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6562499999999996"/>
          <c:h val="0.93579767028725835"/>
        </c:manualLayout>
      </c:layout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2.5</c:v>
                </c:pt>
                <c:pt idx="1">
                  <c:v>2.6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14-4620-AFAF-1652F02613E8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rgbClr val="92D050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0E14-4620-AFAF-1652F02613E8}"/>
              </c:ext>
            </c:extLst>
          </c:dPt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2.2999999999999998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14-4620-AFAF-1652F02613E8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E14-4620-AFAF-1652F02613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6445072"/>
        <c:axId val="1016446320"/>
      </c:lineChart>
      <c:catAx>
        <c:axId val="10164450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16446320"/>
        <c:crosses val="autoZero"/>
        <c:auto val="1"/>
        <c:lblAlgn val="ctr"/>
        <c:lblOffset val="100"/>
        <c:noMultiLvlLbl val="0"/>
      </c:catAx>
      <c:valAx>
        <c:axId val="1016446320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16445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84D79-795A-C856-2D06-ADE10062E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689A83-104E-8187-EF78-CBC512C3E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8FEA43-C7A2-D27F-293A-FFE6AB07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F30B-5DFE-47AD-B8AF-0E3DFE7541F4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D2B8EE-B2F9-6818-B228-BC6A7CEB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3DEA02-1C92-6267-8505-AD6D22BE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84AE-1193-4488-81E6-0B7E2B495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92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C522E-A8B9-FE29-C6FB-A36C5CE3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B68EE5-557D-7734-4E65-3F088D6B3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B8A466-1397-D3F4-B325-9C7CDCBD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F30B-5DFE-47AD-B8AF-0E3DFE7541F4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CE5FC5-46BD-C53C-A00A-8CE0F74C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2D2CC5-37E6-CC5D-6F0B-AE343E62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84AE-1193-4488-81E6-0B7E2B495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07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9AA2EC-7CB2-6938-23E7-53DA7AD4D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3B4371-5522-4FB5-CF49-72BA2785B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870C8-1F83-B366-A104-BCD9CB9C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F30B-5DFE-47AD-B8AF-0E3DFE7541F4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2D8477-FB7E-A0A9-DB50-E2F835B3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94BE34-5689-9C61-A37B-441D54E4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84AE-1193-4488-81E6-0B7E2B495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1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38CFB-AFC7-74C8-A8C8-8277C43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AF5D96-8BC3-1319-E1D5-3A32DC44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391E84-4E90-CBB7-2FC7-C17084A9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F30B-5DFE-47AD-B8AF-0E3DFE7541F4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DAEACC-6334-F93F-AD97-46FABFC5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895C4E-1154-C8F4-FC96-F384C9CD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84AE-1193-4488-81E6-0B7E2B495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41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BB34D-B56A-37BB-C3F6-11329F4FF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92B7AE-8F17-E40B-26BD-C293E6236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9B0DD3-EDE9-0AB1-B568-C6A5A21A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F30B-5DFE-47AD-B8AF-0E3DFE7541F4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814DF5-560D-4159-4F27-54846E7B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7FCB00-047B-F5C0-39C5-8AE67E53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84AE-1193-4488-81E6-0B7E2B495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45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598FC-004A-FE2F-249C-B23D40EC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B66421-AD5D-6B96-9C8C-3FDE2F303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6E2FE8-2078-2F78-147D-18AA439F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6E3D8F-C052-70A5-856C-BC86CF80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F30B-5DFE-47AD-B8AF-0E3DFE7541F4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E1D6BA-9F8D-0FCA-FCF1-B20B66D6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9B7852-A581-2814-906C-08DE240A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84AE-1193-4488-81E6-0B7E2B495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65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965EF-7AFF-7F60-1E2E-D0728497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F84AFA-AE59-1BEF-6174-44BFFBC96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06BF5D-E216-0A2C-8465-11CDB4DE5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7D5F67-E455-0C7E-1270-C03C412B6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99ADD2-AE31-FBAA-C46F-9979A3C36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315232-F065-C378-0E99-91E4F27B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F30B-5DFE-47AD-B8AF-0E3DFE7541F4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6E473A3-0F77-6D26-D955-3F164FCE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5D5FE6-6BCA-6063-098F-6A78A575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84AE-1193-4488-81E6-0B7E2B495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93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5E0CD-B23C-E6E6-08B8-FABA51D8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33B1B4-62D9-4BCB-E8DA-07A8F1A2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F30B-5DFE-47AD-B8AF-0E3DFE7541F4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C34BB9-7086-E59F-B4D3-D6F25474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791E33-19D8-F360-39BD-47740385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84AE-1193-4488-81E6-0B7E2B495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02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3E91CA-F4EA-2DBE-EFCD-E9A7C6CB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F30B-5DFE-47AD-B8AF-0E3DFE7541F4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985DC2-2E51-F5CA-F90A-07E0B352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1FEFFC-2EC5-44E7-75E7-1D0BAADD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84AE-1193-4488-81E6-0B7E2B495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75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0E52B-7D04-2500-9717-AF1A1CFA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8D0426-3CEE-A68B-B757-E20BF90B8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DE7BEA-6BBA-8262-AC35-1CBE21610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DD9048-195E-3946-91C9-53B573E7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F30B-5DFE-47AD-B8AF-0E3DFE7541F4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011208-3A33-EF34-A481-6655C6D9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438661-90D8-3949-FDA7-9CF90A52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84AE-1193-4488-81E6-0B7E2B495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3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2357A-E448-93C4-5626-E1DD0078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0A515CD-2DA9-6A88-DEC4-BD8A7CFCE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A7C823-07B3-6353-7AF7-CC8C1946F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463034-B6AF-B340-3A29-BF3FC3AA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F30B-5DFE-47AD-B8AF-0E3DFE7541F4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F7BFEB-1216-7CB3-4A66-5D0F1973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3BDEEE-6039-44FB-A9DD-FFDFA1D6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84AE-1193-4488-81E6-0B7E2B495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28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8994D5-74A9-69E7-4DBF-8FC02E1B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B5FA02-9068-CAAD-B266-EA216247D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37EF99-47EE-424E-9B0F-2BD5332B6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F30B-5DFE-47AD-B8AF-0E3DFE7541F4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4DEA58-2532-E16F-5A19-9B5237375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7C79ED-6850-ECAA-765E-D3950244C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284AE-1193-4488-81E6-0B7E2B495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61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038AE22B-DD36-2934-BCFC-CB7CD567A3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5778768"/>
              </p:ext>
            </p:extLst>
          </p:nvPr>
        </p:nvGraphicFramePr>
        <p:xfrm>
          <a:off x="2493962" y="2539298"/>
          <a:ext cx="8128000" cy="4351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4B4D6A31-A90D-181F-129C-B8B11C92ADD0}"/>
              </a:ext>
            </a:extLst>
          </p:cNvPr>
          <p:cNvSpPr/>
          <p:nvPr/>
        </p:nvSpPr>
        <p:spPr>
          <a:xfrm>
            <a:off x="1752600" y="2305050"/>
            <a:ext cx="5543549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5000" b="1" cap="small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Best</a:t>
            </a:r>
            <a:endParaRPr lang="pt-BR" sz="15000" b="1" cap="small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317D341-36B7-9B43-693B-4DA84CCE8BC1}"/>
              </a:ext>
            </a:extLst>
          </p:cNvPr>
          <p:cNvSpPr/>
          <p:nvPr/>
        </p:nvSpPr>
        <p:spPr>
          <a:xfrm>
            <a:off x="6096000" y="3686175"/>
            <a:ext cx="136683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000" cap="small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CRM</a:t>
            </a:r>
          </a:p>
        </p:txBody>
      </p:sp>
    </p:spTree>
    <p:extLst>
      <p:ext uri="{BB962C8B-B14F-4D97-AF65-F5344CB8AC3E}">
        <p14:creationId xmlns:p14="http://schemas.microsoft.com/office/powerpoint/2010/main" val="2393456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Ronni Aparecido Fernandes de Olivei</dc:creator>
  <cp:lastModifiedBy>Ronni Aparecido Fernandes de Olivei</cp:lastModifiedBy>
  <cp:revision>1</cp:revision>
  <dcterms:created xsi:type="dcterms:W3CDTF">2023-03-20T22:03:11Z</dcterms:created>
  <dcterms:modified xsi:type="dcterms:W3CDTF">2023-03-21T01:15:32Z</dcterms:modified>
</cp:coreProperties>
</file>