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</p:sldIdLst>
  <p:sldSz cx="6858000" cy="9144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A0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699" autoAdjust="0"/>
  </p:normalViewPr>
  <p:slideViewPr>
    <p:cSldViewPr snapToGrid="0" snapToObjects="1">
      <p:cViewPr varScale="1">
        <p:scale>
          <a:sx n="82" d="100"/>
          <a:sy n="82" d="100"/>
        </p:scale>
        <p:origin x="29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9BD70A9-75BB-42D9-8848-B86A67D03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79B37A-EDAC-4F90-BDAD-549C6578C1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A7B090-0222-4125-B232-7C9DBA35BAB3}" type="datetime1">
              <a:rPr lang="pt-BR" smtClean="0"/>
              <a:t>21/09/2022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04BD82-B9E9-4C2E-B9F9-E8FF4E0B3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2CAF61-B037-4337-AD6C-7A091EA444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6295BA7-8A40-407C-9262-0F556512E6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548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1C45-75B3-4E7C-8084-836B1E40BD07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A905953-C51A-4989-B300-C3ACB18B10C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2128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905953-C51A-4989-B300-C3ACB18B10C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6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222D-6A59-7C46-9E9A-4B898498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rtlCol="0" anchor="b"/>
          <a:lstStyle>
            <a:lvl1pPr algn="ctr">
              <a:defRPr sz="3375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DF9BB5-F5A4-4349-BAC6-05865C13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 rtlCol="0"/>
          <a:lstStyle>
            <a:lvl1pPr marL="0" indent="0" algn="ctr">
              <a:buNone/>
              <a:defRPr sz="1350"/>
            </a:lvl1pPr>
            <a:lvl2pPr marL="257194" indent="0" algn="ctr">
              <a:buNone/>
              <a:defRPr sz="1125"/>
            </a:lvl2pPr>
            <a:lvl3pPr marL="514387" indent="0" algn="ctr">
              <a:buNone/>
              <a:defRPr sz="1013"/>
            </a:lvl3pPr>
            <a:lvl4pPr marL="771580" indent="0" algn="ctr">
              <a:buNone/>
              <a:defRPr sz="900"/>
            </a:lvl4pPr>
            <a:lvl5pPr marL="1028774" indent="0" algn="ctr">
              <a:buNone/>
              <a:defRPr sz="900"/>
            </a:lvl5pPr>
            <a:lvl6pPr marL="1285967" indent="0" algn="ctr">
              <a:buNone/>
              <a:defRPr sz="900"/>
            </a:lvl6pPr>
            <a:lvl7pPr marL="1543161" indent="0" algn="ctr">
              <a:buNone/>
              <a:defRPr sz="900"/>
            </a:lvl7pPr>
            <a:lvl8pPr marL="1800354" indent="0" algn="ctr">
              <a:buNone/>
              <a:defRPr sz="900"/>
            </a:lvl8pPr>
            <a:lvl9pPr marL="2057548" indent="0" algn="ctr">
              <a:buNone/>
              <a:defRPr sz="9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377A8E-7FF9-4746-A6F7-880B8B1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E39A01-D09B-4AE0-9457-CC2979930CEB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2DF7A-1F98-D743-BA78-2C0A343A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C1C5D61-8A98-7741-AFBA-0E1DC4F4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9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95174-6280-3048-9EF6-EA149D3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8313D-3B9C-254F-9192-7C48ACBC3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01442-E3C5-964E-9F9E-E711D32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0010A0-8438-4CDD-83F4-4AC290EAB166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276A8-DF39-F84B-91B9-71E08B8E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D96526-0C4A-E243-BAC6-611D6142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11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BE546-C7BA-FF4C-A245-72B7C906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6"/>
            <a:ext cx="1478756" cy="7749117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76CBE-BD92-D84A-8D0E-545780251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6"/>
            <a:ext cx="4350544" cy="7749117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4D095-B98D-9044-AE57-FA929284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137A18-4EBB-4A31-B8E8-C2B20AA89187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D7457E-114F-2D43-A8EE-494A3B4D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66AC0DA-245A-F244-AC89-13F857D0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8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869D4-522F-444A-BF71-708DED47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10178-0E44-1D4E-A380-A787807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2246F-460D-C04F-929E-762CD2C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22F46-6E94-4B9F-A5BA-314331E46F34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5B5E2-4D79-8B46-9564-1650F1D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118DC0-D5BD-E849-B9E8-B5B1C48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50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1CB5-7CE4-B444-8F30-143DBED8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4"/>
            <a:ext cx="5915025" cy="3803649"/>
          </a:xfrm>
        </p:spPr>
        <p:txBody>
          <a:bodyPr rtlCol="0" anchor="b"/>
          <a:lstStyle>
            <a:lvl1pPr>
              <a:defRPr sz="3375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07E9F-DFC7-594D-8341-D1678C3E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7"/>
            <a:ext cx="5915025" cy="2000249"/>
          </a:xfrm>
        </p:spPr>
        <p:txBody>
          <a:bodyPr rtlCol="0"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9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87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7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5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A6D84-147A-244C-8CCD-45904288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78B8C0-E8DB-498F-A3B3-E078ECB26C04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7862FD-6250-E74F-82C0-1AACEBA3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DE94D09-AAA3-9E45-84F9-9A62A89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58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331B2-BA75-CF41-B1CC-CE0AF51E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DCAC-2387-344D-A310-4A5DC21E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0F0CBC-4AB3-CC42-9CDF-34922933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26DF7B-6B3A-674B-9F67-0E1A37D5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D080E5-1C24-4E79-A1B2-9A13EB819DA1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52059-5455-E146-A00E-8B74B33D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4898CDE-9B83-6F4F-B67B-022D591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14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A985-EE59-4C4E-B9DF-53D1248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365E19-D22E-C940-BE0E-CCACAAB69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7" indent="0">
              <a:buNone/>
              <a:defRPr sz="1013" b="1"/>
            </a:lvl3pPr>
            <a:lvl4pPr marL="771580" indent="0">
              <a:buNone/>
              <a:defRPr sz="900" b="1"/>
            </a:lvl4pPr>
            <a:lvl5pPr marL="1028774" indent="0">
              <a:buNone/>
              <a:defRPr sz="900" b="1"/>
            </a:lvl5pPr>
            <a:lvl6pPr marL="1285967" indent="0">
              <a:buNone/>
              <a:defRPr sz="900" b="1"/>
            </a:lvl6pPr>
            <a:lvl7pPr marL="1543161" indent="0">
              <a:buNone/>
              <a:defRPr sz="900" b="1"/>
            </a:lvl7pPr>
            <a:lvl8pPr marL="1800354" indent="0">
              <a:buNone/>
              <a:defRPr sz="900" b="1"/>
            </a:lvl8pPr>
            <a:lvl9pPr marL="2057548" indent="0">
              <a:buNone/>
              <a:defRPr sz="9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4A62C-5042-7242-8496-20EF2C59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70072A-447E-7548-8F85-D403B9894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rtlCol="0" anchor="b"/>
          <a:lstStyle>
            <a:lvl1pPr marL="0" indent="0">
              <a:buNone/>
              <a:defRPr sz="1350" b="1"/>
            </a:lvl1pPr>
            <a:lvl2pPr marL="257194" indent="0">
              <a:buNone/>
              <a:defRPr sz="1125" b="1"/>
            </a:lvl2pPr>
            <a:lvl3pPr marL="514387" indent="0">
              <a:buNone/>
              <a:defRPr sz="1013" b="1"/>
            </a:lvl3pPr>
            <a:lvl4pPr marL="771580" indent="0">
              <a:buNone/>
              <a:defRPr sz="900" b="1"/>
            </a:lvl4pPr>
            <a:lvl5pPr marL="1028774" indent="0">
              <a:buNone/>
              <a:defRPr sz="900" b="1"/>
            </a:lvl5pPr>
            <a:lvl6pPr marL="1285967" indent="0">
              <a:buNone/>
              <a:defRPr sz="900" b="1"/>
            </a:lvl6pPr>
            <a:lvl7pPr marL="1543161" indent="0">
              <a:buNone/>
              <a:defRPr sz="900" b="1"/>
            </a:lvl7pPr>
            <a:lvl8pPr marL="1800354" indent="0">
              <a:buNone/>
              <a:defRPr sz="900" b="1"/>
            </a:lvl8pPr>
            <a:lvl9pPr marL="2057548" indent="0">
              <a:buNone/>
              <a:defRPr sz="9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2F6078-D444-454B-A575-C8228ED2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32000E-A212-E345-ADB2-B391FA3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F07BAC-5C2B-4C6D-AA6C-36BC13A00CB9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7DD42-6045-6F4D-9E05-ED53E87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CF9A173-AC57-FB41-99EE-13752C6D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42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9E780-5CC1-8E4F-BD88-9FE5F159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E1F0C8-52FE-A446-BACB-98E60E70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01B569-A3C1-45A1-A4F4-1EA60AC6FF78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06266-B209-E04E-9478-63003EA8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8C248B3-6CDE-A147-9D88-67E14FE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58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730D99-B61A-8147-8214-0EA4DC8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345C1-29A5-4783-8E7B-39412A054EFC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6AF105-7835-D64E-8FDD-65BC5994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F660299-A31D-2243-9AFA-65133023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745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219B-58AD-594D-8B6E-7FC5449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5A09A-4990-2847-9145-522F23E5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1316569"/>
            <a:ext cx="3471863" cy="6498167"/>
          </a:xfrm>
        </p:spPr>
        <p:txBody>
          <a:bodyPr rtlCol="0"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BFD0F6-63CB-184F-8B50-48CDC9A6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3" cy="508211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7" indent="0">
              <a:buNone/>
              <a:defRPr sz="675"/>
            </a:lvl3pPr>
            <a:lvl4pPr marL="771580" indent="0">
              <a:buNone/>
              <a:defRPr sz="563"/>
            </a:lvl4pPr>
            <a:lvl5pPr marL="1028774" indent="0">
              <a:buNone/>
              <a:defRPr sz="563"/>
            </a:lvl5pPr>
            <a:lvl6pPr marL="1285967" indent="0">
              <a:buNone/>
              <a:defRPr sz="563"/>
            </a:lvl6pPr>
            <a:lvl7pPr marL="1543161" indent="0">
              <a:buNone/>
              <a:defRPr sz="563"/>
            </a:lvl7pPr>
            <a:lvl8pPr marL="1800354" indent="0">
              <a:buNone/>
              <a:defRPr sz="563"/>
            </a:lvl8pPr>
            <a:lvl9pPr marL="2057548" indent="0">
              <a:buNone/>
              <a:defRPr sz="563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C8C70-6858-4A42-8258-90452C97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BCA97-FE3E-4366-9337-7E3AFFF1DDCA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7648F4-3D2D-2B44-8D06-C2AAD30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54DE746-4198-2F4D-A94D-EDBD5A08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72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E9C2-6426-A94D-B1AB-498588C4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rtlCol="0" anchor="b"/>
          <a:lstStyle>
            <a:lvl1pPr>
              <a:defRPr sz="1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AA9454-E55D-DF48-BD75-F5F8E8DF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1316569"/>
            <a:ext cx="3471863" cy="6498167"/>
          </a:xfrm>
        </p:spPr>
        <p:txBody>
          <a:bodyPr rtlCol="0"/>
          <a:lstStyle>
            <a:lvl1pPr marL="0" indent="0">
              <a:buNone/>
              <a:defRPr sz="1800"/>
            </a:lvl1pPr>
            <a:lvl2pPr marL="257194" indent="0">
              <a:buNone/>
              <a:defRPr sz="1575"/>
            </a:lvl2pPr>
            <a:lvl3pPr marL="514387" indent="0">
              <a:buNone/>
              <a:defRPr sz="1350"/>
            </a:lvl3pPr>
            <a:lvl4pPr marL="771580" indent="0">
              <a:buNone/>
              <a:defRPr sz="1125"/>
            </a:lvl4pPr>
            <a:lvl5pPr marL="1028774" indent="0">
              <a:buNone/>
              <a:defRPr sz="1125"/>
            </a:lvl5pPr>
            <a:lvl6pPr marL="1285967" indent="0">
              <a:buNone/>
              <a:defRPr sz="1125"/>
            </a:lvl6pPr>
            <a:lvl7pPr marL="1543161" indent="0">
              <a:buNone/>
              <a:defRPr sz="1125"/>
            </a:lvl7pPr>
            <a:lvl8pPr marL="1800354" indent="0">
              <a:buNone/>
              <a:defRPr sz="1125"/>
            </a:lvl8pPr>
            <a:lvl9pPr marL="2057548" indent="0">
              <a:buNone/>
              <a:defRPr sz="1125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05DD2-077E-3748-B523-63509C3B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3" cy="5082117"/>
          </a:xfrm>
        </p:spPr>
        <p:txBody>
          <a:bodyPr rtlCol="0"/>
          <a:lstStyle>
            <a:lvl1pPr marL="0" indent="0">
              <a:buNone/>
              <a:defRPr sz="900"/>
            </a:lvl1pPr>
            <a:lvl2pPr marL="257194" indent="0">
              <a:buNone/>
              <a:defRPr sz="788"/>
            </a:lvl2pPr>
            <a:lvl3pPr marL="514387" indent="0">
              <a:buNone/>
              <a:defRPr sz="675"/>
            </a:lvl3pPr>
            <a:lvl4pPr marL="771580" indent="0">
              <a:buNone/>
              <a:defRPr sz="563"/>
            </a:lvl4pPr>
            <a:lvl5pPr marL="1028774" indent="0">
              <a:buNone/>
              <a:defRPr sz="563"/>
            </a:lvl5pPr>
            <a:lvl6pPr marL="1285967" indent="0">
              <a:buNone/>
              <a:defRPr sz="563"/>
            </a:lvl6pPr>
            <a:lvl7pPr marL="1543161" indent="0">
              <a:buNone/>
              <a:defRPr sz="563"/>
            </a:lvl7pPr>
            <a:lvl8pPr marL="1800354" indent="0">
              <a:buNone/>
              <a:defRPr sz="563"/>
            </a:lvl8pPr>
            <a:lvl9pPr marL="2057548" indent="0">
              <a:buNone/>
              <a:defRPr sz="563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5E7DC7-4540-5541-9D8F-EDE171C0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CDDEBA-AC5B-4F0E-85E0-170C259053C3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57D852-0325-9145-BC1F-F19759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0ED0C08-787E-A84F-AF29-26D409F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33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140F3D-8982-7247-BFBB-73B2E39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1E8DF-4254-A643-A84C-0DE9A612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96731-C536-CB42-A540-9145009F5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7BFE-E478-4D38-BA8B-A4A690A94B25}" type="datetime1">
              <a:rPr lang="pt-BR" smtClean="0"/>
              <a:pPr/>
              <a:t>21/09/2022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CF4D3-41CC-9245-81A6-C37A58774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45FC26C-D806-774C-B56A-1DED13F7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E5DE-B69D-B14D-9695-39B388F7291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34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sldNum="0" hdr="0" ftr="0" dt="0"/>
  <p:txStyles>
    <p:titleStyle>
      <a:lvl1pPr algn="l" defTabSz="514387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7" indent="-128597" algn="l" defTabSz="51438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9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84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78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37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564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58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51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45" indent="-128597" algn="l" defTabSz="51438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7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80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7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7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61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54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48" algn="l" defTabSz="51438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tângulo 96">
            <a:extLst>
              <a:ext uri="{FF2B5EF4-FFF2-40B4-BE49-F238E27FC236}">
                <a16:creationId xmlns:a16="http://schemas.microsoft.com/office/drawing/2014/main" id="{32429360-896E-E342-AE7E-F3CFA03D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6" name="Caixa de texto 95">
            <a:extLst>
              <a:ext uri="{FF2B5EF4-FFF2-40B4-BE49-F238E27FC236}">
                <a16:creationId xmlns:a16="http://schemas.microsoft.com/office/drawing/2014/main" id="{AFE91B2B-0D4C-5C4E-884E-495BB6FDEFF5}"/>
              </a:ext>
            </a:extLst>
          </p:cNvPr>
          <p:cNvSpPr txBox="1"/>
          <p:nvPr/>
        </p:nvSpPr>
        <p:spPr>
          <a:xfrm>
            <a:off x="2315481" y="3360146"/>
            <a:ext cx="3817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dirty="0">
                <a:latin typeface="+mj-lt"/>
              </a:rPr>
              <a:t>VIA</a:t>
            </a:r>
            <a:r>
              <a:rPr lang="pt-BR" sz="6000" dirty="0">
                <a:latin typeface="+mj-lt"/>
              </a:rPr>
              <a:t>JANTES</a:t>
            </a:r>
          </a:p>
        </p:txBody>
      </p:sp>
      <p:grpSp>
        <p:nvGrpSpPr>
          <p:cNvPr id="4" name="Grupo 3" descr="Ícone de carro">
            <a:extLst>
              <a:ext uri="{FF2B5EF4-FFF2-40B4-BE49-F238E27FC236}">
                <a16:creationId xmlns:a16="http://schemas.microsoft.com/office/drawing/2014/main" id="{DE1FE67C-4F3B-BF4D-B214-BB74AB435425}"/>
              </a:ext>
            </a:extLst>
          </p:cNvPr>
          <p:cNvGrpSpPr/>
          <p:nvPr/>
        </p:nvGrpSpPr>
        <p:grpSpPr>
          <a:xfrm>
            <a:off x="436107" y="656352"/>
            <a:ext cx="1590731" cy="594014"/>
            <a:chOff x="417894" y="1926530"/>
            <a:chExt cx="1590731" cy="594014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98363861-EC01-584F-8BAA-BA60ACADAE91}"/>
                </a:ext>
              </a:extLst>
            </p:cNvPr>
            <p:cNvSpPr/>
            <p:nvPr/>
          </p:nvSpPr>
          <p:spPr>
            <a:xfrm>
              <a:off x="876024" y="2125931"/>
              <a:ext cx="842709" cy="245148"/>
            </a:xfrm>
            <a:custGeom>
              <a:avLst/>
              <a:gdLst>
                <a:gd name="connsiteX0" fmla="*/ 826487 w 842708"/>
                <a:gd name="connsiteY0" fmla="*/ 0 h 245148"/>
                <a:gd name="connsiteX1" fmla="*/ 461565 w 842708"/>
                <a:gd name="connsiteY1" fmla="*/ 1509 h 245148"/>
                <a:gd name="connsiteX2" fmla="*/ 423691 w 842708"/>
                <a:gd name="connsiteY2" fmla="*/ 1509 h 245148"/>
                <a:gd name="connsiteX3" fmla="*/ 423691 w 842708"/>
                <a:gd name="connsiteY3" fmla="*/ 224877 h 245148"/>
                <a:gd name="connsiteX4" fmla="*/ 414222 w 842708"/>
                <a:gd name="connsiteY4" fmla="*/ 234305 h 245148"/>
                <a:gd name="connsiteX5" fmla="*/ 404753 w 842708"/>
                <a:gd name="connsiteY5" fmla="*/ 224877 h 245148"/>
                <a:gd name="connsiteX6" fmla="*/ 404753 w 842708"/>
                <a:gd name="connsiteY6" fmla="*/ 1980 h 245148"/>
                <a:gd name="connsiteX7" fmla="*/ 22599 w 842708"/>
                <a:gd name="connsiteY7" fmla="*/ 6694 h 245148"/>
                <a:gd name="connsiteX8" fmla="*/ 1105 w 842708"/>
                <a:gd name="connsiteY8" fmla="*/ 136340 h 245148"/>
                <a:gd name="connsiteX9" fmla="*/ 41442 w 842708"/>
                <a:gd name="connsiteY9" fmla="*/ 249486 h 245148"/>
                <a:gd name="connsiteX10" fmla="*/ 684268 w 842708"/>
                <a:gd name="connsiteY10" fmla="*/ 249486 h 245148"/>
                <a:gd name="connsiteX11" fmla="*/ 831158 w 842708"/>
                <a:gd name="connsiteY11" fmla="*/ 110924 h 245148"/>
                <a:gd name="connsiteX12" fmla="*/ 849969 w 842708"/>
                <a:gd name="connsiteY12" fmla="*/ 112674 h 245148"/>
                <a:gd name="connsiteX13" fmla="*/ 826487 w 842708"/>
                <a:gd name="connsiteY13" fmla="*/ 0 h 245148"/>
                <a:gd name="connsiteX14" fmla="*/ 285449 w 842708"/>
                <a:gd name="connsiteY14" fmla="*/ 76656 h 245148"/>
                <a:gd name="connsiteX15" fmla="*/ 227879 w 842708"/>
                <a:gd name="connsiteY15" fmla="*/ 76656 h 245148"/>
                <a:gd name="connsiteX16" fmla="*/ 213676 w 842708"/>
                <a:gd name="connsiteY16" fmla="*/ 62513 h 245148"/>
                <a:gd name="connsiteX17" fmla="*/ 227879 w 842708"/>
                <a:gd name="connsiteY17" fmla="*/ 48370 h 245148"/>
                <a:gd name="connsiteX18" fmla="*/ 285449 w 842708"/>
                <a:gd name="connsiteY18" fmla="*/ 48370 h 245148"/>
                <a:gd name="connsiteX19" fmla="*/ 299652 w 842708"/>
                <a:gd name="connsiteY19" fmla="*/ 62513 h 245148"/>
                <a:gd name="connsiteX20" fmla="*/ 285449 w 842708"/>
                <a:gd name="connsiteY20" fmla="*/ 76656 h 245148"/>
                <a:gd name="connsiteX21" fmla="*/ 711537 w 842708"/>
                <a:gd name="connsiteY21" fmla="*/ 76656 h 245148"/>
                <a:gd name="connsiteX22" fmla="*/ 653968 w 842708"/>
                <a:gd name="connsiteY22" fmla="*/ 76656 h 245148"/>
                <a:gd name="connsiteX23" fmla="*/ 639765 w 842708"/>
                <a:gd name="connsiteY23" fmla="*/ 62513 h 245148"/>
                <a:gd name="connsiteX24" fmla="*/ 653968 w 842708"/>
                <a:gd name="connsiteY24" fmla="*/ 48370 h 245148"/>
                <a:gd name="connsiteX25" fmla="*/ 711537 w 842708"/>
                <a:gd name="connsiteY25" fmla="*/ 48370 h 245148"/>
                <a:gd name="connsiteX26" fmla="*/ 725740 w 842708"/>
                <a:gd name="connsiteY26" fmla="*/ 62513 h 245148"/>
                <a:gd name="connsiteX27" fmla="*/ 711537 w 842708"/>
                <a:gd name="connsiteY27" fmla="*/ 76656 h 24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2708" h="245148">
                  <a:moveTo>
                    <a:pt x="826487" y="0"/>
                  </a:moveTo>
                  <a:cubicBezTo>
                    <a:pt x="705193" y="0"/>
                    <a:pt x="582764" y="566"/>
                    <a:pt x="461565" y="1509"/>
                  </a:cubicBezTo>
                  <a:lnTo>
                    <a:pt x="423691" y="1509"/>
                  </a:lnTo>
                  <a:lnTo>
                    <a:pt x="423691" y="224877"/>
                  </a:lnTo>
                  <a:cubicBezTo>
                    <a:pt x="423691" y="230084"/>
                    <a:pt x="419452" y="234305"/>
                    <a:pt x="414222" y="234305"/>
                  </a:cubicBezTo>
                  <a:cubicBezTo>
                    <a:pt x="408993" y="234305"/>
                    <a:pt x="404753" y="230084"/>
                    <a:pt x="404753" y="224877"/>
                  </a:cubicBezTo>
                  <a:lnTo>
                    <a:pt x="404753" y="1980"/>
                  </a:lnTo>
                  <a:cubicBezTo>
                    <a:pt x="277306" y="3111"/>
                    <a:pt x="149100" y="4620"/>
                    <a:pt x="22599" y="6694"/>
                  </a:cubicBezTo>
                  <a:cubicBezTo>
                    <a:pt x="4395" y="47361"/>
                    <a:pt x="-3006" y="92005"/>
                    <a:pt x="1105" y="136340"/>
                  </a:cubicBezTo>
                  <a:cubicBezTo>
                    <a:pt x="5399" y="176696"/>
                    <a:pt x="19221" y="215467"/>
                    <a:pt x="41442" y="249486"/>
                  </a:cubicBezTo>
                  <a:lnTo>
                    <a:pt x="684268" y="249486"/>
                  </a:lnTo>
                  <a:cubicBezTo>
                    <a:pt x="686406" y="170831"/>
                    <a:pt x="752171" y="108795"/>
                    <a:pt x="831158" y="110924"/>
                  </a:cubicBezTo>
                  <a:cubicBezTo>
                    <a:pt x="837460" y="111094"/>
                    <a:pt x="843744" y="111679"/>
                    <a:pt x="849969" y="112674"/>
                  </a:cubicBezTo>
                  <a:cubicBezTo>
                    <a:pt x="850277" y="73881"/>
                    <a:pt x="842271" y="35468"/>
                    <a:pt x="826487" y="0"/>
                  </a:cubicBezTo>
                  <a:close/>
                  <a:moveTo>
                    <a:pt x="285449" y="76656"/>
                  </a:moveTo>
                  <a:lnTo>
                    <a:pt x="227879" y="76656"/>
                  </a:lnTo>
                  <a:cubicBezTo>
                    <a:pt x="220035" y="76656"/>
                    <a:pt x="213676" y="70324"/>
                    <a:pt x="213676" y="62513"/>
                  </a:cubicBezTo>
                  <a:cubicBezTo>
                    <a:pt x="213676" y="54702"/>
                    <a:pt x="220035" y="48370"/>
                    <a:pt x="227879" y="48370"/>
                  </a:cubicBezTo>
                  <a:lnTo>
                    <a:pt x="285449" y="48370"/>
                  </a:lnTo>
                  <a:cubicBezTo>
                    <a:pt x="293293" y="48370"/>
                    <a:pt x="299652" y="54702"/>
                    <a:pt x="299652" y="62513"/>
                  </a:cubicBezTo>
                  <a:cubicBezTo>
                    <a:pt x="299652" y="70324"/>
                    <a:pt x="293293" y="76656"/>
                    <a:pt x="285449" y="76656"/>
                  </a:cubicBezTo>
                  <a:close/>
                  <a:moveTo>
                    <a:pt x="711537" y="76656"/>
                  </a:moveTo>
                  <a:lnTo>
                    <a:pt x="653968" y="76656"/>
                  </a:lnTo>
                  <a:cubicBezTo>
                    <a:pt x="646124" y="76656"/>
                    <a:pt x="639765" y="70324"/>
                    <a:pt x="639765" y="62513"/>
                  </a:cubicBezTo>
                  <a:cubicBezTo>
                    <a:pt x="639765" y="54702"/>
                    <a:pt x="646124" y="48370"/>
                    <a:pt x="653968" y="48370"/>
                  </a:cubicBezTo>
                  <a:lnTo>
                    <a:pt x="711537" y="48370"/>
                  </a:lnTo>
                  <a:cubicBezTo>
                    <a:pt x="719381" y="48370"/>
                    <a:pt x="725740" y="54702"/>
                    <a:pt x="725740" y="62513"/>
                  </a:cubicBezTo>
                  <a:cubicBezTo>
                    <a:pt x="725740" y="70324"/>
                    <a:pt x="719381" y="76656"/>
                    <a:pt x="711537" y="76656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DAD3DC6-B2F3-724E-95B5-B9FB37E3A318}"/>
                </a:ext>
              </a:extLst>
            </p:cNvPr>
            <p:cNvSpPr/>
            <p:nvPr/>
          </p:nvSpPr>
          <p:spPr>
            <a:xfrm>
              <a:off x="1299715" y="1954770"/>
              <a:ext cx="340871" cy="84859"/>
            </a:xfrm>
            <a:custGeom>
              <a:avLst/>
              <a:gdLst>
                <a:gd name="connsiteX0" fmla="*/ 302996 w 340871"/>
                <a:gd name="connsiteY0" fmla="*/ 44720 h 84859"/>
                <a:gd name="connsiteX1" fmla="*/ 0 w 340871"/>
                <a:gd name="connsiteY1" fmla="*/ 499 h 84859"/>
                <a:gd name="connsiteX2" fmla="*/ 0 w 340871"/>
                <a:gd name="connsiteY2" fmla="*/ 18226 h 84859"/>
                <a:gd name="connsiteX3" fmla="*/ 348162 w 340871"/>
                <a:gd name="connsiteY3" fmla="*/ 87244 h 84859"/>
                <a:gd name="connsiteX4" fmla="*/ 302996 w 340871"/>
                <a:gd name="connsiteY4" fmla="*/ 44720 h 8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71" h="84859">
                  <a:moveTo>
                    <a:pt x="302996" y="44720"/>
                  </a:moveTo>
                  <a:cubicBezTo>
                    <a:pt x="205486" y="11973"/>
                    <a:pt x="102847" y="-3007"/>
                    <a:pt x="0" y="499"/>
                  </a:cubicBezTo>
                  <a:lnTo>
                    <a:pt x="0" y="18226"/>
                  </a:lnTo>
                  <a:cubicBezTo>
                    <a:pt x="119666" y="16275"/>
                    <a:pt x="238369" y="39807"/>
                    <a:pt x="348162" y="87244"/>
                  </a:cubicBezTo>
                  <a:cubicBezTo>
                    <a:pt x="334391" y="71775"/>
                    <a:pt x="319278" y="57545"/>
                    <a:pt x="302996" y="44720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orma Livre 27">
              <a:extLst>
                <a:ext uri="{FF2B5EF4-FFF2-40B4-BE49-F238E27FC236}">
                  <a16:creationId xmlns:a16="http://schemas.microsoft.com/office/drawing/2014/main" id="{D0490E46-E716-5046-B8F6-4A89F75B3BAA}"/>
                </a:ext>
              </a:extLst>
            </p:cNvPr>
            <p:cNvSpPr/>
            <p:nvPr/>
          </p:nvSpPr>
          <p:spPr>
            <a:xfrm>
              <a:off x="938770" y="1956024"/>
              <a:ext cx="340871" cy="103717"/>
            </a:xfrm>
            <a:custGeom>
              <a:avLst/>
              <a:gdLst>
                <a:gd name="connsiteX0" fmla="*/ 0 w 340871"/>
                <a:gd name="connsiteY0" fmla="*/ 110883 h 103716"/>
                <a:gd name="connsiteX1" fmla="*/ 342197 w 340871"/>
                <a:gd name="connsiteY1" fmla="*/ 17632 h 103716"/>
                <a:gd name="connsiteX2" fmla="*/ 342197 w 340871"/>
                <a:gd name="connsiteY2" fmla="*/ 0 h 103716"/>
                <a:gd name="connsiteX3" fmla="*/ 326573 w 340871"/>
                <a:gd name="connsiteY3" fmla="*/ 566 h 103716"/>
                <a:gd name="connsiteX4" fmla="*/ 45165 w 340871"/>
                <a:gd name="connsiteY4" fmla="*/ 64776 h 103716"/>
                <a:gd name="connsiteX5" fmla="*/ 0 w 340871"/>
                <a:gd name="connsiteY5" fmla="*/ 110883 h 10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71" h="103716">
                  <a:moveTo>
                    <a:pt x="0" y="110883"/>
                  </a:moveTo>
                  <a:cubicBezTo>
                    <a:pt x="105640" y="54738"/>
                    <a:pt x="222569" y="22874"/>
                    <a:pt x="342197" y="17632"/>
                  </a:cubicBezTo>
                  <a:lnTo>
                    <a:pt x="342197" y="0"/>
                  </a:lnTo>
                  <a:cubicBezTo>
                    <a:pt x="336989" y="0"/>
                    <a:pt x="331876" y="0"/>
                    <a:pt x="326573" y="566"/>
                  </a:cubicBezTo>
                  <a:cubicBezTo>
                    <a:pt x="229878" y="6516"/>
                    <a:pt x="134815" y="28207"/>
                    <a:pt x="45165" y="64776"/>
                  </a:cubicBezTo>
                  <a:cubicBezTo>
                    <a:pt x="28601" y="78603"/>
                    <a:pt x="13470" y="94049"/>
                    <a:pt x="0" y="110883"/>
                  </a:cubicBezTo>
                  <a:close/>
                </a:path>
              </a:pathLst>
            </a:custGeom>
            <a:no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BE3AFBDE-B282-E04B-A9AA-C26311BF14E8}"/>
                </a:ext>
              </a:extLst>
            </p:cNvPr>
            <p:cNvSpPr/>
            <p:nvPr/>
          </p:nvSpPr>
          <p:spPr>
            <a:xfrm>
              <a:off x="1089700" y="2174301"/>
              <a:ext cx="85218" cy="28286"/>
            </a:xfrm>
            <a:custGeom>
              <a:avLst/>
              <a:gdLst>
                <a:gd name="connsiteX0" fmla="*/ 71772 w 85217"/>
                <a:gd name="connsiteY0" fmla="*/ 0 h 28286"/>
                <a:gd name="connsiteX1" fmla="*/ 14203 w 85217"/>
                <a:gd name="connsiteY1" fmla="*/ 0 h 28286"/>
                <a:gd name="connsiteX2" fmla="*/ 0 w 85217"/>
                <a:gd name="connsiteY2" fmla="*/ 14143 h 28286"/>
                <a:gd name="connsiteX3" fmla="*/ 14203 w 85217"/>
                <a:gd name="connsiteY3" fmla="*/ 28286 h 28286"/>
                <a:gd name="connsiteX4" fmla="*/ 71772 w 85217"/>
                <a:gd name="connsiteY4" fmla="*/ 28286 h 28286"/>
                <a:gd name="connsiteX5" fmla="*/ 85975 w 85217"/>
                <a:gd name="connsiteY5" fmla="*/ 14143 h 28286"/>
                <a:gd name="connsiteX6" fmla="*/ 71772 w 85217"/>
                <a:gd name="connsiteY6" fmla="*/ 0 h 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17" h="28286">
                  <a:moveTo>
                    <a:pt x="71772" y="0"/>
                  </a:moveTo>
                  <a:lnTo>
                    <a:pt x="14203" y="0"/>
                  </a:lnTo>
                  <a:cubicBezTo>
                    <a:pt x="6359" y="0"/>
                    <a:pt x="0" y="6332"/>
                    <a:pt x="0" y="14143"/>
                  </a:cubicBezTo>
                  <a:cubicBezTo>
                    <a:pt x="0" y="21954"/>
                    <a:pt x="6359" y="28286"/>
                    <a:pt x="14203" y="28286"/>
                  </a:cubicBezTo>
                  <a:lnTo>
                    <a:pt x="71772" y="28286"/>
                  </a:lnTo>
                  <a:cubicBezTo>
                    <a:pt x="79616" y="28286"/>
                    <a:pt x="85975" y="21954"/>
                    <a:pt x="85975" y="14143"/>
                  </a:cubicBezTo>
                  <a:cubicBezTo>
                    <a:pt x="85975" y="6332"/>
                    <a:pt x="79616" y="0"/>
                    <a:pt x="71772" y="0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B63C1C10-B29D-DF40-B500-CC4E58AF893E}"/>
                </a:ext>
              </a:extLst>
            </p:cNvPr>
            <p:cNvSpPr/>
            <p:nvPr/>
          </p:nvSpPr>
          <p:spPr>
            <a:xfrm>
              <a:off x="1515789" y="2174301"/>
              <a:ext cx="85218" cy="28286"/>
            </a:xfrm>
            <a:custGeom>
              <a:avLst/>
              <a:gdLst>
                <a:gd name="connsiteX0" fmla="*/ 71772 w 85217"/>
                <a:gd name="connsiteY0" fmla="*/ 0 h 28286"/>
                <a:gd name="connsiteX1" fmla="*/ 14203 w 85217"/>
                <a:gd name="connsiteY1" fmla="*/ 0 h 28286"/>
                <a:gd name="connsiteX2" fmla="*/ 0 w 85217"/>
                <a:gd name="connsiteY2" fmla="*/ 14143 h 28286"/>
                <a:gd name="connsiteX3" fmla="*/ 14203 w 85217"/>
                <a:gd name="connsiteY3" fmla="*/ 28286 h 28286"/>
                <a:gd name="connsiteX4" fmla="*/ 71772 w 85217"/>
                <a:gd name="connsiteY4" fmla="*/ 28286 h 28286"/>
                <a:gd name="connsiteX5" fmla="*/ 85975 w 85217"/>
                <a:gd name="connsiteY5" fmla="*/ 14143 h 28286"/>
                <a:gd name="connsiteX6" fmla="*/ 71772 w 85217"/>
                <a:gd name="connsiteY6" fmla="*/ 0 h 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17" h="28286">
                  <a:moveTo>
                    <a:pt x="71772" y="0"/>
                  </a:moveTo>
                  <a:lnTo>
                    <a:pt x="14203" y="0"/>
                  </a:lnTo>
                  <a:cubicBezTo>
                    <a:pt x="6359" y="0"/>
                    <a:pt x="0" y="6332"/>
                    <a:pt x="0" y="14143"/>
                  </a:cubicBezTo>
                  <a:cubicBezTo>
                    <a:pt x="0" y="21954"/>
                    <a:pt x="6359" y="28286"/>
                    <a:pt x="14203" y="28286"/>
                  </a:cubicBezTo>
                  <a:lnTo>
                    <a:pt x="71772" y="28286"/>
                  </a:lnTo>
                  <a:cubicBezTo>
                    <a:pt x="79616" y="28286"/>
                    <a:pt x="85975" y="21954"/>
                    <a:pt x="85975" y="14143"/>
                  </a:cubicBezTo>
                  <a:cubicBezTo>
                    <a:pt x="85975" y="6332"/>
                    <a:pt x="79616" y="0"/>
                    <a:pt x="71772" y="0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BF8A99CA-741D-CD4F-9A69-C47FA28D3FDB}"/>
                </a:ext>
              </a:extLst>
            </p:cNvPr>
            <p:cNvSpPr/>
            <p:nvPr/>
          </p:nvSpPr>
          <p:spPr>
            <a:xfrm>
              <a:off x="1602711" y="1999491"/>
              <a:ext cx="378746" cy="386580"/>
            </a:xfrm>
            <a:custGeom>
              <a:avLst/>
              <a:gdLst>
                <a:gd name="connsiteX0" fmla="*/ 192971 w 378745"/>
                <a:gd name="connsiteY0" fmla="*/ 98059 h 386580"/>
                <a:gd name="connsiteX1" fmla="*/ 190225 w 378745"/>
                <a:gd name="connsiteY1" fmla="*/ 96174 h 386580"/>
                <a:gd name="connsiteX2" fmla="*/ 0 w 378745"/>
                <a:gd name="connsiteY2" fmla="*/ 0 h 386580"/>
                <a:gd name="connsiteX3" fmla="*/ 45355 w 378745"/>
                <a:gd name="connsiteY3" fmla="*/ 42430 h 386580"/>
                <a:gd name="connsiteX4" fmla="*/ 172518 w 378745"/>
                <a:gd name="connsiteY4" fmla="*/ 108997 h 386580"/>
                <a:gd name="connsiteX5" fmla="*/ 175335 w 378745"/>
                <a:gd name="connsiteY5" fmla="*/ 122033 h 386580"/>
                <a:gd name="connsiteX6" fmla="*/ 167405 w 378745"/>
                <a:gd name="connsiteY6" fmla="*/ 126346 h 386580"/>
                <a:gd name="connsiteX7" fmla="*/ 99705 w 378745"/>
                <a:gd name="connsiteY7" fmla="*/ 126346 h 386580"/>
                <a:gd name="connsiteX8" fmla="*/ 123471 w 378745"/>
                <a:gd name="connsiteY8" fmla="*/ 239491 h 386580"/>
                <a:gd name="connsiteX9" fmla="*/ 246563 w 378745"/>
                <a:gd name="connsiteY9" fmla="*/ 381394 h 386580"/>
                <a:gd name="connsiteX10" fmla="*/ 245995 w 378745"/>
                <a:gd name="connsiteY10" fmla="*/ 391860 h 386580"/>
                <a:gd name="connsiteX11" fmla="*/ 313980 w 378745"/>
                <a:gd name="connsiteY11" fmla="*/ 391860 h 386580"/>
                <a:gd name="connsiteX12" fmla="*/ 353464 w 378745"/>
                <a:gd name="connsiteY12" fmla="*/ 364611 h 386580"/>
                <a:gd name="connsiteX13" fmla="*/ 383859 w 378745"/>
                <a:gd name="connsiteY13" fmla="*/ 325293 h 386580"/>
                <a:gd name="connsiteX14" fmla="*/ 381775 w 378745"/>
                <a:gd name="connsiteY14" fmla="*/ 126346 h 386580"/>
                <a:gd name="connsiteX15" fmla="*/ 370886 w 378745"/>
                <a:gd name="connsiteY15" fmla="*/ 229402 h 386580"/>
                <a:gd name="connsiteX16" fmla="*/ 366152 w 378745"/>
                <a:gd name="connsiteY16" fmla="*/ 229402 h 386580"/>
                <a:gd name="connsiteX17" fmla="*/ 272034 w 378745"/>
                <a:gd name="connsiteY17" fmla="*/ 135680 h 386580"/>
                <a:gd name="connsiteX18" fmla="*/ 272034 w 378745"/>
                <a:gd name="connsiteY18" fmla="*/ 130966 h 386580"/>
                <a:gd name="connsiteX19" fmla="*/ 276768 w 378745"/>
                <a:gd name="connsiteY19" fmla="*/ 130966 h 386580"/>
                <a:gd name="connsiteX20" fmla="*/ 370887 w 378745"/>
                <a:gd name="connsiteY20" fmla="*/ 224688 h 38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8745" h="386580">
                  <a:moveTo>
                    <a:pt x="192971" y="98059"/>
                  </a:moveTo>
                  <a:lnTo>
                    <a:pt x="190225" y="96174"/>
                  </a:lnTo>
                  <a:cubicBezTo>
                    <a:pt x="131598" y="55493"/>
                    <a:pt x="67577" y="23125"/>
                    <a:pt x="0" y="0"/>
                  </a:cubicBezTo>
                  <a:cubicBezTo>
                    <a:pt x="16343" y="12786"/>
                    <a:pt x="31520" y="26985"/>
                    <a:pt x="45355" y="42430"/>
                  </a:cubicBezTo>
                  <a:cubicBezTo>
                    <a:pt x="89457" y="61207"/>
                    <a:pt x="131981" y="83467"/>
                    <a:pt x="172518" y="108997"/>
                  </a:cubicBezTo>
                  <a:cubicBezTo>
                    <a:pt x="176911" y="111822"/>
                    <a:pt x="178172" y="117659"/>
                    <a:pt x="175335" y="122033"/>
                  </a:cubicBezTo>
                  <a:cubicBezTo>
                    <a:pt x="173595" y="124715"/>
                    <a:pt x="170611" y="126338"/>
                    <a:pt x="167405" y="126346"/>
                  </a:cubicBezTo>
                  <a:lnTo>
                    <a:pt x="99705" y="126346"/>
                  </a:lnTo>
                  <a:cubicBezTo>
                    <a:pt x="115653" y="161937"/>
                    <a:pt x="123757" y="200518"/>
                    <a:pt x="123471" y="239491"/>
                  </a:cubicBezTo>
                  <a:cubicBezTo>
                    <a:pt x="194091" y="249981"/>
                    <a:pt x="246408" y="310294"/>
                    <a:pt x="246563" y="381394"/>
                  </a:cubicBezTo>
                  <a:cubicBezTo>
                    <a:pt x="246563" y="384977"/>
                    <a:pt x="246563" y="388372"/>
                    <a:pt x="245995" y="391860"/>
                  </a:cubicBezTo>
                  <a:lnTo>
                    <a:pt x="313980" y="391860"/>
                  </a:lnTo>
                  <a:cubicBezTo>
                    <a:pt x="328455" y="384826"/>
                    <a:pt x="341769" y="375638"/>
                    <a:pt x="353464" y="364611"/>
                  </a:cubicBezTo>
                  <a:cubicBezTo>
                    <a:pt x="365584" y="353156"/>
                    <a:pt x="375838" y="339891"/>
                    <a:pt x="383859" y="325293"/>
                  </a:cubicBezTo>
                  <a:lnTo>
                    <a:pt x="381775" y="126346"/>
                  </a:lnTo>
                  <a:close/>
                  <a:moveTo>
                    <a:pt x="370886" y="229402"/>
                  </a:moveTo>
                  <a:lnTo>
                    <a:pt x="366152" y="229402"/>
                  </a:lnTo>
                  <a:cubicBezTo>
                    <a:pt x="314301" y="229094"/>
                    <a:pt x="272344" y="187313"/>
                    <a:pt x="272034" y="135680"/>
                  </a:cubicBezTo>
                  <a:lnTo>
                    <a:pt x="272034" y="130966"/>
                  </a:lnTo>
                  <a:lnTo>
                    <a:pt x="276768" y="130966"/>
                  </a:lnTo>
                  <a:cubicBezTo>
                    <a:pt x="328619" y="131275"/>
                    <a:pt x="370576" y="173055"/>
                    <a:pt x="370887" y="224688"/>
                  </a:cubicBezTo>
                  <a:close/>
                </a:path>
              </a:pathLst>
            </a:custGeom>
            <a:solidFill>
              <a:schemeClr val="accent4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63EA4956-9121-D249-A2A6-E11962DE020C}"/>
                </a:ext>
              </a:extLst>
            </p:cNvPr>
            <p:cNvSpPr/>
            <p:nvPr/>
          </p:nvSpPr>
          <p:spPr>
            <a:xfrm>
              <a:off x="446420" y="2020800"/>
              <a:ext cx="530244" cy="367723"/>
            </a:xfrm>
            <a:custGeom>
              <a:avLst/>
              <a:gdLst>
                <a:gd name="connsiteX0" fmla="*/ 452392 w 530243"/>
                <a:gd name="connsiteY0" fmla="*/ 111825 h 367722"/>
                <a:gd name="connsiteX1" fmla="*/ 416601 w 530243"/>
                <a:gd name="connsiteY1" fmla="*/ 112391 h 367722"/>
                <a:gd name="connsiteX2" fmla="*/ 416601 w 530243"/>
                <a:gd name="connsiteY2" fmla="*/ 112391 h 367722"/>
                <a:gd name="connsiteX3" fmla="*/ 407111 w 530243"/>
                <a:gd name="connsiteY3" fmla="*/ 102984 h 367722"/>
                <a:gd name="connsiteX4" fmla="*/ 411299 w 530243"/>
                <a:gd name="connsiteY4" fmla="*/ 95136 h 367722"/>
                <a:gd name="connsiteX5" fmla="*/ 492350 w 530243"/>
                <a:gd name="connsiteY5" fmla="*/ 46107 h 367722"/>
                <a:gd name="connsiteX6" fmla="*/ 537516 w 530243"/>
                <a:gd name="connsiteY6" fmla="*/ 0 h 367722"/>
                <a:gd name="connsiteX7" fmla="*/ 356191 w 530243"/>
                <a:gd name="connsiteY7" fmla="*/ 97682 h 367722"/>
                <a:gd name="connsiteX8" fmla="*/ 352498 w 530243"/>
                <a:gd name="connsiteY8" fmla="*/ 100228 h 367722"/>
                <a:gd name="connsiteX9" fmla="*/ 347953 w 530243"/>
                <a:gd name="connsiteY9" fmla="*/ 100228 h 367722"/>
                <a:gd name="connsiteX10" fmla="*/ 10018 w 530243"/>
                <a:gd name="connsiteY10" fmla="*/ 212902 h 367722"/>
                <a:gd name="connsiteX11" fmla="*/ 4999 w 530243"/>
                <a:gd name="connsiteY11" fmla="*/ 370740 h 367722"/>
                <a:gd name="connsiteX12" fmla="*/ 94667 w 530243"/>
                <a:gd name="connsiteY12" fmla="*/ 370740 h 367722"/>
                <a:gd name="connsiteX13" fmla="*/ 94099 w 530243"/>
                <a:gd name="connsiteY13" fmla="*/ 360274 h 367722"/>
                <a:gd name="connsiteX14" fmla="*/ 240316 w 530243"/>
                <a:gd name="connsiteY14" fmla="*/ 218511 h 367722"/>
                <a:gd name="connsiteX15" fmla="*/ 382514 w 530243"/>
                <a:gd name="connsiteY15" fmla="*/ 355088 h 367722"/>
                <a:gd name="connsiteX16" fmla="*/ 470762 w 530243"/>
                <a:gd name="connsiteY16" fmla="*/ 355088 h 367722"/>
                <a:gd name="connsiteX17" fmla="*/ 430425 w 530243"/>
                <a:gd name="connsiteY17" fmla="*/ 241943 h 367722"/>
                <a:gd name="connsiteX18" fmla="*/ 452392 w 530243"/>
                <a:gd name="connsiteY18" fmla="*/ 111825 h 367722"/>
                <a:gd name="connsiteX19" fmla="*/ 114551 w 530243"/>
                <a:gd name="connsiteY19" fmla="*/ 184521 h 367722"/>
                <a:gd name="connsiteX20" fmla="*/ 20433 w 530243"/>
                <a:gd name="connsiteY20" fmla="*/ 278244 h 367722"/>
                <a:gd name="connsiteX21" fmla="*/ 15699 w 530243"/>
                <a:gd name="connsiteY21" fmla="*/ 278244 h 367722"/>
                <a:gd name="connsiteX22" fmla="*/ 15699 w 530243"/>
                <a:gd name="connsiteY22" fmla="*/ 273435 h 367722"/>
                <a:gd name="connsiteX23" fmla="*/ 109817 w 530243"/>
                <a:gd name="connsiteY23" fmla="*/ 179713 h 367722"/>
                <a:gd name="connsiteX24" fmla="*/ 114551 w 530243"/>
                <a:gd name="connsiteY24" fmla="*/ 179713 h 36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243" h="367722">
                  <a:moveTo>
                    <a:pt x="452392" y="111825"/>
                  </a:moveTo>
                  <a:lnTo>
                    <a:pt x="416601" y="112391"/>
                  </a:lnTo>
                  <a:lnTo>
                    <a:pt x="416601" y="112391"/>
                  </a:lnTo>
                  <a:cubicBezTo>
                    <a:pt x="411372" y="112403"/>
                    <a:pt x="407123" y="108191"/>
                    <a:pt x="407111" y="102984"/>
                  </a:cubicBezTo>
                  <a:cubicBezTo>
                    <a:pt x="407104" y="99836"/>
                    <a:pt x="408675" y="96892"/>
                    <a:pt x="411299" y="95136"/>
                  </a:cubicBezTo>
                  <a:cubicBezTo>
                    <a:pt x="437384" y="77313"/>
                    <a:pt x="464443" y="60944"/>
                    <a:pt x="492350" y="46107"/>
                  </a:cubicBezTo>
                  <a:cubicBezTo>
                    <a:pt x="505820" y="29274"/>
                    <a:pt x="520951" y="13828"/>
                    <a:pt x="537516" y="0"/>
                  </a:cubicBezTo>
                  <a:cubicBezTo>
                    <a:pt x="473639" y="25797"/>
                    <a:pt x="412827" y="58558"/>
                    <a:pt x="356191" y="97682"/>
                  </a:cubicBezTo>
                  <a:lnTo>
                    <a:pt x="352498" y="100228"/>
                  </a:lnTo>
                  <a:lnTo>
                    <a:pt x="347953" y="100228"/>
                  </a:lnTo>
                  <a:cubicBezTo>
                    <a:pt x="225783" y="98839"/>
                    <a:pt x="106716" y="138538"/>
                    <a:pt x="10018" y="212902"/>
                  </a:cubicBezTo>
                  <a:cubicBezTo>
                    <a:pt x="-1362" y="264763"/>
                    <a:pt x="-3063" y="318266"/>
                    <a:pt x="4999" y="370740"/>
                  </a:cubicBezTo>
                  <a:lnTo>
                    <a:pt x="94667" y="370740"/>
                  </a:lnTo>
                  <a:cubicBezTo>
                    <a:pt x="94667" y="367251"/>
                    <a:pt x="94099" y="363763"/>
                    <a:pt x="94099" y="360274"/>
                  </a:cubicBezTo>
                  <a:cubicBezTo>
                    <a:pt x="95164" y="280921"/>
                    <a:pt x="160627" y="217451"/>
                    <a:pt x="240316" y="218511"/>
                  </a:cubicBezTo>
                  <a:cubicBezTo>
                    <a:pt x="316487" y="219524"/>
                    <a:pt x="378747" y="279323"/>
                    <a:pt x="382514" y="355088"/>
                  </a:cubicBezTo>
                  <a:lnTo>
                    <a:pt x="470762" y="355088"/>
                  </a:lnTo>
                  <a:cubicBezTo>
                    <a:pt x="448541" y="321070"/>
                    <a:pt x="434719" y="282298"/>
                    <a:pt x="430425" y="241943"/>
                  </a:cubicBezTo>
                  <a:cubicBezTo>
                    <a:pt x="426379" y="197410"/>
                    <a:pt x="433946" y="152592"/>
                    <a:pt x="452392" y="111825"/>
                  </a:cubicBezTo>
                  <a:close/>
                  <a:moveTo>
                    <a:pt x="114551" y="184521"/>
                  </a:moveTo>
                  <a:cubicBezTo>
                    <a:pt x="114241" y="236154"/>
                    <a:pt x="72284" y="277935"/>
                    <a:pt x="20433" y="278244"/>
                  </a:cubicBezTo>
                  <a:lnTo>
                    <a:pt x="15699" y="278244"/>
                  </a:lnTo>
                  <a:lnTo>
                    <a:pt x="15699" y="273435"/>
                  </a:lnTo>
                  <a:cubicBezTo>
                    <a:pt x="16009" y="221802"/>
                    <a:pt x="57966" y="180022"/>
                    <a:pt x="109817" y="179713"/>
                  </a:cubicBezTo>
                  <a:lnTo>
                    <a:pt x="114551" y="179713"/>
                  </a:lnTo>
                  <a:close/>
                </a:path>
              </a:pathLst>
            </a:custGeom>
            <a:solidFill>
              <a:schemeClr val="accent4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99980A5D-BA24-D649-A001-882078FD2CE4}"/>
                </a:ext>
              </a:extLst>
            </p:cNvPr>
            <p:cNvSpPr/>
            <p:nvPr/>
          </p:nvSpPr>
          <p:spPr>
            <a:xfrm>
              <a:off x="451419" y="2391540"/>
              <a:ext cx="85218" cy="18858"/>
            </a:xfrm>
            <a:custGeom>
              <a:avLst/>
              <a:gdLst>
                <a:gd name="connsiteX0" fmla="*/ 0 w 85217"/>
                <a:gd name="connsiteY0" fmla="*/ 0 h 18857"/>
                <a:gd name="connsiteX1" fmla="*/ 3693 w 85217"/>
                <a:gd name="connsiteY1" fmla="*/ 21026 h 18857"/>
                <a:gd name="connsiteX2" fmla="*/ 93455 w 85217"/>
                <a:gd name="connsiteY2" fmla="*/ 22063 h 18857"/>
                <a:gd name="connsiteX3" fmla="*/ 89668 w 85217"/>
                <a:gd name="connsiteY3" fmla="*/ 0 h 18857"/>
                <a:gd name="connsiteX4" fmla="*/ 0 w 85217"/>
                <a:gd name="connsiteY4" fmla="*/ 0 h 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17" h="18857">
                  <a:moveTo>
                    <a:pt x="0" y="0"/>
                  </a:moveTo>
                  <a:cubicBezTo>
                    <a:pt x="1042" y="7072"/>
                    <a:pt x="2272" y="14049"/>
                    <a:pt x="3693" y="21026"/>
                  </a:cubicBezTo>
                  <a:lnTo>
                    <a:pt x="93455" y="22063"/>
                  </a:lnTo>
                  <a:cubicBezTo>
                    <a:pt x="91616" y="14819"/>
                    <a:pt x="90349" y="7442"/>
                    <a:pt x="896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 33">
              <a:extLst>
                <a:ext uri="{FF2B5EF4-FFF2-40B4-BE49-F238E27FC236}">
                  <a16:creationId xmlns:a16="http://schemas.microsoft.com/office/drawing/2014/main" id="{AD331560-31F8-6342-972E-28208E62DD4A}"/>
                </a:ext>
              </a:extLst>
            </p:cNvPr>
            <p:cNvSpPr/>
            <p:nvPr/>
          </p:nvSpPr>
          <p:spPr>
            <a:xfrm>
              <a:off x="825146" y="2391823"/>
              <a:ext cx="738554" cy="18858"/>
            </a:xfrm>
            <a:custGeom>
              <a:avLst/>
              <a:gdLst>
                <a:gd name="connsiteX0" fmla="*/ 3977 w 738553"/>
                <a:gd name="connsiteY0" fmla="*/ 0 h 18857"/>
                <a:gd name="connsiteX1" fmla="*/ 0 w 738553"/>
                <a:gd name="connsiteY1" fmla="*/ 24232 h 18857"/>
                <a:gd name="connsiteX2" fmla="*/ 739879 w 738553"/>
                <a:gd name="connsiteY2" fmla="*/ 25081 h 18857"/>
                <a:gd name="connsiteX3" fmla="*/ 735713 w 738553"/>
                <a:gd name="connsiteY3" fmla="*/ 0 h 1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53" h="18857">
                  <a:moveTo>
                    <a:pt x="3977" y="0"/>
                  </a:moveTo>
                  <a:cubicBezTo>
                    <a:pt x="3353" y="8176"/>
                    <a:pt x="2022" y="16283"/>
                    <a:pt x="0" y="24232"/>
                  </a:cubicBezTo>
                  <a:cubicBezTo>
                    <a:pt x="298357" y="26495"/>
                    <a:pt x="555146" y="26683"/>
                    <a:pt x="739879" y="25081"/>
                  </a:cubicBezTo>
                  <a:cubicBezTo>
                    <a:pt x="737744" y="16860"/>
                    <a:pt x="736350" y="8467"/>
                    <a:pt x="735713" y="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 34">
              <a:extLst>
                <a:ext uri="{FF2B5EF4-FFF2-40B4-BE49-F238E27FC236}">
                  <a16:creationId xmlns:a16="http://schemas.microsoft.com/office/drawing/2014/main" id="{48E8774C-C61D-A34A-AEE2-8D3A5F5CE8CE}"/>
                </a:ext>
              </a:extLst>
            </p:cNvPr>
            <p:cNvSpPr/>
            <p:nvPr/>
          </p:nvSpPr>
          <p:spPr>
            <a:xfrm>
              <a:off x="1845960" y="2391540"/>
              <a:ext cx="66280" cy="9429"/>
            </a:xfrm>
            <a:custGeom>
              <a:avLst/>
              <a:gdLst>
                <a:gd name="connsiteX0" fmla="*/ 0 w 66280"/>
                <a:gd name="connsiteY0" fmla="*/ 18480 h 9428"/>
                <a:gd name="connsiteX1" fmla="*/ 18937 w 66280"/>
                <a:gd name="connsiteY1" fmla="*/ 16500 h 9428"/>
                <a:gd name="connsiteX2" fmla="*/ 69973 w 66280"/>
                <a:gd name="connsiteY2" fmla="*/ 0 h 9428"/>
                <a:gd name="connsiteX3" fmla="*/ 1988 w 66280"/>
                <a:gd name="connsiteY3" fmla="*/ 0 h 9428"/>
                <a:gd name="connsiteX4" fmla="*/ 0 w 66280"/>
                <a:gd name="connsiteY4" fmla="*/ 18480 h 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80" h="9428">
                  <a:moveTo>
                    <a:pt x="0" y="18480"/>
                  </a:moveTo>
                  <a:cubicBezTo>
                    <a:pt x="8427" y="17820"/>
                    <a:pt x="14866" y="17160"/>
                    <a:pt x="18937" y="16500"/>
                  </a:cubicBezTo>
                  <a:cubicBezTo>
                    <a:pt x="36704" y="13661"/>
                    <a:pt x="53920" y="8094"/>
                    <a:pt x="69973" y="0"/>
                  </a:cubicBezTo>
                  <a:lnTo>
                    <a:pt x="1988" y="0"/>
                  </a:lnTo>
                  <a:cubicBezTo>
                    <a:pt x="1727" y="6196"/>
                    <a:pt x="1063" y="12369"/>
                    <a:pt x="0" y="1848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0FD0B650-9985-1845-976C-379659ACFAFC}"/>
                </a:ext>
              </a:extLst>
            </p:cNvPr>
            <p:cNvSpPr/>
            <p:nvPr/>
          </p:nvSpPr>
          <p:spPr>
            <a:xfrm>
              <a:off x="1299904" y="1991571"/>
              <a:ext cx="435557" cy="113145"/>
            </a:xfrm>
            <a:custGeom>
              <a:avLst/>
              <a:gdLst>
                <a:gd name="connsiteX0" fmla="*/ 436410 w 435557"/>
                <a:gd name="connsiteY0" fmla="*/ 115503 h 113145"/>
                <a:gd name="connsiteX1" fmla="*/ 16949 w 435557"/>
                <a:gd name="connsiteY1" fmla="*/ 0 h 113145"/>
                <a:gd name="connsiteX2" fmla="*/ 0 w 435557"/>
                <a:gd name="connsiteY2" fmla="*/ 0 h 113145"/>
                <a:gd name="connsiteX3" fmla="*/ 0 w 435557"/>
                <a:gd name="connsiteY3" fmla="*/ 117294 h 113145"/>
                <a:gd name="connsiteX4" fmla="*/ 37875 w 435557"/>
                <a:gd name="connsiteY4" fmla="*/ 117294 h 113145"/>
                <a:gd name="connsiteX5" fmla="*/ 436410 w 435557"/>
                <a:gd name="connsiteY5" fmla="*/ 115503 h 11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557" h="113145">
                  <a:moveTo>
                    <a:pt x="436410" y="115503"/>
                  </a:moveTo>
                  <a:cubicBezTo>
                    <a:pt x="309119" y="41184"/>
                    <a:pt x="164499" y="1361"/>
                    <a:pt x="16949" y="0"/>
                  </a:cubicBezTo>
                  <a:cubicBezTo>
                    <a:pt x="11362" y="0"/>
                    <a:pt x="5681" y="0"/>
                    <a:pt x="0" y="0"/>
                  </a:cubicBezTo>
                  <a:lnTo>
                    <a:pt x="0" y="117294"/>
                  </a:lnTo>
                  <a:lnTo>
                    <a:pt x="37875" y="117294"/>
                  </a:lnTo>
                  <a:cubicBezTo>
                    <a:pt x="169962" y="115974"/>
                    <a:pt x="304038" y="115503"/>
                    <a:pt x="436410" y="115503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7" name="Forma Livre 36">
              <a:extLst>
                <a:ext uri="{FF2B5EF4-FFF2-40B4-BE49-F238E27FC236}">
                  <a16:creationId xmlns:a16="http://schemas.microsoft.com/office/drawing/2014/main" id="{4382F9BE-4358-1E4F-B82D-DF85C6203B2F}"/>
                </a:ext>
              </a:extLst>
            </p:cNvPr>
            <p:cNvSpPr/>
            <p:nvPr/>
          </p:nvSpPr>
          <p:spPr>
            <a:xfrm>
              <a:off x="895309" y="1992514"/>
              <a:ext cx="378746" cy="113145"/>
            </a:xfrm>
            <a:custGeom>
              <a:avLst/>
              <a:gdLst>
                <a:gd name="connsiteX0" fmla="*/ 0 w 378745"/>
                <a:gd name="connsiteY0" fmla="*/ 121254 h 113145"/>
                <a:gd name="connsiteX1" fmla="*/ 385752 w 378745"/>
                <a:gd name="connsiteY1" fmla="*/ 116540 h 113145"/>
                <a:gd name="connsiteX2" fmla="*/ 385752 w 378745"/>
                <a:gd name="connsiteY2" fmla="*/ 0 h 113145"/>
                <a:gd name="connsiteX3" fmla="*/ 306026 w 378745"/>
                <a:gd name="connsiteY3" fmla="*/ 7637 h 113145"/>
                <a:gd name="connsiteX4" fmla="*/ 0 w 378745"/>
                <a:gd name="connsiteY4" fmla="*/ 121254 h 11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745" h="113145">
                  <a:moveTo>
                    <a:pt x="0" y="121254"/>
                  </a:moveTo>
                  <a:cubicBezTo>
                    <a:pt x="127732" y="119180"/>
                    <a:pt x="257074" y="117671"/>
                    <a:pt x="385752" y="116540"/>
                  </a:cubicBezTo>
                  <a:lnTo>
                    <a:pt x="385752" y="0"/>
                  </a:lnTo>
                  <a:cubicBezTo>
                    <a:pt x="359063" y="1186"/>
                    <a:pt x="332453" y="3735"/>
                    <a:pt x="306026" y="7637"/>
                  </a:cubicBezTo>
                  <a:cubicBezTo>
                    <a:pt x="197195" y="23912"/>
                    <a:pt x="92967" y="62608"/>
                    <a:pt x="0" y="121254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9AC3D97B-7D87-D349-B707-94F657A04C76}"/>
                </a:ext>
              </a:extLst>
            </p:cNvPr>
            <p:cNvSpPr/>
            <p:nvPr/>
          </p:nvSpPr>
          <p:spPr>
            <a:xfrm>
              <a:off x="471777" y="2210130"/>
              <a:ext cx="75749" cy="75430"/>
            </a:xfrm>
            <a:custGeom>
              <a:avLst/>
              <a:gdLst>
                <a:gd name="connsiteX0" fmla="*/ 0 w 75749"/>
                <a:gd name="connsiteY0" fmla="*/ 79296 h 75430"/>
                <a:gd name="connsiteX1" fmla="*/ 79631 w 75749"/>
                <a:gd name="connsiteY1" fmla="*/ 0 h 75430"/>
                <a:gd name="connsiteX2" fmla="*/ 0 w 75749"/>
                <a:gd name="connsiteY2" fmla="*/ 79296 h 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49" h="75430">
                  <a:moveTo>
                    <a:pt x="0" y="79296"/>
                  </a:moveTo>
                  <a:cubicBezTo>
                    <a:pt x="42800" y="76583"/>
                    <a:pt x="76906" y="42620"/>
                    <a:pt x="79631" y="0"/>
                  </a:cubicBezTo>
                  <a:cubicBezTo>
                    <a:pt x="36832" y="2713"/>
                    <a:pt x="2725" y="36677"/>
                    <a:pt x="0" y="79296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59CAA235-C7D8-844D-8C57-15E625C9D3B5}"/>
                </a:ext>
              </a:extLst>
            </p:cNvPr>
            <p:cNvSpPr/>
            <p:nvPr/>
          </p:nvSpPr>
          <p:spPr>
            <a:xfrm>
              <a:off x="462214" y="2200513"/>
              <a:ext cx="94686" cy="94288"/>
            </a:xfrm>
            <a:custGeom>
              <a:avLst/>
              <a:gdLst>
                <a:gd name="connsiteX0" fmla="*/ 0 w 94686"/>
                <a:gd name="connsiteY0" fmla="*/ 93722 h 94287"/>
                <a:gd name="connsiteX1" fmla="*/ 0 w 94686"/>
                <a:gd name="connsiteY1" fmla="*/ 98437 h 94287"/>
                <a:gd name="connsiteX2" fmla="*/ 4734 w 94686"/>
                <a:gd name="connsiteY2" fmla="*/ 98437 h 94287"/>
                <a:gd name="connsiteX3" fmla="*/ 98853 w 94686"/>
                <a:gd name="connsiteY3" fmla="*/ 4714 h 94287"/>
                <a:gd name="connsiteX4" fmla="*/ 98853 w 94686"/>
                <a:gd name="connsiteY4" fmla="*/ 0 h 94287"/>
                <a:gd name="connsiteX5" fmla="*/ 94118 w 94686"/>
                <a:gd name="connsiteY5" fmla="*/ 0 h 94287"/>
                <a:gd name="connsiteX6" fmla="*/ 0 w 94686"/>
                <a:gd name="connsiteY6" fmla="*/ 93722 h 94287"/>
                <a:gd name="connsiteX7" fmla="*/ 9469 w 94686"/>
                <a:gd name="connsiteY7" fmla="*/ 88913 h 94287"/>
                <a:gd name="connsiteX8" fmla="*/ 89100 w 94686"/>
                <a:gd name="connsiteY8" fmla="*/ 9617 h 94287"/>
                <a:gd name="connsiteX9" fmla="*/ 9563 w 94686"/>
                <a:gd name="connsiteY9" fmla="*/ 88913 h 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86" h="94287">
                  <a:moveTo>
                    <a:pt x="0" y="93722"/>
                  </a:moveTo>
                  <a:lnTo>
                    <a:pt x="0" y="98437"/>
                  </a:lnTo>
                  <a:lnTo>
                    <a:pt x="4734" y="98437"/>
                  </a:lnTo>
                  <a:cubicBezTo>
                    <a:pt x="56585" y="98128"/>
                    <a:pt x="98542" y="56347"/>
                    <a:pt x="98853" y="4714"/>
                  </a:cubicBezTo>
                  <a:lnTo>
                    <a:pt x="98853" y="0"/>
                  </a:lnTo>
                  <a:lnTo>
                    <a:pt x="94118" y="0"/>
                  </a:lnTo>
                  <a:cubicBezTo>
                    <a:pt x="42267" y="309"/>
                    <a:pt x="310" y="42089"/>
                    <a:pt x="0" y="93722"/>
                  </a:cubicBezTo>
                  <a:close/>
                  <a:moveTo>
                    <a:pt x="9469" y="88913"/>
                  </a:moveTo>
                  <a:cubicBezTo>
                    <a:pt x="12193" y="46294"/>
                    <a:pt x="46300" y="12331"/>
                    <a:pt x="89100" y="9617"/>
                  </a:cubicBezTo>
                  <a:cubicBezTo>
                    <a:pt x="86380" y="52203"/>
                    <a:pt x="52326" y="86155"/>
                    <a:pt x="9563" y="88913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5BCB2457-8EF4-2F43-8A0E-09FBD4DD44D1}"/>
                </a:ext>
              </a:extLst>
            </p:cNvPr>
            <p:cNvSpPr/>
            <p:nvPr/>
          </p:nvSpPr>
          <p:spPr>
            <a:xfrm>
              <a:off x="1884308" y="2140074"/>
              <a:ext cx="75749" cy="75430"/>
            </a:xfrm>
            <a:custGeom>
              <a:avLst/>
              <a:gdLst>
                <a:gd name="connsiteX0" fmla="*/ 0 w 75749"/>
                <a:gd name="connsiteY0" fmla="*/ 0 h 75430"/>
                <a:gd name="connsiteX1" fmla="*/ 79631 w 75749"/>
                <a:gd name="connsiteY1" fmla="*/ 79296 h 75430"/>
                <a:gd name="connsiteX2" fmla="*/ 0 w 75749"/>
                <a:gd name="connsiteY2" fmla="*/ 0 h 7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49" h="75430">
                  <a:moveTo>
                    <a:pt x="0" y="0"/>
                  </a:moveTo>
                  <a:cubicBezTo>
                    <a:pt x="2725" y="42620"/>
                    <a:pt x="36832" y="76583"/>
                    <a:pt x="79631" y="79296"/>
                  </a:cubicBezTo>
                  <a:cubicBezTo>
                    <a:pt x="76907" y="36677"/>
                    <a:pt x="42800" y="271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1" name="Forma Livre 40">
              <a:extLst>
                <a:ext uri="{FF2B5EF4-FFF2-40B4-BE49-F238E27FC236}">
                  <a16:creationId xmlns:a16="http://schemas.microsoft.com/office/drawing/2014/main" id="{D32B5757-07DE-5141-80BA-4F49CBB1783E}"/>
                </a:ext>
              </a:extLst>
            </p:cNvPr>
            <p:cNvSpPr/>
            <p:nvPr/>
          </p:nvSpPr>
          <p:spPr>
            <a:xfrm>
              <a:off x="1874745" y="2130457"/>
              <a:ext cx="94686" cy="94288"/>
            </a:xfrm>
            <a:custGeom>
              <a:avLst/>
              <a:gdLst>
                <a:gd name="connsiteX0" fmla="*/ 4734 w 94686"/>
                <a:gd name="connsiteY0" fmla="*/ 0 h 94287"/>
                <a:gd name="connsiteX1" fmla="*/ 0 w 94686"/>
                <a:gd name="connsiteY1" fmla="*/ 0 h 94287"/>
                <a:gd name="connsiteX2" fmla="*/ 0 w 94686"/>
                <a:gd name="connsiteY2" fmla="*/ 4714 h 94287"/>
                <a:gd name="connsiteX3" fmla="*/ 94118 w 94686"/>
                <a:gd name="connsiteY3" fmla="*/ 98437 h 94287"/>
                <a:gd name="connsiteX4" fmla="*/ 98852 w 94686"/>
                <a:gd name="connsiteY4" fmla="*/ 98437 h 94287"/>
                <a:gd name="connsiteX5" fmla="*/ 98852 w 94686"/>
                <a:gd name="connsiteY5" fmla="*/ 93722 h 94287"/>
                <a:gd name="connsiteX6" fmla="*/ 4734 w 94686"/>
                <a:gd name="connsiteY6" fmla="*/ 0 h 94287"/>
                <a:gd name="connsiteX7" fmla="*/ 9563 w 94686"/>
                <a:gd name="connsiteY7" fmla="*/ 9429 h 94287"/>
                <a:gd name="connsiteX8" fmla="*/ 89195 w 94686"/>
                <a:gd name="connsiteY8" fmla="*/ 88725 h 94287"/>
                <a:gd name="connsiteX9" fmla="*/ 9563 w 94686"/>
                <a:gd name="connsiteY9" fmla="*/ 9617 h 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86" h="94287">
                  <a:moveTo>
                    <a:pt x="4734" y="0"/>
                  </a:moveTo>
                  <a:lnTo>
                    <a:pt x="0" y="0"/>
                  </a:lnTo>
                  <a:lnTo>
                    <a:pt x="0" y="4714"/>
                  </a:lnTo>
                  <a:cubicBezTo>
                    <a:pt x="310" y="56347"/>
                    <a:pt x="42267" y="98128"/>
                    <a:pt x="94118" y="98437"/>
                  </a:cubicBezTo>
                  <a:lnTo>
                    <a:pt x="98852" y="98437"/>
                  </a:lnTo>
                  <a:lnTo>
                    <a:pt x="98852" y="93722"/>
                  </a:lnTo>
                  <a:cubicBezTo>
                    <a:pt x="98542" y="42089"/>
                    <a:pt x="56585" y="309"/>
                    <a:pt x="4734" y="0"/>
                  </a:cubicBezTo>
                  <a:close/>
                  <a:moveTo>
                    <a:pt x="9563" y="9429"/>
                  </a:moveTo>
                  <a:cubicBezTo>
                    <a:pt x="52363" y="12142"/>
                    <a:pt x="86470" y="46105"/>
                    <a:pt x="89195" y="88725"/>
                  </a:cubicBezTo>
                  <a:cubicBezTo>
                    <a:pt x="46462" y="86022"/>
                    <a:pt x="12379" y="52163"/>
                    <a:pt x="9563" y="9617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2" name="Forma Livre 41">
              <a:extLst>
                <a:ext uri="{FF2B5EF4-FFF2-40B4-BE49-F238E27FC236}">
                  <a16:creationId xmlns:a16="http://schemas.microsoft.com/office/drawing/2014/main" id="{22078E24-1BBA-4B4F-90F9-D1FB3EE2FC66}"/>
                </a:ext>
              </a:extLst>
            </p:cNvPr>
            <p:cNvSpPr/>
            <p:nvPr/>
          </p:nvSpPr>
          <p:spPr>
            <a:xfrm>
              <a:off x="417894" y="1926530"/>
              <a:ext cx="1590731" cy="594014"/>
            </a:xfrm>
            <a:custGeom>
              <a:avLst/>
              <a:gdLst>
                <a:gd name="connsiteX0" fmla="*/ 1594430 w 1590731"/>
                <a:gd name="connsiteY0" fmla="*/ 174980 h 594013"/>
                <a:gd name="connsiteX1" fmla="*/ 1388582 w 1590731"/>
                <a:gd name="connsiteY1" fmla="*/ 143959 h 594013"/>
                <a:gd name="connsiteX2" fmla="*/ 1293328 w 1590731"/>
                <a:gd name="connsiteY2" fmla="*/ 87387 h 594013"/>
                <a:gd name="connsiteX3" fmla="*/ 845745 w 1590731"/>
                <a:gd name="connsiteY3" fmla="*/ 1868 h 594013"/>
                <a:gd name="connsiteX4" fmla="*/ 372313 w 1590731"/>
                <a:gd name="connsiteY4" fmla="*/ 166211 h 594013"/>
                <a:gd name="connsiteX5" fmla="*/ 372313 w 1590731"/>
                <a:gd name="connsiteY5" fmla="*/ 166211 h 594013"/>
                <a:gd name="connsiteX6" fmla="*/ 16955 w 1590731"/>
                <a:gd name="connsiteY6" fmla="*/ 287937 h 594013"/>
                <a:gd name="connsiteX7" fmla="*/ 12978 w 1590731"/>
                <a:gd name="connsiteY7" fmla="*/ 291049 h 594013"/>
                <a:gd name="connsiteX8" fmla="*/ 11842 w 1590731"/>
                <a:gd name="connsiteY8" fmla="*/ 295952 h 594013"/>
                <a:gd name="connsiteX9" fmla="*/ 11842 w 1590731"/>
                <a:gd name="connsiteY9" fmla="*/ 503385 h 594013"/>
                <a:gd name="connsiteX10" fmla="*/ 14304 w 1590731"/>
                <a:gd name="connsiteY10" fmla="*/ 514228 h 594013"/>
                <a:gd name="connsiteX11" fmla="*/ 25572 w 1590731"/>
                <a:gd name="connsiteY11" fmla="*/ 514228 h 594013"/>
                <a:gd name="connsiteX12" fmla="*/ 136923 w 1590731"/>
                <a:gd name="connsiteY12" fmla="*/ 515454 h 594013"/>
                <a:gd name="connsiteX13" fmla="*/ 328315 w 1590731"/>
                <a:gd name="connsiteY13" fmla="*/ 584813 h 594013"/>
                <a:gd name="connsiteX14" fmla="*/ 396837 w 1590731"/>
                <a:gd name="connsiteY14" fmla="*/ 517811 h 594013"/>
                <a:gd name="connsiteX15" fmla="*/ 870269 w 1590731"/>
                <a:gd name="connsiteY15" fmla="*/ 519791 h 594013"/>
                <a:gd name="connsiteX16" fmla="*/ 1157547 w 1590731"/>
                <a:gd name="connsiteY16" fmla="*/ 518565 h 594013"/>
                <a:gd name="connsiteX17" fmla="*/ 1350778 w 1590731"/>
                <a:gd name="connsiteY17" fmla="*/ 583092 h 594013"/>
                <a:gd name="connsiteX18" fmla="*/ 1418503 w 1590731"/>
                <a:gd name="connsiteY18" fmla="*/ 512342 h 594013"/>
                <a:gd name="connsiteX19" fmla="*/ 1451738 w 1590731"/>
                <a:gd name="connsiteY19" fmla="*/ 509325 h 594013"/>
                <a:gd name="connsiteX20" fmla="*/ 1557881 w 1590731"/>
                <a:gd name="connsiteY20" fmla="*/ 457655 h 594013"/>
                <a:gd name="connsiteX21" fmla="*/ 1595093 w 1590731"/>
                <a:gd name="connsiteY21" fmla="*/ 408248 h 594013"/>
                <a:gd name="connsiteX22" fmla="*/ 1596703 w 1590731"/>
                <a:gd name="connsiteY22" fmla="*/ 405137 h 594013"/>
                <a:gd name="connsiteX23" fmla="*/ 1170803 w 1590731"/>
                <a:gd name="connsiteY23" fmla="*/ 454449 h 594013"/>
                <a:gd name="connsiteX24" fmla="*/ 1286700 w 1590731"/>
                <a:gd name="connsiteY24" fmla="*/ 339041 h 594013"/>
                <a:gd name="connsiteX25" fmla="*/ 1402596 w 1590731"/>
                <a:gd name="connsiteY25" fmla="*/ 454449 h 594013"/>
                <a:gd name="connsiteX26" fmla="*/ 1286700 w 1590731"/>
                <a:gd name="connsiteY26" fmla="*/ 569858 h 594013"/>
                <a:gd name="connsiteX27" fmla="*/ 1170804 w 1590731"/>
                <a:gd name="connsiteY27" fmla="*/ 454449 h 594013"/>
                <a:gd name="connsiteX28" fmla="*/ 267495 w 1590731"/>
                <a:gd name="connsiteY28" fmla="*/ 569952 h 594013"/>
                <a:gd name="connsiteX29" fmla="*/ 151599 w 1590731"/>
                <a:gd name="connsiteY29" fmla="*/ 454544 h 594013"/>
                <a:gd name="connsiteX30" fmla="*/ 267495 w 1590731"/>
                <a:gd name="connsiteY30" fmla="*/ 339135 h 594013"/>
                <a:gd name="connsiteX31" fmla="*/ 383391 w 1590731"/>
                <a:gd name="connsiteY31" fmla="*/ 454449 h 594013"/>
                <a:gd name="connsiteX32" fmla="*/ 267495 w 1590731"/>
                <a:gd name="connsiteY32" fmla="*/ 569952 h 594013"/>
                <a:gd name="connsiteX33" fmla="*/ 407252 w 1590731"/>
                <a:gd name="connsiteY33" fmla="*/ 489525 h 594013"/>
                <a:gd name="connsiteX34" fmla="*/ 411229 w 1590731"/>
                <a:gd name="connsiteY34" fmla="*/ 465293 h 594013"/>
                <a:gd name="connsiteX35" fmla="*/ 1142871 w 1590731"/>
                <a:gd name="connsiteY35" fmla="*/ 465293 h 594013"/>
                <a:gd name="connsiteX36" fmla="*/ 1147037 w 1590731"/>
                <a:gd name="connsiteY36" fmla="*/ 490373 h 594013"/>
                <a:gd name="connsiteX37" fmla="*/ 407252 w 1590731"/>
                <a:gd name="connsiteY37" fmla="*/ 489525 h 594013"/>
                <a:gd name="connsiteX38" fmla="*/ 1537997 w 1590731"/>
                <a:gd name="connsiteY38" fmla="*/ 437666 h 594013"/>
                <a:gd name="connsiteX39" fmla="*/ 1498513 w 1590731"/>
                <a:gd name="connsiteY39" fmla="*/ 464915 h 594013"/>
                <a:gd name="connsiteX40" fmla="*/ 1447477 w 1590731"/>
                <a:gd name="connsiteY40" fmla="*/ 481416 h 594013"/>
                <a:gd name="connsiteX41" fmla="*/ 1428540 w 1590731"/>
                <a:gd name="connsiteY41" fmla="*/ 483396 h 594013"/>
                <a:gd name="connsiteX42" fmla="*/ 1431002 w 1590731"/>
                <a:gd name="connsiteY42" fmla="*/ 464538 h 594013"/>
                <a:gd name="connsiteX43" fmla="*/ 1431570 w 1590731"/>
                <a:gd name="connsiteY43" fmla="*/ 454072 h 594013"/>
                <a:gd name="connsiteX44" fmla="*/ 1289966 w 1590731"/>
                <a:gd name="connsiteY44" fmla="*/ 307879 h 594013"/>
                <a:gd name="connsiteX45" fmla="*/ 1143155 w 1590731"/>
                <a:gd name="connsiteY45" fmla="*/ 448886 h 594013"/>
                <a:gd name="connsiteX46" fmla="*/ 411513 w 1590731"/>
                <a:gd name="connsiteY46" fmla="*/ 448886 h 594013"/>
                <a:gd name="connsiteX47" fmla="*/ 258913 w 1590731"/>
                <a:gd name="connsiteY47" fmla="*/ 313960 h 594013"/>
                <a:gd name="connsiteX48" fmla="*/ 123193 w 1590731"/>
                <a:gd name="connsiteY48" fmla="*/ 454449 h 594013"/>
                <a:gd name="connsiteX49" fmla="*/ 123761 w 1590731"/>
                <a:gd name="connsiteY49" fmla="*/ 464915 h 594013"/>
                <a:gd name="connsiteX50" fmla="*/ 127075 w 1590731"/>
                <a:gd name="connsiteY50" fmla="*/ 486979 h 594013"/>
                <a:gd name="connsiteX51" fmla="*/ 37313 w 1590731"/>
                <a:gd name="connsiteY51" fmla="*/ 485942 h 594013"/>
                <a:gd name="connsiteX52" fmla="*/ 33620 w 1590731"/>
                <a:gd name="connsiteY52" fmla="*/ 464915 h 594013"/>
                <a:gd name="connsiteX53" fmla="*/ 38638 w 1590731"/>
                <a:gd name="connsiteY53" fmla="*/ 307078 h 594013"/>
                <a:gd name="connsiteX54" fmla="*/ 376479 w 1590731"/>
                <a:gd name="connsiteY54" fmla="*/ 194498 h 594013"/>
                <a:gd name="connsiteX55" fmla="*/ 381024 w 1590731"/>
                <a:gd name="connsiteY55" fmla="*/ 194498 h 594013"/>
                <a:gd name="connsiteX56" fmla="*/ 384717 w 1590731"/>
                <a:gd name="connsiteY56" fmla="*/ 191952 h 594013"/>
                <a:gd name="connsiteX57" fmla="*/ 566041 w 1590731"/>
                <a:gd name="connsiteY57" fmla="*/ 94270 h 594013"/>
                <a:gd name="connsiteX58" fmla="*/ 847449 w 1590731"/>
                <a:gd name="connsiteY58" fmla="*/ 30060 h 594013"/>
                <a:gd name="connsiteX59" fmla="*/ 863073 w 1590731"/>
                <a:gd name="connsiteY59" fmla="*/ 29494 h 594013"/>
                <a:gd name="connsiteX60" fmla="*/ 863073 w 1590731"/>
                <a:gd name="connsiteY60" fmla="*/ 47126 h 594013"/>
                <a:gd name="connsiteX61" fmla="*/ 520876 w 1590731"/>
                <a:gd name="connsiteY61" fmla="*/ 140377 h 594013"/>
                <a:gd name="connsiteX62" fmla="*/ 439540 w 1590731"/>
                <a:gd name="connsiteY62" fmla="*/ 189406 h 594013"/>
                <a:gd name="connsiteX63" fmla="*/ 436950 w 1590731"/>
                <a:gd name="connsiteY63" fmla="*/ 202489 h 594013"/>
                <a:gd name="connsiteX64" fmla="*/ 445127 w 1590731"/>
                <a:gd name="connsiteY64" fmla="*/ 206661 h 594013"/>
                <a:gd name="connsiteX65" fmla="*/ 445127 w 1590731"/>
                <a:gd name="connsiteY65" fmla="*/ 206661 h 594013"/>
                <a:gd name="connsiteX66" fmla="*/ 481013 w 1590731"/>
                <a:gd name="connsiteY66" fmla="*/ 206095 h 594013"/>
                <a:gd name="connsiteX67" fmla="*/ 863167 w 1590731"/>
                <a:gd name="connsiteY67" fmla="*/ 201381 h 594013"/>
                <a:gd name="connsiteX68" fmla="*/ 863167 w 1590731"/>
                <a:gd name="connsiteY68" fmla="*/ 424277 h 594013"/>
                <a:gd name="connsiteX69" fmla="*/ 872636 w 1590731"/>
                <a:gd name="connsiteY69" fmla="*/ 433706 h 594013"/>
                <a:gd name="connsiteX70" fmla="*/ 882105 w 1590731"/>
                <a:gd name="connsiteY70" fmla="*/ 424277 h 594013"/>
                <a:gd name="connsiteX71" fmla="*/ 882105 w 1590731"/>
                <a:gd name="connsiteY71" fmla="*/ 201192 h 594013"/>
                <a:gd name="connsiteX72" fmla="*/ 919979 w 1590731"/>
                <a:gd name="connsiteY72" fmla="*/ 201192 h 594013"/>
                <a:gd name="connsiteX73" fmla="*/ 1284901 w 1590731"/>
                <a:gd name="connsiteY73" fmla="*/ 199684 h 594013"/>
                <a:gd name="connsiteX74" fmla="*/ 1352601 w 1590731"/>
                <a:gd name="connsiteY74" fmla="*/ 199684 h 594013"/>
                <a:gd name="connsiteX75" fmla="*/ 1362046 w 1590731"/>
                <a:gd name="connsiteY75" fmla="*/ 190231 h 594013"/>
                <a:gd name="connsiteX76" fmla="*/ 1357714 w 1590731"/>
                <a:gd name="connsiteY76" fmla="*/ 182335 h 594013"/>
                <a:gd name="connsiteX77" fmla="*/ 1230551 w 1590731"/>
                <a:gd name="connsiteY77" fmla="*/ 115767 h 594013"/>
                <a:gd name="connsiteX78" fmla="*/ 882010 w 1590731"/>
                <a:gd name="connsiteY78" fmla="*/ 46466 h 594013"/>
                <a:gd name="connsiteX79" fmla="*/ 882010 w 1590731"/>
                <a:gd name="connsiteY79" fmla="*/ 28740 h 594013"/>
                <a:gd name="connsiteX80" fmla="*/ 1185006 w 1590731"/>
                <a:gd name="connsiteY80" fmla="*/ 72961 h 594013"/>
                <a:gd name="connsiteX81" fmla="*/ 1375231 w 1590731"/>
                <a:gd name="connsiteY81" fmla="*/ 169134 h 594013"/>
                <a:gd name="connsiteX82" fmla="*/ 1377977 w 1590731"/>
                <a:gd name="connsiteY82" fmla="*/ 171020 h 594013"/>
                <a:gd name="connsiteX83" fmla="*/ 1566498 w 1590731"/>
                <a:gd name="connsiteY83" fmla="*/ 199306 h 594013"/>
                <a:gd name="connsiteX84" fmla="*/ 1568581 w 1590731"/>
                <a:gd name="connsiteY84" fmla="*/ 398254 h 594013"/>
                <a:gd name="connsiteX85" fmla="*/ 1537997 w 1590731"/>
                <a:gd name="connsiteY85" fmla="*/ 437761 h 594013"/>
                <a:gd name="connsiteX86" fmla="*/ 863073 w 1590731"/>
                <a:gd name="connsiteY86" fmla="*/ 182523 h 594013"/>
                <a:gd name="connsiteX87" fmla="*/ 477320 w 1590731"/>
                <a:gd name="connsiteY87" fmla="*/ 187238 h 594013"/>
                <a:gd name="connsiteX88" fmla="*/ 783347 w 1590731"/>
                <a:gd name="connsiteY88" fmla="*/ 74092 h 594013"/>
                <a:gd name="connsiteX89" fmla="*/ 863073 w 1590731"/>
                <a:gd name="connsiteY89" fmla="*/ 65983 h 594013"/>
                <a:gd name="connsiteX90" fmla="*/ 882010 w 1590731"/>
                <a:gd name="connsiteY90" fmla="*/ 65418 h 594013"/>
                <a:gd name="connsiteX91" fmla="*/ 898959 w 1590731"/>
                <a:gd name="connsiteY91" fmla="*/ 65418 h 594013"/>
                <a:gd name="connsiteX92" fmla="*/ 1318420 w 1590731"/>
                <a:gd name="connsiteY92" fmla="*/ 180826 h 594013"/>
                <a:gd name="connsiteX93" fmla="*/ 919506 w 1590731"/>
                <a:gd name="connsiteY93" fmla="*/ 182335 h 594013"/>
                <a:gd name="connsiteX94" fmla="*/ 881631 w 1590731"/>
                <a:gd name="connsiteY94" fmla="*/ 182335 h 59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590731" h="594013">
                  <a:moveTo>
                    <a:pt x="1594430" y="174980"/>
                  </a:moveTo>
                  <a:lnTo>
                    <a:pt x="1388582" y="143959"/>
                  </a:lnTo>
                  <a:cubicBezTo>
                    <a:pt x="1358173" y="122945"/>
                    <a:pt x="1326347" y="104043"/>
                    <a:pt x="1293328" y="87387"/>
                  </a:cubicBezTo>
                  <a:cubicBezTo>
                    <a:pt x="1159725" y="20914"/>
                    <a:pt x="1009174" y="-7938"/>
                    <a:pt x="845745" y="1868"/>
                  </a:cubicBezTo>
                  <a:cubicBezTo>
                    <a:pt x="675858" y="12738"/>
                    <a:pt x="512170" y="69560"/>
                    <a:pt x="372313" y="166211"/>
                  </a:cubicBezTo>
                  <a:lnTo>
                    <a:pt x="372313" y="166211"/>
                  </a:lnTo>
                  <a:cubicBezTo>
                    <a:pt x="243463" y="165709"/>
                    <a:pt x="118228" y="208608"/>
                    <a:pt x="16955" y="287937"/>
                  </a:cubicBezTo>
                  <a:lnTo>
                    <a:pt x="12978" y="291049"/>
                  </a:lnTo>
                  <a:lnTo>
                    <a:pt x="11842" y="295952"/>
                  </a:lnTo>
                  <a:cubicBezTo>
                    <a:pt x="-3947" y="364202"/>
                    <a:pt x="-3947" y="435134"/>
                    <a:pt x="11842" y="503385"/>
                  </a:cubicBezTo>
                  <a:lnTo>
                    <a:pt x="14304" y="514228"/>
                  </a:lnTo>
                  <a:lnTo>
                    <a:pt x="25572" y="514228"/>
                  </a:lnTo>
                  <a:lnTo>
                    <a:pt x="136923" y="515454"/>
                  </a:lnTo>
                  <a:cubicBezTo>
                    <a:pt x="170540" y="587236"/>
                    <a:pt x="256229" y="618289"/>
                    <a:pt x="328315" y="584813"/>
                  </a:cubicBezTo>
                  <a:cubicBezTo>
                    <a:pt x="358181" y="570943"/>
                    <a:pt x="382367" y="547294"/>
                    <a:pt x="396837" y="517811"/>
                  </a:cubicBezTo>
                  <a:cubicBezTo>
                    <a:pt x="571155" y="519131"/>
                    <a:pt x="730890" y="519791"/>
                    <a:pt x="870269" y="519791"/>
                  </a:cubicBezTo>
                  <a:cubicBezTo>
                    <a:pt x="979063" y="519791"/>
                    <a:pt x="1075644" y="519791"/>
                    <a:pt x="1157547" y="518565"/>
                  </a:cubicBezTo>
                  <a:cubicBezTo>
                    <a:pt x="1193013" y="589518"/>
                    <a:pt x="1279525" y="618408"/>
                    <a:pt x="1350778" y="583092"/>
                  </a:cubicBezTo>
                  <a:cubicBezTo>
                    <a:pt x="1380971" y="568127"/>
                    <a:pt x="1404937" y="543090"/>
                    <a:pt x="1418503" y="512342"/>
                  </a:cubicBezTo>
                  <a:cubicBezTo>
                    <a:pt x="1433653" y="511399"/>
                    <a:pt x="1444826" y="510456"/>
                    <a:pt x="1451738" y="509325"/>
                  </a:cubicBezTo>
                  <a:cubicBezTo>
                    <a:pt x="1491541" y="503151"/>
                    <a:pt x="1528540" y="485140"/>
                    <a:pt x="1557881" y="457655"/>
                  </a:cubicBezTo>
                  <a:cubicBezTo>
                    <a:pt x="1572946" y="443351"/>
                    <a:pt x="1585521" y="426655"/>
                    <a:pt x="1595093" y="408248"/>
                  </a:cubicBezTo>
                  <a:lnTo>
                    <a:pt x="1596703" y="405137"/>
                  </a:lnTo>
                  <a:close/>
                  <a:moveTo>
                    <a:pt x="1170803" y="454449"/>
                  </a:moveTo>
                  <a:cubicBezTo>
                    <a:pt x="1170803" y="390711"/>
                    <a:pt x="1222692" y="339041"/>
                    <a:pt x="1286700" y="339041"/>
                  </a:cubicBezTo>
                  <a:cubicBezTo>
                    <a:pt x="1350707" y="339041"/>
                    <a:pt x="1402596" y="390711"/>
                    <a:pt x="1402596" y="454449"/>
                  </a:cubicBezTo>
                  <a:cubicBezTo>
                    <a:pt x="1402596" y="518188"/>
                    <a:pt x="1350707" y="569858"/>
                    <a:pt x="1286700" y="569858"/>
                  </a:cubicBezTo>
                  <a:cubicBezTo>
                    <a:pt x="1222735" y="569754"/>
                    <a:pt x="1170908" y="518145"/>
                    <a:pt x="1170804" y="454449"/>
                  </a:cubicBezTo>
                  <a:close/>
                  <a:moveTo>
                    <a:pt x="267495" y="569952"/>
                  </a:moveTo>
                  <a:cubicBezTo>
                    <a:pt x="203488" y="569952"/>
                    <a:pt x="151599" y="518282"/>
                    <a:pt x="151599" y="454544"/>
                  </a:cubicBezTo>
                  <a:cubicBezTo>
                    <a:pt x="151599" y="390805"/>
                    <a:pt x="203488" y="339135"/>
                    <a:pt x="267495" y="339135"/>
                  </a:cubicBezTo>
                  <a:cubicBezTo>
                    <a:pt x="331466" y="339135"/>
                    <a:pt x="383339" y="390748"/>
                    <a:pt x="383391" y="454449"/>
                  </a:cubicBezTo>
                  <a:cubicBezTo>
                    <a:pt x="383339" y="518182"/>
                    <a:pt x="331497" y="569848"/>
                    <a:pt x="267495" y="569952"/>
                  </a:cubicBezTo>
                  <a:close/>
                  <a:moveTo>
                    <a:pt x="407252" y="489525"/>
                  </a:moveTo>
                  <a:cubicBezTo>
                    <a:pt x="409275" y="481576"/>
                    <a:pt x="410605" y="473469"/>
                    <a:pt x="411229" y="465293"/>
                  </a:cubicBezTo>
                  <a:lnTo>
                    <a:pt x="1142871" y="465293"/>
                  </a:lnTo>
                  <a:cubicBezTo>
                    <a:pt x="1143507" y="473760"/>
                    <a:pt x="1144902" y="482153"/>
                    <a:pt x="1147037" y="490373"/>
                  </a:cubicBezTo>
                  <a:cubicBezTo>
                    <a:pt x="962399" y="491976"/>
                    <a:pt x="705609" y="491787"/>
                    <a:pt x="407252" y="489525"/>
                  </a:cubicBezTo>
                  <a:close/>
                  <a:moveTo>
                    <a:pt x="1537997" y="437666"/>
                  </a:moveTo>
                  <a:cubicBezTo>
                    <a:pt x="1526302" y="448693"/>
                    <a:pt x="1512988" y="457881"/>
                    <a:pt x="1498513" y="464915"/>
                  </a:cubicBezTo>
                  <a:cubicBezTo>
                    <a:pt x="1482460" y="473010"/>
                    <a:pt x="1465243" y="478576"/>
                    <a:pt x="1447477" y="481416"/>
                  </a:cubicBezTo>
                  <a:cubicBezTo>
                    <a:pt x="1443027" y="482076"/>
                    <a:pt x="1436493" y="482830"/>
                    <a:pt x="1428540" y="483396"/>
                  </a:cubicBezTo>
                  <a:cubicBezTo>
                    <a:pt x="1429778" y="477171"/>
                    <a:pt x="1430600" y="470871"/>
                    <a:pt x="1431002" y="464538"/>
                  </a:cubicBezTo>
                  <a:cubicBezTo>
                    <a:pt x="1431002" y="461050"/>
                    <a:pt x="1431570" y="457561"/>
                    <a:pt x="1431570" y="454072"/>
                  </a:cubicBezTo>
                  <a:cubicBezTo>
                    <a:pt x="1433008" y="374764"/>
                    <a:pt x="1369610" y="309311"/>
                    <a:pt x="1289966" y="307879"/>
                  </a:cubicBezTo>
                  <a:cubicBezTo>
                    <a:pt x="1210323" y="306447"/>
                    <a:pt x="1144593" y="369578"/>
                    <a:pt x="1143155" y="448886"/>
                  </a:cubicBezTo>
                  <a:lnTo>
                    <a:pt x="411513" y="448886"/>
                  </a:lnTo>
                  <a:cubicBezTo>
                    <a:pt x="406791" y="369666"/>
                    <a:pt x="338469" y="309257"/>
                    <a:pt x="258913" y="313960"/>
                  </a:cubicBezTo>
                  <a:cubicBezTo>
                    <a:pt x="183813" y="318399"/>
                    <a:pt x="124739" y="379549"/>
                    <a:pt x="123193" y="454449"/>
                  </a:cubicBezTo>
                  <a:cubicBezTo>
                    <a:pt x="123193" y="458032"/>
                    <a:pt x="123193" y="461427"/>
                    <a:pt x="123761" y="464915"/>
                  </a:cubicBezTo>
                  <a:cubicBezTo>
                    <a:pt x="124287" y="472345"/>
                    <a:pt x="125395" y="479722"/>
                    <a:pt x="127075" y="486979"/>
                  </a:cubicBezTo>
                  <a:lnTo>
                    <a:pt x="37313" y="485942"/>
                  </a:lnTo>
                  <a:cubicBezTo>
                    <a:pt x="35892" y="478964"/>
                    <a:pt x="34661" y="471987"/>
                    <a:pt x="33620" y="464915"/>
                  </a:cubicBezTo>
                  <a:cubicBezTo>
                    <a:pt x="25557" y="412442"/>
                    <a:pt x="27259" y="358938"/>
                    <a:pt x="38638" y="307078"/>
                  </a:cubicBezTo>
                  <a:cubicBezTo>
                    <a:pt x="135324" y="232767"/>
                    <a:pt x="254353" y="193103"/>
                    <a:pt x="376479" y="194498"/>
                  </a:cubicBezTo>
                  <a:lnTo>
                    <a:pt x="381024" y="194498"/>
                  </a:lnTo>
                  <a:lnTo>
                    <a:pt x="384717" y="191952"/>
                  </a:lnTo>
                  <a:cubicBezTo>
                    <a:pt x="441353" y="152827"/>
                    <a:pt x="502165" y="120067"/>
                    <a:pt x="566041" y="94270"/>
                  </a:cubicBezTo>
                  <a:cubicBezTo>
                    <a:pt x="655691" y="57701"/>
                    <a:pt x="750754" y="36010"/>
                    <a:pt x="847449" y="30060"/>
                  </a:cubicBezTo>
                  <a:cubicBezTo>
                    <a:pt x="852657" y="30060"/>
                    <a:pt x="857865" y="30060"/>
                    <a:pt x="863073" y="29494"/>
                  </a:cubicBezTo>
                  <a:lnTo>
                    <a:pt x="863073" y="47126"/>
                  </a:lnTo>
                  <a:cubicBezTo>
                    <a:pt x="743445" y="52368"/>
                    <a:pt x="626516" y="84232"/>
                    <a:pt x="520876" y="140377"/>
                  </a:cubicBezTo>
                  <a:cubicBezTo>
                    <a:pt x="492872" y="155205"/>
                    <a:pt x="465718" y="171574"/>
                    <a:pt x="439540" y="189406"/>
                  </a:cubicBezTo>
                  <a:cubicBezTo>
                    <a:pt x="435197" y="192306"/>
                    <a:pt x="434037" y="198164"/>
                    <a:pt x="436950" y="202489"/>
                  </a:cubicBezTo>
                  <a:cubicBezTo>
                    <a:pt x="438770" y="205191"/>
                    <a:pt x="441861" y="206768"/>
                    <a:pt x="445127" y="206661"/>
                  </a:cubicBezTo>
                  <a:lnTo>
                    <a:pt x="445127" y="206661"/>
                  </a:lnTo>
                  <a:lnTo>
                    <a:pt x="481013" y="206095"/>
                  </a:lnTo>
                  <a:cubicBezTo>
                    <a:pt x="607609" y="204115"/>
                    <a:pt x="735720" y="202512"/>
                    <a:pt x="863167" y="201381"/>
                  </a:cubicBezTo>
                  <a:lnTo>
                    <a:pt x="863167" y="424277"/>
                  </a:lnTo>
                  <a:cubicBezTo>
                    <a:pt x="863167" y="429485"/>
                    <a:pt x="867407" y="433706"/>
                    <a:pt x="872636" y="433706"/>
                  </a:cubicBezTo>
                  <a:cubicBezTo>
                    <a:pt x="877865" y="433706"/>
                    <a:pt x="882105" y="429485"/>
                    <a:pt x="882105" y="424277"/>
                  </a:cubicBezTo>
                  <a:lnTo>
                    <a:pt x="882105" y="201192"/>
                  </a:lnTo>
                  <a:lnTo>
                    <a:pt x="919979" y="201192"/>
                  </a:lnTo>
                  <a:cubicBezTo>
                    <a:pt x="1041178" y="200249"/>
                    <a:pt x="1163607" y="199778"/>
                    <a:pt x="1284901" y="199684"/>
                  </a:cubicBezTo>
                  <a:lnTo>
                    <a:pt x="1352601" y="199684"/>
                  </a:lnTo>
                  <a:cubicBezTo>
                    <a:pt x="1357831" y="199670"/>
                    <a:pt x="1362059" y="195438"/>
                    <a:pt x="1362046" y="190231"/>
                  </a:cubicBezTo>
                  <a:cubicBezTo>
                    <a:pt x="1362037" y="187038"/>
                    <a:pt x="1360407" y="184067"/>
                    <a:pt x="1357714" y="182335"/>
                  </a:cubicBezTo>
                  <a:cubicBezTo>
                    <a:pt x="1317177" y="156805"/>
                    <a:pt x="1274653" y="134545"/>
                    <a:pt x="1230551" y="115767"/>
                  </a:cubicBezTo>
                  <a:cubicBezTo>
                    <a:pt x="1120663" y="68180"/>
                    <a:pt x="1001824" y="44551"/>
                    <a:pt x="882010" y="46466"/>
                  </a:cubicBezTo>
                  <a:lnTo>
                    <a:pt x="882010" y="28740"/>
                  </a:lnTo>
                  <a:cubicBezTo>
                    <a:pt x="984856" y="25233"/>
                    <a:pt x="1087496" y="40213"/>
                    <a:pt x="1185006" y="72961"/>
                  </a:cubicBezTo>
                  <a:cubicBezTo>
                    <a:pt x="1252584" y="96086"/>
                    <a:pt x="1316605" y="128454"/>
                    <a:pt x="1375231" y="169134"/>
                  </a:cubicBezTo>
                  <a:lnTo>
                    <a:pt x="1377977" y="171020"/>
                  </a:lnTo>
                  <a:lnTo>
                    <a:pt x="1566498" y="199306"/>
                  </a:lnTo>
                  <a:lnTo>
                    <a:pt x="1568581" y="398254"/>
                  </a:lnTo>
                  <a:cubicBezTo>
                    <a:pt x="1560519" y="412931"/>
                    <a:pt x="1550200" y="426262"/>
                    <a:pt x="1537997" y="437761"/>
                  </a:cubicBezTo>
                  <a:close/>
                  <a:moveTo>
                    <a:pt x="863073" y="182523"/>
                  </a:moveTo>
                  <a:cubicBezTo>
                    <a:pt x="734489" y="183655"/>
                    <a:pt x="605147" y="185163"/>
                    <a:pt x="477320" y="187238"/>
                  </a:cubicBezTo>
                  <a:cubicBezTo>
                    <a:pt x="570326" y="128757"/>
                    <a:pt x="674551" y="90222"/>
                    <a:pt x="783347" y="74092"/>
                  </a:cubicBezTo>
                  <a:cubicBezTo>
                    <a:pt x="809765" y="70032"/>
                    <a:pt x="836376" y="67326"/>
                    <a:pt x="863073" y="65983"/>
                  </a:cubicBezTo>
                  <a:close/>
                  <a:moveTo>
                    <a:pt x="882010" y="65418"/>
                  </a:moveTo>
                  <a:cubicBezTo>
                    <a:pt x="887691" y="65418"/>
                    <a:pt x="893372" y="65418"/>
                    <a:pt x="898959" y="65418"/>
                  </a:cubicBezTo>
                  <a:cubicBezTo>
                    <a:pt x="1046501" y="66751"/>
                    <a:pt x="1191119" y="106540"/>
                    <a:pt x="1318420" y="180826"/>
                  </a:cubicBezTo>
                  <a:cubicBezTo>
                    <a:pt x="1185859" y="180826"/>
                    <a:pt x="1052067" y="181297"/>
                    <a:pt x="919506" y="182335"/>
                  </a:cubicBezTo>
                  <a:lnTo>
                    <a:pt x="881631" y="182335"/>
                  </a:ln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3" name="Forma livre 42">
              <a:extLst>
                <a:ext uri="{FF2B5EF4-FFF2-40B4-BE49-F238E27FC236}">
                  <a16:creationId xmlns:a16="http://schemas.microsoft.com/office/drawing/2014/main" id="{8DC6556D-8E8E-1C48-B8B1-10D1C393BA71}"/>
                </a:ext>
              </a:extLst>
            </p:cNvPr>
            <p:cNvSpPr/>
            <p:nvPr/>
          </p:nvSpPr>
          <p:spPr>
            <a:xfrm>
              <a:off x="569493" y="2265666"/>
              <a:ext cx="227247" cy="226291"/>
            </a:xfrm>
            <a:custGeom>
              <a:avLst/>
              <a:gdLst>
                <a:gd name="connsiteX0" fmla="*/ 231792 w 227247"/>
                <a:gd name="connsiteY0" fmla="*/ 115314 h 226290"/>
                <a:gd name="connsiteX1" fmla="*/ 115801 w 227247"/>
                <a:gd name="connsiteY1" fmla="*/ 0 h 226290"/>
                <a:gd name="connsiteX2" fmla="*/ 0 w 227247"/>
                <a:gd name="connsiteY2" fmla="*/ 115503 h 226290"/>
                <a:gd name="connsiteX3" fmla="*/ 115896 w 227247"/>
                <a:gd name="connsiteY3" fmla="*/ 230817 h 226290"/>
                <a:gd name="connsiteX4" fmla="*/ 231792 w 227247"/>
                <a:gd name="connsiteY4" fmla="*/ 115314 h 226290"/>
                <a:gd name="connsiteX5" fmla="*/ 85218 w 227247"/>
                <a:gd name="connsiteY5" fmla="*/ 115314 h 226290"/>
                <a:gd name="connsiteX6" fmla="*/ 115991 w 227247"/>
                <a:gd name="connsiteY6" fmla="*/ 84671 h 226290"/>
                <a:gd name="connsiteX7" fmla="*/ 146764 w 227247"/>
                <a:gd name="connsiteY7" fmla="*/ 115314 h 226290"/>
                <a:gd name="connsiteX8" fmla="*/ 115991 w 227247"/>
                <a:gd name="connsiteY8" fmla="*/ 145958 h 226290"/>
                <a:gd name="connsiteX9" fmla="*/ 85218 w 227247"/>
                <a:gd name="connsiteY9" fmla="*/ 115314 h 2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47" h="226290">
                  <a:moveTo>
                    <a:pt x="231792" y="115314"/>
                  </a:moveTo>
                  <a:cubicBezTo>
                    <a:pt x="231740" y="51576"/>
                    <a:pt x="179809" y="-52"/>
                    <a:pt x="115801" y="0"/>
                  </a:cubicBezTo>
                  <a:cubicBezTo>
                    <a:pt x="51794" y="52"/>
                    <a:pt x="-52" y="51764"/>
                    <a:pt x="0" y="115503"/>
                  </a:cubicBezTo>
                  <a:cubicBezTo>
                    <a:pt x="52" y="179204"/>
                    <a:pt x="51925" y="230817"/>
                    <a:pt x="115896" y="230817"/>
                  </a:cubicBezTo>
                  <a:cubicBezTo>
                    <a:pt x="179897" y="230713"/>
                    <a:pt x="231740" y="179046"/>
                    <a:pt x="231792" y="115314"/>
                  </a:cubicBezTo>
                  <a:close/>
                  <a:moveTo>
                    <a:pt x="85218" y="115314"/>
                  </a:moveTo>
                  <a:cubicBezTo>
                    <a:pt x="85218" y="98390"/>
                    <a:pt x="98995" y="84671"/>
                    <a:pt x="115991" y="84671"/>
                  </a:cubicBezTo>
                  <a:cubicBezTo>
                    <a:pt x="132986" y="84671"/>
                    <a:pt x="146764" y="98390"/>
                    <a:pt x="146764" y="115314"/>
                  </a:cubicBezTo>
                  <a:cubicBezTo>
                    <a:pt x="146764" y="132238"/>
                    <a:pt x="132986" y="145958"/>
                    <a:pt x="115991" y="145958"/>
                  </a:cubicBezTo>
                  <a:cubicBezTo>
                    <a:pt x="98995" y="145958"/>
                    <a:pt x="85218" y="132238"/>
                    <a:pt x="85218" y="115314"/>
                  </a:cubicBezTo>
                  <a:close/>
                </a:path>
              </a:pathLst>
            </a:custGeom>
            <a:solidFill>
              <a:srgbClr val="FFFFFF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4" name="Forma Livre 43">
              <a:extLst>
                <a:ext uri="{FF2B5EF4-FFF2-40B4-BE49-F238E27FC236}">
                  <a16:creationId xmlns:a16="http://schemas.microsoft.com/office/drawing/2014/main" id="{CD947ADE-5FB6-1C47-9D56-B27710D600F3}"/>
                </a:ext>
              </a:extLst>
            </p:cNvPr>
            <p:cNvSpPr/>
            <p:nvPr/>
          </p:nvSpPr>
          <p:spPr>
            <a:xfrm>
              <a:off x="654522" y="2350336"/>
              <a:ext cx="56812" cy="56573"/>
            </a:xfrm>
            <a:custGeom>
              <a:avLst/>
              <a:gdLst>
                <a:gd name="connsiteX0" fmla="*/ 61546 w 56811"/>
                <a:gd name="connsiteY0" fmla="*/ 30644 h 56572"/>
                <a:gd name="connsiteX1" fmla="*/ 30773 w 56811"/>
                <a:gd name="connsiteY1" fmla="*/ 61287 h 56572"/>
                <a:gd name="connsiteX2" fmla="*/ 0 w 56811"/>
                <a:gd name="connsiteY2" fmla="*/ 30644 h 56572"/>
                <a:gd name="connsiteX3" fmla="*/ 30773 w 56811"/>
                <a:gd name="connsiteY3" fmla="*/ 0 h 56572"/>
                <a:gd name="connsiteX4" fmla="*/ 61546 w 56811"/>
                <a:gd name="connsiteY4" fmla="*/ 30644 h 5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11" h="56572">
                  <a:moveTo>
                    <a:pt x="61546" y="30644"/>
                  </a:moveTo>
                  <a:cubicBezTo>
                    <a:pt x="61546" y="47568"/>
                    <a:pt x="47769" y="61287"/>
                    <a:pt x="30773" y="61287"/>
                  </a:cubicBezTo>
                  <a:cubicBezTo>
                    <a:pt x="13778" y="61287"/>
                    <a:pt x="0" y="47568"/>
                    <a:pt x="0" y="30644"/>
                  </a:cubicBezTo>
                  <a:cubicBezTo>
                    <a:pt x="0" y="13720"/>
                    <a:pt x="13778" y="0"/>
                    <a:pt x="30773" y="0"/>
                  </a:cubicBezTo>
                  <a:cubicBezTo>
                    <a:pt x="47769" y="0"/>
                    <a:pt x="61546" y="13720"/>
                    <a:pt x="61546" y="30644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5" name="Forma Livre 44">
              <a:extLst>
                <a:ext uri="{FF2B5EF4-FFF2-40B4-BE49-F238E27FC236}">
                  <a16:creationId xmlns:a16="http://schemas.microsoft.com/office/drawing/2014/main" id="{8BFAD198-0783-7145-BD31-DF38276A29BA}"/>
                </a:ext>
              </a:extLst>
            </p:cNvPr>
            <p:cNvSpPr/>
            <p:nvPr/>
          </p:nvSpPr>
          <p:spPr>
            <a:xfrm>
              <a:off x="1588697" y="2265571"/>
              <a:ext cx="227247" cy="226291"/>
            </a:xfrm>
            <a:custGeom>
              <a:avLst/>
              <a:gdLst>
                <a:gd name="connsiteX0" fmla="*/ 231792 w 227247"/>
                <a:gd name="connsiteY0" fmla="*/ 115408 h 226290"/>
                <a:gd name="connsiteX1" fmla="*/ 115896 w 227247"/>
                <a:gd name="connsiteY1" fmla="*/ 0 h 226290"/>
                <a:gd name="connsiteX2" fmla="*/ 0 w 227247"/>
                <a:gd name="connsiteY2" fmla="*/ 115408 h 226290"/>
                <a:gd name="connsiteX3" fmla="*/ 115896 w 227247"/>
                <a:gd name="connsiteY3" fmla="*/ 230817 h 226290"/>
                <a:gd name="connsiteX4" fmla="*/ 231792 w 227247"/>
                <a:gd name="connsiteY4" fmla="*/ 115408 h 226290"/>
                <a:gd name="connsiteX5" fmla="*/ 115896 w 227247"/>
                <a:gd name="connsiteY5" fmla="*/ 85236 h 226290"/>
                <a:gd name="connsiteX6" fmla="*/ 146669 w 227247"/>
                <a:gd name="connsiteY6" fmla="*/ 115880 h 226290"/>
                <a:gd name="connsiteX7" fmla="*/ 115896 w 227247"/>
                <a:gd name="connsiteY7" fmla="*/ 146523 h 226290"/>
                <a:gd name="connsiteX8" fmla="*/ 85123 w 227247"/>
                <a:gd name="connsiteY8" fmla="*/ 115880 h 226290"/>
                <a:gd name="connsiteX9" fmla="*/ 115896 w 227247"/>
                <a:gd name="connsiteY9" fmla="*/ 85236 h 22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47" h="226290">
                  <a:moveTo>
                    <a:pt x="231792" y="115408"/>
                  </a:moveTo>
                  <a:cubicBezTo>
                    <a:pt x="231792" y="51670"/>
                    <a:pt x="179904" y="0"/>
                    <a:pt x="115896" y="0"/>
                  </a:cubicBezTo>
                  <a:cubicBezTo>
                    <a:pt x="51888" y="0"/>
                    <a:pt x="0" y="51670"/>
                    <a:pt x="0" y="115408"/>
                  </a:cubicBezTo>
                  <a:cubicBezTo>
                    <a:pt x="0" y="179147"/>
                    <a:pt x="51888" y="230817"/>
                    <a:pt x="115896" y="230817"/>
                  </a:cubicBezTo>
                  <a:cubicBezTo>
                    <a:pt x="179861" y="230713"/>
                    <a:pt x="231688" y="179104"/>
                    <a:pt x="231792" y="115408"/>
                  </a:cubicBezTo>
                  <a:close/>
                  <a:moveTo>
                    <a:pt x="115896" y="85236"/>
                  </a:moveTo>
                  <a:cubicBezTo>
                    <a:pt x="132892" y="85236"/>
                    <a:pt x="146669" y="98956"/>
                    <a:pt x="146669" y="115880"/>
                  </a:cubicBezTo>
                  <a:cubicBezTo>
                    <a:pt x="146669" y="132804"/>
                    <a:pt x="132892" y="146523"/>
                    <a:pt x="115896" y="146523"/>
                  </a:cubicBezTo>
                  <a:cubicBezTo>
                    <a:pt x="98901" y="146523"/>
                    <a:pt x="85123" y="132804"/>
                    <a:pt x="85123" y="115880"/>
                  </a:cubicBezTo>
                  <a:cubicBezTo>
                    <a:pt x="85123" y="98956"/>
                    <a:pt x="98901" y="85236"/>
                    <a:pt x="115896" y="85236"/>
                  </a:cubicBezTo>
                  <a:close/>
                </a:path>
              </a:pathLst>
            </a:custGeom>
            <a:solidFill>
              <a:srgbClr val="FFFFFF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6" name="Forma Livre 45">
              <a:extLst>
                <a:ext uri="{FF2B5EF4-FFF2-40B4-BE49-F238E27FC236}">
                  <a16:creationId xmlns:a16="http://schemas.microsoft.com/office/drawing/2014/main" id="{46CCCD59-90B8-9945-A7C8-F6A9206B815A}"/>
                </a:ext>
              </a:extLst>
            </p:cNvPr>
            <p:cNvSpPr/>
            <p:nvPr/>
          </p:nvSpPr>
          <p:spPr>
            <a:xfrm>
              <a:off x="1673821" y="2350336"/>
              <a:ext cx="56812" cy="56573"/>
            </a:xfrm>
            <a:custGeom>
              <a:avLst/>
              <a:gdLst>
                <a:gd name="connsiteX0" fmla="*/ 61546 w 56811"/>
                <a:gd name="connsiteY0" fmla="*/ 30644 h 56572"/>
                <a:gd name="connsiteX1" fmla="*/ 30773 w 56811"/>
                <a:gd name="connsiteY1" fmla="*/ 61287 h 56572"/>
                <a:gd name="connsiteX2" fmla="*/ 0 w 56811"/>
                <a:gd name="connsiteY2" fmla="*/ 30644 h 56572"/>
                <a:gd name="connsiteX3" fmla="*/ 30773 w 56811"/>
                <a:gd name="connsiteY3" fmla="*/ 0 h 56572"/>
                <a:gd name="connsiteX4" fmla="*/ 61546 w 56811"/>
                <a:gd name="connsiteY4" fmla="*/ 30644 h 5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11" h="56572">
                  <a:moveTo>
                    <a:pt x="61546" y="30644"/>
                  </a:moveTo>
                  <a:cubicBezTo>
                    <a:pt x="61546" y="47568"/>
                    <a:pt x="47769" y="61287"/>
                    <a:pt x="30773" y="61287"/>
                  </a:cubicBezTo>
                  <a:cubicBezTo>
                    <a:pt x="13778" y="61287"/>
                    <a:pt x="0" y="47568"/>
                    <a:pt x="0" y="30644"/>
                  </a:cubicBezTo>
                  <a:cubicBezTo>
                    <a:pt x="0" y="13720"/>
                    <a:pt x="13778" y="0"/>
                    <a:pt x="30773" y="0"/>
                  </a:cubicBezTo>
                  <a:cubicBezTo>
                    <a:pt x="47769" y="0"/>
                    <a:pt x="61546" y="13720"/>
                    <a:pt x="61546" y="30644"/>
                  </a:cubicBezTo>
                  <a:close/>
                </a:path>
              </a:pathLst>
            </a:custGeom>
            <a:solidFill>
              <a:srgbClr val="000000"/>
            </a:soli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52" name="Elemento gráfico 16" descr="ícone de caminhão de lixo">
            <a:extLst>
              <a:ext uri="{FF2B5EF4-FFF2-40B4-BE49-F238E27FC236}">
                <a16:creationId xmlns:a16="http://schemas.microsoft.com/office/drawing/2014/main" id="{E2AE5DC3-711C-E446-BBC5-4C10D9291488}"/>
              </a:ext>
            </a:extLst>
          </p:cNvPr>
          <p:cNvGrpSpPr/>
          <p:nvPr/>
        </p:nvGrpSpPr>
        <p:grpSpPr>
          <a:xfrm>
            <a:off x="5250746" y="628802"/>
            <a:ext cx="1219200" cy="609600"/>
            <a:chOff x="5176412" y="1260060"/>
            <a:chExt cx="1219200" cy="609600"/>
          </a:xfrm>
        </p:grpSpPr>
        <p:sp>
          <p:nvSpPr>
            <p:cNvPr id="153" name="Forma Livre 152">
              <a:extLst>
                <a:ext uri="{FF2B5EF4-FFF2-40B4-BE49-F238E27FC236}">
                  <a16:creationId xmlns:a16="http://schemas.microsoft.com/office/drawing/2014/main" id="{FA7096BB-D0C2-934A-AC44-9BCFA21A6715}"/>
                </a:ext>
              </a:extLst>
            </p:cNvPr>
            <p:cNvSpPr/>
            <p:nvPr/>
          </p:nvSpPr>
          <p:spPr>
            <a:xfrm>
              <a:off x="5819091" y="1264187"/>
              <a:ext cx="28353" cy="75028"/>
            </a:xfrm>
            <a:custGeom>
              <a:avLst/>
              <a:gdLst>
                <a:gd name="connsiteX0" fmla="*/ 14177 w 28353"/>
                <a:gd name="connsiteY0" fmla="*/ 75028 h 75027"/>
                <a:gd name="connsiteX1" fmla="*/ 0 w 28353"/>
                <a:gd name="connsiteY1" fmla="*/ 60960 h 75027"/>
                <a:gd name="connsiteX2" fmla="*/ 0 w 28353"/>
                <a:gd name="connsiteY2" fmla="*/ 14068 h 75027"/>
                <a:gd name="connsiteX3" fmla="*/ 14177 w 28353"/>
                <a:gd name="connsiteY3" fmla="*/ 0 h 75027"/>
                <a:gd name="connsiteX4" fmla="*/ 28353 w 28353"/>
                <a:gd name="connsiteY4" fmla="*/ 14068 h 75027"/>
                <a:gd name="connsiteX5" fmla="*/ 28353 w 28353"/>
                <a:gd name="connsiteY5" fmla="*/ 60960 h 75027"/>
                <a:gd name="connsiteX6" fmla="*/ 14177 w 28353"/>
                <a:gd name="connsiteY6" fmla="*/ 75028 h 7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53" h="75027">
                  <a:moveTo>
                    <a:pt x="14177" y="75028"/>
                  </a:moveTo>
                  <a:cubicBezTo>
                    <a:pt x="6347" y="75028"/>
                    <a:pt x="0" y="68729"/>
                    <a:pt x="0" y="60960"/>
                  </a:cubicBezTo>
                  <a:lnTo>
                    <a:pt x="0" y="14068"/>
                  </a:lnTo>
                  <a:cubicBezTo>
                    <a:pt x="0" y="6298"/>
                    <a:pt x="6347" y="0"/>
                    <a:pt x="14177" y="0"/>
                  </a:cubicBezTo>
                  <a:cubicBezTo>
                    <a:pt x="22006" y="0"/>
                    <a:pt x="28353" y="6298"/>
                    <a:pt x="28353" y="14068"/>
                  </a:cubicBezTo>
                  <a:lnTo>
                    <a:pt x="28353" y="60960"/>
                  </a:lnTo>
                  <a:cubicBezTo>
                    <a:pt x="28353" y="68729"/>
                    <a:pt x="22006" y="75028"/>
                    <a:pt x="14177" y="75028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4" name="Forma Livre 153">
              <a:extLst>
                <a:ext uri="{FF2B5EF4-FFF2-40B4-BE49-F238E27FC236}">
                  <a16:creationId xmlns:a16="http://schemas.microsoft.com/office/drawing/2014/main" id="{52FDD99D-1A4F-224D-A753-BFA7E08DB434}"/>
                </a:ext>
              </a:extLst>
            </p:cNvPr>
            <p:cNvSpPr/>
            <p:nvPr/>
          </p:nvSpPr>
          <p:spPr>
            <a:xfrm>
              <a:off x="5251265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5" name="Forma Livre 154">
              <a:extLst>
                <a:ext uri="{FF2B5EF4-FFF2-40B4-BE49-F238E27FC236}">
                  <a16:creationId xmlns:a16="http://schemas.microsoft.com/office/drawing/2014/main" id="{8C37A4AF-FC32-BB43-AB5E-F40F2DC5EEC6}"/>
                </a:ext>
              </a:extLst>
            </p:cNvPr>
            <p:cNvSpPr/>
            <p:nvPr/>
          </p:nvSpPr>
          <p:spPr>
            <a:xfrm>
              <a:off x="5251454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6" name="Forma Livre 155">
              <a:extLst>
                <a:ext uri="{FF2B5EF4-FFF2-40B4-BE49-F238E27FC236}">
                  <a16:creationId xmlns:a16="http://schemas.microsoft.com/office/drawing/2014/main" id="{8FB01EAC-C1C9-2042-B531-96E225157482}"/>
                </a:ext>
              </a:extLst>
            </p:cNvPr>
            <p:cNvSpPr/>
            <p:nvPr/>
          </p:nvSpPr>
          <p:spPr>
            <a:xfrm>
              <a:off x="5463255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7" name="Forma Livre 156">
              <a:extLst>
                <a:ext uri="{FF2B5EF4-FFF2-40B4-BE49-F238E27FC236}">
                  <a16:creationId xmlns:a16="http://schemas.microsoft.com/office/drawing/2014/main" id="{6AC38C14-ECBA-DD40-9B70-AAC72F2A8265}"/>
                </a:ext>
              </a:extLst>
            </p:cNvPr>
            <p:cNvSpPr/>
            <p:nvPr/>
          </p:nvSpPr>
          <p:spPr>
            <a:xfrm>
              <a:off x="5256274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8" name="Forma Livre 157">
              <a:extLst>
                <a:ext uri="{FF2B5EF4-FFF2-40B4-BE49-F238E27FC236}">
                  <a16:creationId xmlns:a16="http://schemas.microsoft.com/office/drawing/2014/main" id="{31684CB2-CE53-AE4A-8CF5-491ED2C8C8BC}"/>
                </a:ext>
              </a:extLst>
            </p:cNvPr>
            <p:cNvSpPr/>
            <p:nvPr/>
          </p:nvSpPr>
          <p:spPr>
            <a:xfrm>
              <a:off x="5457962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9" name="Forma Livre 158">
              <a:extLst>
                <a:ext uri="{FF2B5EF4-FFF2-40B4-BE49-F238E27FC236}">
                  <a16:creationId xmlns:a16="http://schemas.microsoft.com/office/drawing/2014/main" id="{422D86FD-B0B1-EB42-8ADD-4BE77E35BE74}"/>
                </a:ext>
              </a:extLst>
            </p:cNvPr>
            <p:cNvSpPr/>
            <p:nvPr/>
          </p:nvSpPr>
          <p:spPr>
            <a:xfrm>
              <a:off x="5204765" y="1522094"/>
              <a:ext cx="519814" cy="150055"/>
            </a:xfrm>
            <a:custGeom>
              <a:avLst/>
              <a:gdLst>
                <a:gd name="connsiteX0" fmla="*/ 94512 w 519813"/>
                <a:gd name="connsiteY0" fmla="*/ 153525 h 150055"/>
                <a:gd name="connsiteX1" fmla="*/ 94512 w 519813"/>
                <a:gd name="connsiteY1" fmla="*/ 121920 h 150055"/>
                <a:gd name="connsiteX2" fmla="*/ 108688 w 519813"/>
                <a:gd name="connsiteY2" fmla="*/ 107852 h 150055"/>
                <a:gd name="connsiteX3" fmla="*/ 122865 w 519813"/>
                <a:gd name="connsiteY3" fmla="*/ 121920 h 150055"/>
                <a:gd name="connsiteX4" fmla="*/ 122865 w 519813"/>
                <a:gd name="connsiteY4" fmla="*/ 152400 h 150055"/>
                <a:gd name="connsiteX5" fmla="*/ 131277 w 519813"/>
                <a:gd name="connsiteY5" fmla="*/ 153713 h 150055"/>
                <a:gd name="connsiteX6" fmla="*/ 311888 w 519813"/>
                <a:gd name="connsiteY6" fmla="*/ 152212 h 150055"/>
                <a:gd name="connsiteX7" fmla="*/ 319449 w 519813"/>
                <a:gd name="connsiteY7" fmla="*/ 152212 h 150055"/>
                <a:gd name="connsiteX8" fmla="*/ 324931 w 519813"/>
                <a:gd name="connsiteY8" fmla="*/ 152212 h 150055"/>
                <a:gd name="connsiteX9" fmla="*/ 378425 w 519813"/>
                <a:gd name="connsiteY9" fmla="*/ 152212 h 150055"/>
                <a:gd name="connsiteX10" fmla="*/ 378425 w 519813"/>
                <a:gd name="connsiteY10" fmla="*/ 121920 h 150055"/>
                <a:gd name="connsiteX11" fmla="*/ 392601 w 519813"/>
                <a:gd name="connsiteY11" fmla="*/ 107852 h 150055"/>
                <a:gd name="connsiteX12" fmla="*/ 406778 w 519813"/>
                <a:gd name="connsiteY12" fmla="*/ 121920 h 150055"/>
                <a:gd name="connsiteX13" fmla="*/ 406778 w 519813"/>
                <a:gd name="connsiteY13" fmla="*/ 151462 h 150055"/>
                <a:gd name="connsiteX14" fmla="*/ 519814 w 519813"/>
                <a:gd name="connsiteY14" fmla="*/ 150618 h 150055"/>
                <a:gd name="connsiteX15" fmla="*/ 519814 w 519813"/>
                <a:gd name="connsiteY15" fmla="*/ 0 h 150055"/>
                <a:gd name="connsiteX16" fmla="*/ 452616 w 519813"/>
                <a:gd name="connsiteY16" fmla="*/ 0 h 150055"/>
                <a:gd name="connsiteX17" fmla="*/ 453656 w 519813"/>
                <a:gd name="connsiteY17" fmla="*/ 5252 h 150055"/>
                <a:gd name="connsiteX18" fmla="*/ 453656 w 519813"/>
                <a:gd name="connsiteY18" fmla="*/ 107852 h 150055"/>
                <a:gd name="connsiteX19" fmla="*/ 439479 w 519813"/>
                <a:gd name="connsiteY19" fmla="*/ 121920 h 150055"/>
                <a:gd name="connsiteX20" fmla="*/ 425302 w 519813"/>
                <a:gd name="connsiteY20" fmla="*/ 107852 h 150055"/>
                <a:gd name="connsiteX21" fmla="*/ 425302 w 519813"/>
                <a:gd name="connsiteY21" fmla="*/ 5252 h 150055"/>
                <a:gd name="connsiteX22" fmla="*/ 426342 w 519813"/>
                <a:gd name="connsiteY22" fmla="*/ 0 h 150055"/>
                <a:gd name="connsiteX23" fmla="*/ 359144 w 519813"/>
                <a:gd name="connsiteY23" fmla="*/ 0 h 150055"/>
                <a:gd name="connsiteX24" fmla="*/ 359144 w 519813"/>
                <a:gd name="connsiteY24" fmla="*/ 107852 h 150055"/>
                <a:gd name="connsiteX25" fmla="*/ 344967 w 519813"/>
                <a:gd name="connsiteY25" fmla="*/ 121920 h 150055"/>
                <a:gd name="connsiteX26" fmla="*/ 330791 w 519813"/>
                <a:gd name="connsiteY26" fmla="*/ 107852 h 150055"/>
                <a:gd name="connsiteX27" fmla="*/ 330791 w 519813"/>
                <a:gd name="connsiteY27" fmla="*/ 0 h 150055"/>
                <a:gd name="connsiteX28" fmla="*/ 169081 w 519813"/>
                <a:gd name="connsiteY28" fmla="*/ 0 h 150055"/>
                <a:gd name="connsiteX29" fmla="*/ 170121 w 519813"/>
                <a:gd name="connsiteY29" fmla="*/ 5252 h 150055"/>
                <a:gd name="connsiteX30" fmla="*/ 170121 w 519813"/>
                <a:gd name="connsiteY30" fmla="*/ 107852 h 150055"/>
                <a:gd name="connsiteX31" fmla="*/ 155944 w 519813"/>
                <a:gd name="connsiteY31" fmla="*/ 121920 h 150055"/>
                <a:gd name="connsiteX32" fmla="*/ 141767 w 519813"/>
                <a:gd name="connsiteY32" fmla="*/ 107852 h 150055"/>
                <a:gd name="connsiteX33" fmla="*/ 141767 w 519813"/>
                <a:gd name="connsiteY33" fmla="*/ 5252 h 150055"/>
                <a:gd name="connsiteX34" fmla="*/ 142807 w 519813"/>
                <a:gd name="connsiteY34" fmla="*/ 0 h 150055"/>
                <a:gd name="connsiteX35" fmla="*/ 75609 w 519813"/>
                <a:gd name="connsiteY35" fmla="*/ 0 h 150055"/>
                <a:gd name="connsiteX36" fmla="*/ 75609 w 519813"/>
                <a:gd name="connsiteY36" fmla="*/ 107852 h 150055"/>
                <a:gd name="connsiteX37" fmla="*/ 61433 w 519813"/>
                <a:gd name="connsiteY37" fmla="*/ 121920 h 150055"/>
                <a:gd name="connsiteX38" fmla="*/ 47256 w 519813"/>
                <a:gd name="connsiteY38" fmla="*/ 107852 h 150055"/>
                <a:gd name="connsiteX39" fmla="*/ 47256 w 519813"/>
                <a:gd name="connsiteY39" fmla="*/ 0 h 150055"/>
                <a:gd name="connsiteX40" fmla="*/ 0 w 519813"/>
                <a:gd name="connsiteY40" fmla="*/ 0 h 150055"/>
                <a:gd name="connsiteX41" fmla="*/ 0 w 519813"/>
                <a:gd name="connsiteY41" fmla="*/ 154745 h 150055"/>
                <a:gd name="connsiteX42" fmla="*/ 92054 w 519813"/>
                <a:gd name="connsiteY42" fmla="*/ 153994 h 1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9813" h="150055">
                  <a:moveTo>
                    <a:pt x="94512" y="153525"/>
                  </a:moveTo>
                  <a:lnTo>
                    <a:pt x="94512" y="121920"/>
                  </a:lnTo>
                  <a:cubicBezTo>
                    <a:pt x="94512" y="114151"/>
                    <a:pt x="100859" y="107852"/>
                    <a:pt x="108688" y="107852"/>
                  </a:cubicBezTo>
                  <a:cubicBezTo>
                    <a:pt x="116518" y="107852"/>
                    <a:pt x="122865" y="114151"/>
                    <a:pt x="122865" y="121920"/>
                  </a:cubicBezTo>
                  <a:lnTo>
                    <a:pt x="122865" y="152400"/>
                  </a:lnTo>
                  <a:cubicBezTo>
                    <a:pt x="125700" y="152400"/>
                    <a:pt x="128536" y="153150"/>
                    <a:pt x="131277" y="153713"/>
                  </a:cubicBezTo>
                  <a:lnTo>
                    <a:pt x="311888" y="152212"/>
                  </a:lnTo>
                  <a:cubicBezTo>
                    <a:pt x="314346" y="152212"/>
                    <a:pt x="316897" y="152212"/>
                    <a:pt x="319449" y="152212"/>
                  </a:cubicBezTo>
                  <a:lnTo>
                    <a:pt x="324931" y="152212"/>
                  </a:lnTo>
                  <a:lnTo>
                    <a:pt x="378425" y="152212"/>
                  </a:lnTo>
                  <a:lnTo>
                    <a:pt x="378425" y="121920"/>
                  </a:lnTo>
                  <a:cubicBezTo>
                    <a:pt x="378425" y="114151"/>
                    <a:pt x="384772" y="107852"/>
                    <a:pt x="392601" y="107852"/>
                  </a:cubicBezTo>
                  <a:cubicBezTo>
                    <a:pt x="400431" y="107852"/>
                    <a:pt x="406778" y="114151"/>
                    <a:pt x="406778" y="121920"/>
                  </a:cubicBezTo>
                  <a:lnTo>
                    <a:pt x="406778" y="151462"/>
                  </a:lnTo>
                  <a:lnTo>
                    <a:pt x="519814" y="150618"/>
                  </a:lnTo>
                  <a:lnTo>
                    <a:pt x="519814" y="0"/>
                  </a:lnTo>
                  <a:lnTo>
                    <a:pt x="452616" y="0"/>
                  </a:lnTo>
                  <a:cubicBezTo>
                    <a:pt x="453301" y="1668"/>
                    <a:pt x="453654" y="3451"/>
                    <a:pt x="453656" y="5252"/>
                  </a:cubicBezTo>
                  <a:lnTo>
                    <a:pt x="453656" y="107852"/>
                  </a:lnTo>
                  <a:cubicBezTo>
                    <a:pt x="453656" y="115622"/>
                    <a:pt x="447309" y="121920"/>
                    <a:pt x="439479" y="121920"/>
                  </a:cubicBezTo>
                  <a:cubicBezTo>
                    <a:pt x="431649" y="121920"/>
                    <a:pt x="425302" y="115622"/>
                    <a:pt x="425302" y="107852"/>
                  </a:cubicBezTo>
                  <a:lnTo>
                    <a:pt x="425302" y="5252"/>
                  </a:lnTo>
                  <a:cubicBezTo>
                    <a:pt x="425305" y="3451"/>
                    <a:pt x="425658" y="1668"/>
                    <a:pt x="426342" y="0"/>
                  </a:cubicBezTo>
                  <a:lnTo>
                    <a:pt x="359144" y="0"/>
                  </a:lnTo>
                  <a:lnTo>
                    <a:pt x="359144" y="107852"/>
                  </a:lnTo>
                  <a:cubicBezTo>
                    <a:pt x="359144" y="115622"/>
                    <a:pt x="352797" y="121920"/>
                    <a:pt x="344967" y="121920"/>
                  </a:cubicBezTo>
                  <a:cubicBezTo>
                    <a:pt x="337138" y="121920"/>
                    <a:pt x="330791" y="115622"/>
                    <a:pt x="330791" y="107852"/>
                  </a:cubicBezTo>
                  <a:lnTo>
                    <a:pt x="330791" y="0"/>
                  </a:lnTo>
                  <a:lnTo>
                    <a:pt x="169081" y="0"/>
                  </a:lnTo>
                  <a:cubicBezTo>
                    <a:pt x="169766" y="1668"/>
                    <a:pt x="170119" y="3451"/>
                    <a:pt x="170121" y="5252"/>
                  </a:cubicBezTo>
                  <a:lnTo>
                    <a:pt x="170121" y="107852"/>
                  </a:lnTo>
                  <a:cubicBezTo>
                    <a:pt x="170121" y="115622"/>
                    <a:pt x="163774" y="121920"/>
                    <a:pt x="155944" y="121920"/>
                  </a:cubicBezTo>
                  <a:cubicBezTo>
                    <a:pt x="148115" y="121920"/>
                    <a:pt x="141767" y="115622"/>
                    <a:pt x="141767" y="107852"/>
                  </a:cubicBezTo>
                  <a:lnTo>
                    <a:pt x="141767" y="5252"/>
                  </a:lnTo>
                  <a:cubicBezTo>
                    <a:pt x="141770" y="3451"/>
                    <a:pt x="142123" y="1668"/>
                    <a:pt x="142807" y="0"/>
                  </a:cubicBezTo>
                  <a:lnTo>
                    <a:pt x="75609" y="0"/>
                  </a:lnTo>
                  <a:lnTo>
                    <a:pt x="75609" y="107852"/>
                  </a:lnTo>
                  <a:cubicBezTo>
                    <a:pt x="75609" y="115622"/>
                    <a:pt x="69262" y="121920"/>
                    <a:pt x="61433" y="121920"/>
                  </a:cubicBezTo>
                  <a:cubicBezTo>
                    <a:pt x="53603" y="121920"/>
                    <a:pt x="47256" y="115622"/>
                    <a:pt x="47256" y="107852"/>
                  </a:cubicBezTo>
                  <a:lnTo>
                    <a:pt x="47256" y="0"/>
                  </a:lnTo>
                  <a:lnTo>
                    <a:pt x="0" y="0"/>
                  </a:lnTo>
                  <a:lnTo>
                    <a:pt x="0" y="154745"/>
                  </a:lnTo>
                  <a:lnTo>
                    <a:pt x="92054" y="153994"/>
                  </a:ln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0" name="Forma Livre 159">
              <a:extLst>
                <a:ext uri="{FF2B5EF4-FFF2-40B4-BE49-F238E27FC236}">
                  <a16:creationId xmlns:a16="http://schemas.microsoft.com/office/drawing/2014/main" id="{F98A4ABC-9EA7-184B-9454-E99A1071224E}"/>
                </a:ext>
              </a:extLst>
            </p:cNvPr>
            <p:cNvSpPr/>
            <p:nvPr/>
          </p:nvSpPr>
          <p:spPr>
            <a:xfrm>
              <a:off x="5457773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1" name="Forma Livre 160">
              <a:extLst>
                <a:ext uri="{FF2B5EF4-FFF2-40B4-BE49-F238E27FC236}">
                  <a16:creationId xmlns:a16="http://schemas.microsoft.com/office/drawing/2014/main" id="{C35A8ACD-B55C-DC4A-BFEC-22007E0E17B9}"/>
                </a:ext>
              </a:extLst>
            </p:cNvPr>
            <p:cNvSpPr/>
            <p:nvPr/>
          </p:nvSpPr>
          <p:spPr>
            <a:xfrm>
              <a:off x="5752933" y="1644014"/>
              <a:ext cx="415851" cy="28135"/>
            </a:xfrm>
            <a:custGeom>
              <a:avLst/>
              <a:gdLst>
                <a:gd name="connsiteX0" fmla="*/ 424263 w 415851"/>
                <a:gd name="connsiteY0" fmla="*/ 0 h 28135"/>
                <a:gd name="connsiteX1" fmla="*/ 0 w 415851"/>
                <a:gd name="connsiteY1" fmla="*/ 0 h 28135"/>
                <a:gd name="connsiteX2" fmla="*/ 0 w 415851"/>
                <a:gd name="connsiteY2" fmla="*/ 28135 h 28135"/>
                <a:gd name="connsiteX3" fmla="*/ 330791 w 415851"/>
                <a:gd name="connsiteY3" fmla="*/ 26166 h 28135"/>
                <a:gd name="connsiteX4" fmla="*/ 424263 w 415851"/>
                <a:gd name="connsiteY4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51" h="28135">
                  <a:moveTo>
                    <a:pt x="424263" y="0"/>
                  </a:moveTo>
                  <a:lnTo>
                    <a:pt x="0" y="0"/>
                  </a:lnTo>
                  <a:lnTo>
                    <a:pt x="0" y="28135"/>
                  </a:lnTo>
                  <a:lnTo>
                    <a:pt x="330791" y="26166"/>
                  </a:lnTo>
                  <a:cubicBezTo>
                    <a:pt x="363779" y="26129"/>
                    <a:pt x="396119" y="17076"/>
                    <a:pt x="424263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2" name="Forma Livre 161">
              <a:extLst>
                <a:ext uri="{FF2B5EF4-FFF2-40B4-BE49-F238E27FC236}">
                  <a16:creationId xmlns:a16="http://schemas.microsoft.com/office/drawing/2014/main" id="{F26ADB03-C358-624C-8476-9BF8677075E2}"/>
                </a:ext>
              </a:extLst>
            </p:cNvPr>
            <p:cNvSpPr/>
            <p:nvPr/>
          </p:nvSpPr>
          <p:spPr>
            <a:xfrm>
              <a:off x="5752933" y="1404863"/>
              <a:ext cx="491460" cy="215705"/>
            </a:xfrm>
            <a:custGeom>
              <a:avLst/>
              <a:gdLst>
                <a:gd name="connsiteX0" fmla="*/ 0 w 491460"/>
                <a:gd name="connsiteY0" fmla="*/ 0 h 215704"/>
                <a:gd name="connsiteX1" fmla="*/ 0 w 491460"/>
                <a:gd name="connsiteY1" fmla="*/ 220394 h 215704"/>
                <a:gd name="connsiteX2" fmla="*/ 448647 w 491460"/>
                <a:gd name="connsiteY2" fmla="*/ 220394 h 215704"/>
                <a:gd name="connsiteX3" fmla="*/ 452522 w 491460"/>
                <a:gd name="connsiteY3" fmla="*/ 216830 h 215704"/>
                <a:gd name="connsiteX4" fmla="*/ 461973 w 491460"/>
                <a:gd name="connsiteY4" fmla="*/ 206232 h 215704"/>
                <a:gd name="connsiteX5" fmla="*/ 307163 w 491460"/>
                <a:gd name="connsiteY5" fmla="*/ 206232 h 215704"/>
                <a:gd name="connsiteX6" fmla="*/ 292986 w 491460"/>
                <a:gd name="connsiteY6" fmla="*/ 192165 h 215704"/>
                <a:gd name="connsiteX7" fmla="*/ 307163 w 491460"/>
                <a:gd name="connsiteY7" fmla="*/ 178097 h 215704"/>
                <a:gd name="connsiteX8" fmla="*/ 482009 w 491460"/>
                <a:gd name="connsiteY8" fmla="*/ 178097 h 215704"/>
                <a:gd name="connsiteX9" fmla="*/ 494957 w 491460"/>
                <a:gd name="connsiteY9" fmla="*/ 147429 h 215704"/>
                <a:gd name="connsiteX10" fmla="*/ 398367 w 491460"/>
                <a:gd name="connsiteY10" fmla="*/ 121264 h 215704"/>
                <a:gd name="connsiteX11" fmla="*/ 390900 w 491460"/>
                <a:gd name="connsiteY11" fmla="*/ 116293 h 215704"/>
                <a:gd name="connsiteX12" fmla="*/ 300169 w 491460"/>
                <a:gd name="connsiteY12" fmla="*/ 0 h 215704"/>
                <a:gd name="connsiteX13" fmla="*/ 14177 w 491460"/>
                <a:gd name="connsiteY13" fmla="*/ 120232 h 215704"/>
                <a:gd name="connsiteX14" fmla="*/ 14177 w 491460"/>
                <a:gd name="connsiteY14" fmla="*/ 39202 h 215704"/>
                <a:gd name="connsiteX15" fmla="*/ 48957 w 491460"/>
                <a:gd name="connsiteY15" fmla="*/ 4689 h 215704"/>
                <a:gd name="connsiteX16" fmla="*/ 97441 w 491460"/>
                <a:gd name="connsiteY16" fmla="*/ 4689 h 215704"/>
                <a:gd name="connsiteX17" fmla="*/ 132316 w 491460"/>
                <a:gd name="connsiteY17" fmla="*/ 39202 h 215704"/>
                <a:gd name="connsiteX18" fmla="*/ 132316 w 491460"/>
                <a:gd name="connsiteY18" fmla="*/ 120138 h 215704"/>
                <a:gd name="connsiteX19" fmla="*/ 97536 w 491460"/>
                <a:gd name="connsiteY19" fmla="*/ 154651 h 215704"/>
                <a:gd name="connsiteX20" fmla="*/ 48957 w 491460"/>
                <a:gd name="connsiteY20" fmla="*/ 154651 h 215704"/>
                <a:gd name="connsiteX21" fmla="*/ 14177 w 491460"/>
                <a:gd name="connsiteY21" fmla="*/ 120138 h 215704"/>
                <a:gd name="connsiteX22" fmla="*/ 241005 w 491460"/>
                <a:gd name="connsiteY22" fmla="*/ 206326 h 215704"/>
                <a:gd name="connsiteX23" fmla="*/ 42530 w 491460"/>
                <a:gd name="connsiteY23" fmla="*/ 206326 h 215704"/>
                <a:gd name="connsiteX24" fmla="*/ 28353 w 491460"/>
                <a:gd name="connsiteY24" fmla="*/ 192258 h 215704"/>
                <a:gd name="connsiteX25" fmla="*/ 42530 w 491460"/>
                <a:gd name="connsiteY25" fmla="*/ 178191 h 215704"/>
                <a:gd name="connsiteX26" fmla="*/ 241005 w 491460"/>
                <a:gd name="connsiteY26" fmla="*/ 178191 h 215704"/>
                <a:gd name="connsiteX27" fmla="*/ 255181 w 491460"/>
                <a:gd name="connsiteY27" fmla="*/ 192258 h 215704"/>
                <a:gd name="connsiteX28" fmla="*/ 241005 w 491460"/>
                <a:gd name="connsiteY28" fmla="*/ 206326 h 215704"/>
                <a:gd name="connsiteX29" fmla="*/ 347425 w 491460"/>
                <a:gd name="connsiteY29" fmla="*/ 137394 h 215704"/>
                <a:gd name="connsiteX30" fmla="*/ 319071 w 491460"/>
                <a:gd name="connsiteY30" fmla="*/ 154463 h 215704"/>
                <a:gd name="connsiteX31" fmla="*/ 178154 w 491460"/>
                <a:gd name="connsiteY31" fmla="*/ 154463 h 215704"/>
                <a:gd name="connsiteX32" fmla="*/ 146493 w 491460"/>
                <a:gd name="connsiteY32" fmla="*/ 123045 h 215704"/>
                <a:gd name="connsiteX33" fmla="*/ 146493 w 491460"/>
                <a:gd name="connsiteY33" fmla="*/ 36107 h 215704"/>
                <a:gd name="connsiteX34" fmla="*/ 178154 w 491460"/>
                <a:gd name="connsiteY34" fmla="*/ 4689 h 215704"/>
                <a:gd name="connsiteX35" fmla="*/ 256694 w 491460"/>
                <a:gd name="connsiteY35" fmla="*/ 4689 h 215704"/>
                <a:gd name="connsiteX36" fmla="*/ 282495 w 491460"/>
                <a:gd name="connsiteY36" fmla="*/ 17913 h 215704"/>
                <a:gd name="connsiteX37" fmla="*/ 345062 w 491460"/>
                <a:gd name="connsiteY37" fmla="*/ 104757 h 215704"/>
                <a:gd name="connsiteX38" fmla="*/ 347425 w 491460"/>
                <a:gd name="connsiteY38" fmla="*/ 137394 h 21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1460" h="215704">
                  <a:moveTo>
                    <a:pt x="0" y="0"/>
                  </a:moveTo>
                  <a:lnTo>
                    <a:pt x="0" y="220394"/>
                  </a:lnTo>
                  <a:lnTo>
                    <a:pt x="448647" y="220394"/>
                  </a:lnTo>
                  <a:lnTo>
                    <a:pt x="452522" y="216830"/>
                  </a:lnTo>
                  <a:cubicBezTo>
                    <a:pt x="456019" y="213360"/>
                    <a:pt x="459232" y="209796"/>
                    <a:pt x="461973" y="206232"/>
                  </a:cubicBezTo>
                  <a:lnTo>
                    <a:pt x="307163" y="206232"/>
                  </a:lnTo>
                  <a:cubicBezTo>
                    <a:pt x="299333" y="206232"/>
                    <a:pt x="292986" y="199934"/>
                    <a:pt x="292986" y="192165"/>
                  </a:cubicBezTo>
                  <a:cubicBezTo>
                    <a:pt x="292986" y="184395"/>
                    <a:pt x="299333" y="178097"/>
                    <a:pt x="307163" y="178097"/>
                  </a:cubicBezTo>
                  <a:lnTo>
                    <a:pt x="482009" y="178097"/>
                  </a:lnTo>
                  <a:cubicBezTo>
                    <a:pt x="487307" y="168310"/>
                    <a:pt x="491643" y="158041"/>
                    <a:pt x="494957" y="147429"/>
                  </a:cubicBezTo>
                  <a:lnTo>
                    <a:pt x="398367" y="121264"/>
                  </a:lnTo>
                  <a:cubicBezTo>
                    <a:pt x="395400" y="120454"/>
                    <a:pt x="392780" y="118710"/>
                    <a:pt x="390900" y="116293"/>
                  </a:cubicBezTo>
                  <a:lnTo>
                    <a:pt x="300169" y="0"/>
                  </a:lnTo>
                  <a:close/>
                  <a:moveTo>
                    <a:pt x="14177" y="120232"/>
                  </a:moveTo>
                  <a:lnTo>
                    <a:pt x="14177" y="39202"/>
                  </a:lnTo>
                  <a:cubicBezTo>
                    <a:pt x="14229" y="20163"/>
                    <a:pt x="29770" y="4741"/>
                    <a:pt x="48957" y="4689"/>
                  </a:cubicBezTo>
                  <a:lnTo>
                    <a:pt x="97441" y="4689"/>
                  </a:lnTo>
                  <a:cubicBezTo>
                    <a:pt x="116665" y="4689"/>
                    <a:pt x="132264" y="20126"/>
                    <a:pt x="132316" y="39202"/>
                  </a:cubicBezTo>
                  <a:lnTo>
                    <a:pt x="132316" y="120138"/>
                  </a:lnTo>
                  <a:cubicBezTo>
                    <a:pt x="132264" y="139178"/>
                    <a:pt x="116723" y="154599"/>
                    <a:pt x="97536" y="154651"/>
                  </a:cubicBezTo>
                  <a:lnTo>
                    <a:pt x="48957" y="154651"/>
                  </a:lnTo>
                  <a:cubicBezTo>
                    <a:pt x="29770" y="154599"/>
                    <a:pt x="14229" y="139178"/>
                    <a:pt x="14177" y="120138"/>
                  </a:cubicBezTo>
                  <a:close/>
                  <a:moveTo>
                    <a:pt x="241005" y="206326"/>
                  </a:moveTo>
                  <a:lnTo>
                    <a:pt x="42530" y="206326"/>
                  </a:lnTo>
                  <a:cubicBezTo>
                    <a:pt x="34701" y="206326"/>
                    <a:pt x="28353" y="200028"/>
                    <a:pt x="28353" y="192258"/>
                  </a:cubicBezTo>
                  <a:cubicBezTo>
                    <a:pt x="28353" y="184489"/>
                    <a:pt x="34701" y="178191"/>
                    <a:pt x="42530" y="178191"/>
                  </a:cubicBezTo>
                  <a:lnTo>
                    <a:pt x="241005" y="178191"/>
                  </a:lnTo>
                  <a:cubicBezTo>
                    <a:pt x="248834" y="178191"/>
                    <a:pt x="255181" y="184489"/>
                    <a:pt x="255181" y="192258"/>
                  </a:cubicBezTo>
                  <a:cubicBezTo>
                    <a:pt x="255181" y="200028"/>
                    <a:pt x="248834" y="206326"/>
                    <a:pt x="241005" y="206326"/>
                  </a:cubicBezTo>
                  <a:close/>
                  <a:moveTo>
                    <a:pt x="347425" y="137394"/>
                  </a:moveTo>
                  <a:cubicBezTo>
                    <a:pt x="341989" y="147949"/>
                    <a:pt x="331016" y="154555"/>
                    <a:pt x="319071" y="154463"/>
                  </a:cubicBezTo>
                  <a:lnTo>
                    <a:pt x="178154" y="154463"/>
                  </a:lnTo>
                  <a:cubicBezTo>
                    <a:pt x="160690" y="154412"/>
                    <a:pt x="146545" y="140376"/>
                    <a:pt x="146493" y="123045"/>
                  </a:cubicBezTo>
                  <a:lnTo>
                    <a:pt x="146493" y="36107"/>
                  </a:lnTo>
                  <a:cubicBezTo>
                    <a:pt x="146545" y="18777"/>
                    <a:pt x="160690" y="4741"/>
                    <a:pt x="178154" y="4689"/>
                  </a:cubicBezTo>
                  <a:lnTo>
                    <a:pt x="256694" y="4689"/>
                  </a:lnTo>
                  <a:cubicBezTo>
                    <a:pt x="266940" y="4708"/>
                    <a:pt x="276548" y="9632"/>
                    <a:pt x="282495" y="17913"/>
                  </a:cubicBezTo>
                  <a:lnTo>
                    <a:pt x="345062" y="104757"/>
                  </a:lnTo>
                  <a:cubicBezTo>
                    <a:pt x="351968" y="114331"/>
                    <a:pt x="352881" y="126939"/>
                    <a:pt x="347425" y="137394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3" name="Forma Livre 162">
              <a:extLst>
                <a:ext uri="{FF2B5EF4-FFF2-40B4-BE49-F238E27FC236}">
                  <a16:creationId xmlns:a16="http://schemas.microsoft.com/office/drawing/2014/main" id="{93DD007E-3D13-A145-AF6D-EC270D26AD1C}"/>
                </a:ext>
              </a:extLst>
            </p:cNvPr>
            <p:cNvSpPr/>
            <p:nvPr/>
          </p:nvSpPr>
          <p:spPr>
            <a:xfrm>
              <a:off x="6351948" y="1628352"/>
              <a:ext cx="18902" cy="56271"/>
            </a:xfrm>
            <a:custGeom>
              <a:avLst/>
              <a:gdLst>
                <a:gd name="connsiteX0" fmla="*/ 0 w 18902"/>
                <a:gd name="connsiteY0" fmla="*/ 29730 h 56270"/>
                <a:gd name="connsiteX1" fmla="*/ 18902 w 18902"/>
                <a:gd name="connsiteY1" fmla="*/ 59366 h 56270"/>
                <a:gd name="connsiteX2" fmla="*/ 18902 w 18902"/>
                <a:gd name="connsiteY2" fmla="*/ 0 h 56270"/>
                <a:gd name="connsiteX3" fmla="*/ 0 w 18902"/>
                <a:gd name="connsiteY3" fmla="*/ 2973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02" h="56270">
                  <a:moveTo>
                    <a:pt x="0" y="29730"/>
                  </a:moveTo>
                  <a:cubicBezTo>
                    <a:pt x="8" y="42401"/>
                    <a:pt x="7365" y="53935"/>
                    <a:pt x="18902" y="59366"/>
                  </a:cubicBezTo>
                  <a:lnTo>
                    <a:pt x="18902" y="0"/>
                  </a:lnTo>
                  <a:cubicBezTo>
                    <a:pt x="7350" y="5463"/>
                    <a:pt x="-5" y="17032"/>
                    <a:pt x="0" y="2973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4" name="Forma Livre 163">
              <a:extLst>
                <a:ext uri="{FF2B5EF4-FFF2-40B4-BE49-F238E27FC236}">
                  <a16:creationId xmlns:a16="http://schemas.microsoft.com/office/drawing/2014/main" id="{0BC350B0-8F5C-614E-A897-F4FEB78FA44E}"/>
                </a:ext>
              </a:extLst>
            </p:cNvPr>
            <p:cNvSpPr/>
            <p:nvPr/>
          </p:nvSpPr>
          <p:spPr>
            <a:xfrm>
              <a:off x="6058678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5" name="Forma Livre 164">
              <a:extLst>
                <a:ext uri="{FF2B5EF4-FFF2-40B4-BE49-F238E27FC236}">
                  <a16:creationId xmlns:a16="http://schemas.microsoft.com/office/drawing/2014/main" id="{49016D5C-9802-FD4C-A1D7-48D4885B000D}"/>
                </a:ext>
              </a:extLst>
            </p:cNvPr>
            <p:cNvSpPr/>
            <p:nvPr/>
          </p:nvSpPr>
          <p:spPr>
            <a:xfrm>
              <a:off x="6053196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6" name="Forma Livre 165">
              <a:extLst>
                <a:ext uri="{FF2B5EF4-FFF2-40B4-BE49-F238E27FC236}">
                  <a16:creationId xmlns:a16="http://schemas.microsoft.com/office/drawing/2014/main" id="{AB642043-EEA0-E24F-9542-CB50F846CA68}"/>
                </a:ext>
              </a:extLst>
            </p:cNvPr>
            <p:cNvSpPr/>
            <p:nvPr/>
          </p:nvSpPr>
          <p:spPr>
            <a:xfrm>
              <a:off x="5846878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7" name="Forma Livre 166">
              <a:extLst>
                <a:ext uri="{FF2B5EF4-FFF2-40B4-BE49-F238E27FC236}">
                  <a16:creationId xmlns:a16="http://schemas.microsoft.com/office/drawing/2014/main" id="{76137CFB-857E-0B48-8CCC-7DFEABAFE472}"/>
                </a:ext>
              </a:extLst>
            </p:cNvPr>
            <p:cNvSpPr/>
            <p:nvPr/>
          </p:nvSpPr>
          <p:spPr>
            <a:xfrm>
              <a:off x="5851698" y="1798290"/>
              <a:ext cx="9451" cy="9378"/>
            </a:xfrm>
            <a:custGeom>
              <a:avLst/>
              <a:gdLst>
                <a:gd name="connsiteX0" fmla="*/ 6143 w 0"/>
                <a:gd name="connsiteY0" fmla="*/ 11160 h 9378"/>
                <a:gd name="connsiteX1" fmla="*/ 0 w 0"/>
                <a:gd name="connsiteY1" fmla="*/ 0 h 9378"/>
                <a:gd name="connsiteX2" fmla="*/ 6143 w 0"/>
                <a:gd name="connsiteY2" fmla="*/ 11160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6143" y="11160"/>
                  </a:moveTo>
                  <a:cubicBezTo>
                    <a:pt x="3736" y="7646"/>
                    <a:pt x="1679" y="3909"/>
                    <a:pt x="0" y="0"/>
                  </a:cubicBezTo>
                  <a:cubicBezTo>
                    <a:pt x="1679" y="3909"/>
                    <a:pt x="3736" y="7646"/>
                    <a:pt x="6143" y="1116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8" name="Forma Livre 167">
              <a:extLst>
                <a:ext uri="{FF2B5EF4-FFF2-40B4-BE49-F238E27FC236}">
                  <a16:creationId xmlns:a16="http://schemas.microsoft.com/office/drawing/2014/main" id="{7F5E13DD-4CE1-0F4F-87AA-85EC76E2C310}"/>
                </a:ext>
              </a:extLst>
            </p:cNvPr>
            <p:cNvSpPr/>
            <p:nvPr/>
          </p:nvSpPr>
          <p:spPr>
            <a:xfrm>
              <a:off x="5846688" y="1775313"/>
              <a:ext cx="9451" cy="9378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422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1407"/>
                    <a:pt x="0" y="2814"/>
                    <a:pt x="0" y="4220"/>
                  </a:cubicBezTo>
                  <a:cubicBezTo>
                    <a:pt x="0" y="2814"/>
                    <a:pt x="0" y="1407"/>
                    <a:pt x="0" y="0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9" name="Forma Livre 168">
              <a:extLst>
                <a:ext uri="{FF2B5EF4-FFF2-40B4-BE49-F238E27FC236}">
                  <a16:creationId xmlns:a16="http://schemas.microsoft.com/office/drawing/2014/main" id="{55E85A1D-A5B9-7347-BF70-109EA828C032}"/>
                </a:ext>
              </a:extLst>
            </p:cNvPr>
            <p:cNvSpPr/>
            <p:nvPr/>
          </p:nvSpPr>
          <p:spPr>
            <a:xfrm>
              <a:off x="6053385" y="1779439"/>
              <a:ext cx="9451" cy="9378"/>
            </a:xfrm>
            <a:custGeom>
              <a:avLst/>
              <a:gdLst>
                <a:gd name="connsiteX0" fmla="*/ 2646 w 0"/>
                <a:gd name="connsiteY0" fmla="*/ 12848 h 9378"/>
                <a:gd name="connsiteX1" fmla="*/ 0 w 0"/>
                <a:gd name="connsiteY1" fmla="*/ 0 h 9378"/>
                <a:gd name="connsiteX2" fmla="*/ 2646 w 0"/>
                <a:gd name="connsiteY2" fmla="*/ 1284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378">
                  <a:moveTo>
                    <a:pt x="2646" y="12848"/>
                  </a:moveTo>
                  <a:cubicBezTo>
                    <a:pt x="1334" y="8664"/>
                    <a:pt x="448" y="4360"/>
                    <a:pt x="0" y="0"/>
                  </a:cubicBezTo>
                  <a:cubicBezTo>
                    <a:pt x="448" y="4360"/>
                    <a:pt x="1334" y="8664"/>
                    <a:pt x="2646" y="12848"/>
                  </a:cubicBezTo>
                  <a:close/>
                </a:path>
              </a:pathLst>
            </a:custGeom>
            <a:noFill/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0" name="Forma Livre 169">
              <a:extLst>
                <a:ext uri="{FF2B5EF4-FFF2-40B4-BE49-F238E27FC236}">
                  <a16:creationId xmlns:a16="http://schemas.microsoft.com/office/drawing/2014/main" id="{9F94A1B6-4AD0-8A4F-B20E-092A268C9B60}"/>
                </a:ext>
              </a:extLst>
            </p:cNvPr>
            <p:cNvSpPr/>
            <p:nvPr/>
          </p:nvSpPr>
          <p:spPr>
            <a:xfrm>
              <a:off x="5251265" y="1775313"/>
              <a:ext cx="122865" cy="56271"/>
            </a:xfrm>
            <a:custGeom>
              <a:avLst/>
              <a:gdLst>
                <a:gd name="connsiteX0" fmla="*/ 132127 w 122865"/>
                <a:gd name="connsiteY0" fmla="*/ 0 h 56270"/>
                <a:gd name="connsiteX1" fmla="*/ 89408 w 122865"/>
                <a:gd name="connsiteY1" fmla="*/ 0 h 56270"/>
                <a:gd name="connsiteX2" fmla="*/ 63437 w 122865"/>
                <a:gd name="connsiteY2" fmla="*/ 20652 h 56270"/>
                <a:gd name="connsiteX3" fmla="*/ 42625 w 122865"/>
                <a:gd name="connsiteY3" fmla="*/ 0 h 56270"/>
                <a:gd name="connsiteX4" fmla="*/ 0 w 122865"/>
                <a:gd name="connsiteY4" fmla="*/ 0 h 56270"/>
                <a:gd name="connsiteX5" fmla="*/ 0 w 122865"/>
                <a:gd name="connsiteY5" fmla="*/ 4220 h 56270"/>
                <a:gd name="connsiteX6" fmla="*/ 2646 w 122865"/>
                <a:gd name="connsiteY6" fmla="*/ 17069 h 56270"/>
                <a:gd name="connsiteX7" fmla="*/ 4915 w 122865"/>
                <a:gd name="connsiteY7" fmla="*/ 23071 h 56270"/>
                <a:gd name="connsiteX8" fmla="*/ 11058 w 122865"/>
                <a:gd name="connsiteY8" fmla="*/ 34231 h 56270"/>
                <a:gd name="connsiteX9" fmla="*/ 14838 w 122865"/>
                <a:gd name="connsiteY9" fmla="*/ 39296 h 56270"/>
                <a:gd name="connsiteX10" fmla="*/ 107962 w 122865"/>
                <a:gd name="connsiteY10" fmla="*/ 48265 h 56270"/>
                <a:gd name="connsiteX11" fmla="*/ 132033 w 122865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865" h="56270">
                  <a:moveTo>
                    <a:pt x="132127" y="0"/>
                  </a:moveTo>
                  <a:lnTo>
                    <a:pt x="89408" y="0"/>
                  </a:lnTo>
                  <a:cubicBezTo>
                    <a:pt x="87984" y="12819"/>
                    <a:pt x="76356" y="22066"/>
                    <a:pt x="63437" y="20652"/>
                  </a:cubicBezTo>
                  <a:cubicBezTo>
                    <a:pt x="52482" y="19454"/>
                    <a:pt x="43833" y="10871"/>
                    <a:pt x="42625" y="0"/>
                  </a:cubicBezTo>
                  <a:lnTo>
                    <a:pt x="0" y="0"/>
                  </a:lnTo>
                  <a:cubicBezTo>
                    <a:pt x="0" y="1407"/>
                    <a:pt x="0" y="2814"/>
                    <a:pt x="0" y="4220"/>
                  </a:cubicBezTo>
                  <a:cubicBezTo>
                    <a:pt x="448" y="8580"/>
                    <a:pt x="1334" y="12884"/>
                    <a:pt x="2646" y="17069"/>
                  </a:cubicBezTo>
                  <a:cubicBezTo>
                    <a:pt x="3276" y="19132"/>
                    <a:pt x="4032" y="21133"/>
                    <a:pt x="4915" y="23071"/>
                  </a:cubicBezTo>
                  <a:cubicBezTo>
                    <a:pt x="6594" y="26980"/>
                    <a:pt x="8651" y="30717"/>
                    <a:pt x="11058" y="34231"/>
                  </a:cubicBezTo>
                  <a:cubicBezTo>
                    <a:pt x="12255" y="35982"/>
                    <a:pt x="13515" y="37670"/>
                    <a:pt x="14838" y="39296"/>
                  </a:cubicBezTo>
                  <a:cubicBezTo>
                    <a:pt x="38058" y="67290"/>
                    <a:pt x="79751" y="71306"/>
                    <a:pt x="107962" y="48265"/>
                  </a:cubicBezTo>
                  <a:cubicBezTo>
                    <a:pt x="122572" y="36333"/>
                    <a:pt x="131334" y="18764"/>
                    <a:pt x="132033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1" name="Forma Livre 170">
              <a:extLst>
                <a:ext uri="{FF2B5EF4-FFF2-40B4-BE49-F238E27FC236}">
                  <a16:creationId xmlns:a16="http://schemas.microsoft.com/office/drawing/2014/main" id="{E8325126-307F-EF4A-AFEC-182763D6A893}"/>
                </a:ext>
              </a:extLst>
            </p:cNvPr>
            <p:cNvSpPr/>
            <p:nvPr/>
          </p:nvSpPr>
          <p:spPr>
            <a:xfrm>
              <a:off x="5457773" y="1775219"/>
              <a:ext cx="132316" cy="56271"/>
            </a:xfrm>
            <a:custGeom>
              <a:avLst/>
              <a:gdLst>
                <a:gd name="connsiteX0" fmla="*/ 132222 w 132316"/>
                <a:gd name="connsiteY0" fmla="*/ 94 h 56270"/>
                <a:gd name="connsiteX1" fmla="*/ 89503 w 132316"/>
                <a:gd name="connsiteY1" fmla="*/ 94 h 56270"/>
                <a:gd name="connsiteX2" fmla="*/ 63532 w 132316"/>
                <a:gd name="connsiteY2" fmla="*/ 20746 h 56270"/>
                <a:gd name="connsiteX3" fmla="*/ 42719 w 132316"/>
                <a:gd name="connsiteY3" fmla="*/ 94 h 56270"/>
                <a:gd name="connsiteX4" fmla="*/ 0 w 132316"/>
                <a:gd name="connsiteY4" fmla="*/ 94 h 56270"/>
                <a:gd name="connsiteX5" fmla="*/ 0 w 132316"/>
                <a:gd name="connsiteY5" fmla="*/ 4314 h 56270"/>
                <a:gd name="connsiteX6" fmla="*/ 2646 w 132316"/>
                <a:gd name="connsiteY6" fmla="*/ 17163 h 56270"/>
                <a:gd name="connsiteX7" fmla="*/ 4915 w 132316"/>
                <a:gd name="connsiteY7" fmla="*/ 23165 h 56270"/>
                <a:gd name="connsiteX8" fmla="*/ 11625 w 132316"/>
                <a:gd name="connsiteY8" fmla="*/ 34231 h 56270"/>
                <a:gd name="connsiteX9" fmla="*/ 15405 w 132316"/>
                <a:gd name="connsiteY9" fmla="*/ 39296 h 56270"/>
                <a:gd name="connsiteX10" fmla="*/ 108530 w 132316"/>
                <a:gd name="connsiteY10" fmla="*/ 48265 h 56270"/>
                <a:gd name="connsiteX11" fmla="*/ 132600 w 132316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16" h="56270">
                  <a:moveTo>
                    <a:pt x="132222" y="94"/>
                  </a:moveTo>
                  <a:lnTo>
                    <a:pt x="89503" y="94"/>
                  </a:lnTo>
                  <a:cubicBezTo>
                    <a:pt x="88078" y="12913"/>
                    <a:pt x="76451" y="22160"/>
                    <a:pt x="63532" y="20746"/>
                  </a:cubicBezTo>
                  <a:cubicBezTo>
                    <a:pt x="52577" y="19547"/>
                    <a:pt x="43927" y="10965"/>
                    <a:pt x="42719" y="94"/>
                  </a:cubicBezTo>
                  <a:lnTo>
                    <a:pt x="0" y="94"/>
                  </a:lnTo>
                  <a:cubicBezTo>
                    <a:pt x="0" y="1501"/>
                    <a:pt x="0" y="2907"/>
                    <a:pt x="0" y="4314"/>
                  </a:cubicBezTo>
                  <a:cubicBezTo>
                    <a:pt x="448" y="8674"/>
                    <a:pt x="1334" y="12978"/>
                    <a:pt x="2646" y="17163"/>
                  </a:cubicBezTo>
                  <a:cubicBezTo>
                    <a:pt x="3276" y="19226"/>
                    <a:pt x="4032" y="21227"/>
                    <a:pt x="4915" y="23165"/>
                  </a:cubicBezTo>
                  <a:cubicBezTo>
                    <a:pt x="6779" y="27064"/>
                    <a:pt x="9027" y="30770"/>
                    <a:pt x="11625" y="34231"/>
                  </a:cubicBezTo>
                  <a:cubicBezTo>
                    <a:pt x="12822" y="35982"/>
                    <a:pt x="14082" y="37670"/>
                    <a:pt x="15405" y="39296"/>
                  </a:cubicBezTo>
                  <a:cubicBezTo>
                    <a:pt x="38625" y="67290"/>
                    <a:pt x="80318" y="71306"/>
                    <a:pt x="108530" y="48265"/>
                  </a:cubicBezTo>
                  <a:cubicBezTo>
                    <a:pt x="123139" y="36333"/>
                    <a:pt x="131901" y="18764"/>
                    <a:pt x="132600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2" name="Forma Livre 171">
              <a:extLst>
                <a:ext uri="{FF2B5EF4-FFF2-40B4-BE49-F238E27FC236}">
                  <a16:creationId xmlns:a16="http://schemas.microsoft.com/office/drawing/2014/main" id="{5C895D74-501C-564D-A8EF-7EDE5BB0318D}"/>
                </a:ext>
              </a:extLst>
            </p:cNvPr>
            <p:cNvSpPr/>
            <p:nvPr/>
          </p:nvSpPr>
          <p:spPr>
            <a:xfrm>
              <a:off x="5516276" y="1673932"/>
              <a:ext cx="9451" cy="9378"/>
            </a:xfrm>
            <a:custGeom>
              <a:avLst/>
              <a:gdLst>
                <a:gd name="connsiteX0" fmla="*/ 7561 w 9451"/>
                <a:gd name="connsiteY0" fmla="*/ 0 h 0"/>
                <a:gd name="connsiteX1" fmla="*/ 0 w 9451"/>
                <a:gd name="connsiteY1" fmla="*/ 0 h 0"/>
                <a:gd name="connsiteX2" fmla="*/ 13043 w 945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1">
                  <a:moveTo>
                    <a:pt x="7561" y="0"/>
                  </a:moveTo>
                  <a:cubicBezTo>
                    <a:pt x="5009" y="0"/>
                    <a:pt x="2552" y="0"/>
                    <a:pt x="0" y="0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3" name="Forma Livre 172">
              <a:extLst>
                <a:ext uri="{FF2B5EF4-FFF2-40B4-BE49-F238E27FC236}">
                  <a16:creationId xmlns:a16="http://schemas.microsoft.com/office/drawing/2014/main" id="{884A93B9-30F2-6849-8378-86FC755CAFBB}"/>
                </a:ext>
              </a:extLst>
            </p:cNvPr>
            <p:cNvSpPr/>
            <p:nvPr/>
          </p:nvSpPr>
          <p:spPr>
            <a:xfrm>
              <a:off x="5846688" y="1775313"/>
              <a:ext cx="122865" cy="56271"/>
            </a:xfrm>
            <a:custGeom>
              <a:avLst/>
              <a:gdLst>
                <a:gd name="connsiteX0" fmla="*/ 132127 w 122865"/>
                <a:gd name="connsiteY0" fmla="*/ 0 h 56270"/>
                <a:gd name="connsiteX1" fmla="*/ 89408 w 122865"/>
                <a:gd name="connsiteY1" fmla="*/ 0 h 56270"/>
                <a:gd name="connsiteX2" fmla="*/ 63437 w 122865"/>
                <a:gd name="connsiteY2" fmla="*/ 20652 h 56270"/>
                <a:gd name="connsiteX3" fmla="*/ 42625 w 122865"/>
                <a:gd name="connsiteY3" fmla="*/ 0 h 56270"/>
                <a:gd name="connsiteX4" fmla="*/ 0 w 122865"/>
                <a:gd name="connsiteY4" fmla="*/ 0 h 56270"/>
                <a:gd name="connsiteX5" fmla="*/ 0 w 122865"/>
                <a:gd name="connsiteY5" fmla="*/ 4220 h 56270"/>
                <a:gd name="connsiteX6" fmla="*/ 2646 w 122865"/>
                <a:gd name="connsiteY6" fmla="*/ 17069 h 56270"/>
                <a:gd name="connsiteX7" fmla="*/ 4915 w 122865"/>
                <a:gd name="connsiteY7" fmla="*/ 23071 h 56270"/>
                <a:gd name="connsiteX8" fmla="*/ 11058 w 122865"/>
                <a:gd name="connsiteY8" fmla="*/ 34231 h 56270"/>
                <a:gd name="connsiteX9" fmla="*/ 14838 w 122865"/>
                <a:gd name="connsiteY9" fmla="*/ 39296 h 56270"/>
                <a:gd name="connsiteX10" fmla="*/ 107962 w 122865"/>
                <a:gd name="connsiteY10" fmla="*/ 48265 h 56270"/>
                <a:gd name="connsiteX11" fmla="*/ 132033 w 122865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865" h="56270">
                  <a:moveTo>
                    <a:pt x="132127" y="0"/>
                  </a:moveTo>
                  <a:lnTo>
                    <a:pt x="89408" y="0"/>
                  </a:lnTo>
                  <a:cubicBezTo>
                    <a:pt x="87984" y="12819"/>
                    <a:pt x="76356" y="22066"/>
                    <a:pt x="63437" y="20652"/>
                  </a:cubicBezTo>
                  <a:cubicBezTo>
                    <a:pt x="52482" y="19454"/>
                    <a:pt x="43833" y="10871"/>
                    <a:pt x="42625" y="0"/>
                  </a:cubicBezTo>
                  <a:lnTo>
                    <a:pt x="0" y="0"/>
                  </a:lnTo>
                  <a:cubicBezTo>
                    <a:pt x="0" y="1407"/>
                    <a:pt x="0" y="2814"/>
                    <a:pt x="0" y="4220"/>
                  </a:cubicBezTo>
                  <a:cubicBezTo>
                    <a:pt x="448" y="8580"/>
                    <a:pt x="1334" y="12884"/>
                    <a:pt x="2646" y="17069"/>
                  </a:cubicBezTo>
                  <a:cubicBezTo>
                    <a:pt x="3276" y="19132"/>
                    <a:pt x="4032" y="21133"/>
                    <a:pt x="4915" y="23071"/>
                  </a:cubicBezTo>
                  <a:cubicBezTo>
                    <a:pt x="6594" y="26980"/>
                    <a:pt x="8651" y="30717"/>
                    <a:pt x="11058" y="34231"/>
                  </a:cubicBezTo>
                  <a:cubicBezTo>
                    <a:pt x="12255" y="35982"/>
                    <a:pt x="13515" y="37670"/>
                    <a:pt x="14838" y="39296"/>
                  </a:cubicBezTo>
                  <a:cubicBezTo>
                    <a:pt x="38058" y="67290"/>
                    <a:pt x="79751" y="71306"/>
                    <a:pt x="107962" y="48265"/>
                  </a:cubicBezTo>
                  <a:cubicBezTo>
                    <a:pt x="122572" y="36333"/>
                    <a:pt x="131334" y="18764"/>
                    <a:pt x="132033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4" name="Forma Livre 173">
              <a:extLst>
                <a:ext uri="{FF2B5EF4-FFF2-40B4-BE49-F238E27FC236}">
                  <a16:creationId xmlns:a16="http://schemas.microsoft.com/office/drawing/2014/main" id="{4C7911F1-F9F5-2B40-A145-28F68BE86B9C}"/>
                </a:ext>
              </a:extLst>
            </p:cNvPr>
            <p:cNvSpPr/>
            <p:nvPr/>
          </p:nvSpPr>
          <p:spPr>
            <a:xfrm>
              <a:off x="6053196" y="1775219"/>
              <a:ext cx="132316" cy="56271"/>
            </a:xfrm>
            <a:custGeom>
              <a:avLst/>
              <a:gdLst>
                <a:gd name="connsiteX0" fmla="*/ 132222 w 132316"/>
                <a:gd name="connsiteY0" fmla="*/ 94 h 56270"/>
                <a:gd name="connsiteX1" fmla="*/ 89503 w 132316"/>
                <a:gd name="connsiteY1" fmla="*/ 94 h 56270"/>
                <a:gd name="connsiteX2" fmla="*/ 63532 w 132316"/>
                <a:gd name="connsiteY2" fmla="*/ 20746 h 56270"/>
                <a:gd name="connsiteX3" fmla="*/ 42719 w 132316"/>
                <a:gd name="connsiteY3" fmla="*/ 94 h 56270"/>
                <a:gd name="connsiteX4" fmla="*/ 0 w 132316"/>
                <a:gd name="connsiteY4" fmla="*/ 94 h 56270"/>
                <a:gd name="connsiteX5" fmla="*/ 0 w 132316"/>
                <a:gd name="connsiteY5" fmla="*/ 4314 h 56270"/>
                <a:gd name="connsiteX6" fmla="*/ 2646 w 132316"/>
                <a:gd name="connsiteY6" fmla="*/ 17163 h 56270"/>
                <a:gd name="connsiteX7" fmla="*/ 4915 w 132316"/>
                <a:gd name="connsiteY7" fmla="*/ 23165 h 56270"/>
                <a:gd name="connsiteX8" fmla="*/ 11625 w 132316"/>
                <a:gd name="connsiteY8" fmla="*/ 34231 h 56270"/>
                <a:gd name="connsiteX9" fmla="*/ 15405 w 132316"/>
                <a:gd name="connsiteY9" fmla="*/ 39296 h 56270"/>
                <a:gd name="connsiteX10" fmla="*/ 108530 w 132316"/>
                <a:gd name="connsiteY10" fmla="*/ 48265 h 56270"/>
                <a:gd name="connsiteX11" fmla="*/ 132600 w 132316"/>
                <a:gd name="connsiteY11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16" h="56270">
                  <a:moveTo>
                    <a:pt x="132222" y="94"/>
                  </a:moveTo>
                  <a:lnTo>
                    <a:pt x="89503" y="94"/>
                  </a:lnTo>
                  <a:cubicBezTo>
                    <a:pt x="88078" y="12913"/>
                    <a:pt x="76451" y="22160"/>
                    <a:pt x="63532" y="20746"/>
                  </a:cubicBezTo>
                  <a:cubicBezTo>
                    <a:pt x="52576" y="19547"/>
                    <a:pt x="43927" y="10965"/>
                    <a:pt x="42719" y="94"/>
                  </a:cubicBezTo>
                  <a:lnTo>
                    <a:pt x="0" y="94"/>
                  </a:lnTo>
                  <a:cubicBezTo>
                    <a:pt x="0" y="1501"/>
                    <a:pt x="0" y="2907"/>
                    <a:pt x="0" y="4314"/>
                  </a:cubicBezTo>
                  <a:cubicBezTo>
                    <a:pt x="448" y="8674"/>
                    <a:pt x="1334" y="12978"/>
                    <a:pt x="2646" y="17163"/>
                  </a:cubicBezTo>
                  <a:cubicBezTo>
                    <a:pt x="3276" y="19226"/>
                    <a:pt x="4032" y="21227"/>
                    <a:pt x="4915" y="23165"/>
                  </a:cubicBezTo>
                  <a:cubicBezTo>
                    <a:pt x="6779" y="27064"/>
                    <a:pt x="9027" y="30770"/>
                    <a:pt x="11625" y="34231"/>
                  </a:cubicBezTo>
                  <a:cubicBezTo>
                    <a:pt x="12822" y="35982"/>
                    <a:pt x="14082" y="37670"/>
                    <a:pt x="15405" y="39296"/>
                  </a:cubicBezTo>
                  <a:cubicBezTo>
                    <a:pt x="38625" y="67290"/>
                    <a:pt x="80318" y="71306"/>
                    <a:pt x="108530" y="48265"/>
                  </a:cubicBezTo>
                  <a:cubicBezTo>
                    <a:pt x="123140" y="36333"/>
                    <a:pt x="131901" y="18764"/>
                    <a:pt x="132600" y="0"/>
                  </a:cubicBez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5" name="Forma Livre 174">
              <a:extLst>
                <a:ext uri="{FF2B5EF4-FFF2-40B4-BE49-F238E27FC236}">
                  <a16:creationId xmlns:a16="http://schemas.microsoft.com/office/drawing/2014/main" id="{9654BFAB-D2FA-F341-9337-C0610E2BE544}"/>
                </a:ext>
              </a:extLst>
            </p:cNvPr>
            <p:cNvSpPr/>
            <p:nvPr/>
          </p:nvSpPr>
          <p:spPr>
            <a:xfrm>
              <a:off x="5611165" y="1672712"/>
              <a:ext cx="113414" cy="65649"/>
            </a:xfrm>
            <a:custGeom>
              <a:avLst/>
              <a:gdLst>
                <a:gd name="connsiteX0" fmla="*/ 0 w 113413"/>
                <a:gd name="connsiteY0" fmla="*/ 74465 h 65649"/>
                <a:gd name="connsiteX1" fmla="*/ 113414 w 113413"/>
                <a:gd name="connsiteY1" fmla="*/ 74465 h 65649"/>
                <a:gd name="connsiteX2" fmla="*/ 113414 w 113413"/>
                <a:gd name="connsiteY2" fmla="*/ 0 h 65649"/>
                <a:gd name="connsiteX3" fmla="*/ 0 w 113413"/>
                <a:gd name="connsiteY3" fmla="*/ 938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13" h="65649">
                  <a:moveTo>
                    <a:pt x="0" y="74465"/>
                  </a:moveTo>
                  <a:lnTo>
                    <a:pt x="113414" y="74465"/>
                  </a:lnTo>
                  <a:lnTo>
                    <a:pt x="113414" y="0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6" name="Forma Livre 175">
              <a:extLst>
                <a:ext uri="{FF2B5EF4-FFF2-40B4-BE49-F238E27FC236}">
                  <a16:creationId xmlns:a16="http://schemas.microsoft.com/office/drawing/2014/main" id="{A028A3C2-A129-2444-BCB3-7D37CB9233A6}"/>
                </a:ext>
              </a:extLst>
            </p:cNvPr>
            <p:cNvSpPr/>
            <p:nvPr/>
          </p:nvSpPr>
          <p:spPr>
            <a:xfrm>
              <a:off x="6201580" y="1611096"/>
              <a:ext cx="113414" cy="9378"/>
            </a:xfrm>
            <a:custGeom>
              <a:avLst/>
              <a:gdLst>
                <a:gd name="connsiteX0" fmla="*/ 3875 w 113413"/>
                <a:gd name="connsiteY0" fmla="*/ 10598 h 9378"/>
                <a:gd name="connsiteX1" fmla="*/ 0 w 113413"/>
                <a:gd name="connsiteY1" fmla="*/ 14161 h 9378"/>
                <a:gd name="connsiteX2" fmla="*/ 114926 w 113413"/>
                <a:gd name="connsiteY2" fmla="*/ 14161 h 9378"/>
                <a:gd name="connsiteX3" fmla="*/ 110106 w 113413"/>
                <a:gd name="connsiteY3" fmla="*/ 0 h 9378"/>
                <a:gd name="connsiteX4" fmla="*/ 13610 w 113413"/>
                <a:gd name="connsiteY4" fmla="*/ 0 h 9378"/>
                <a:gd name="connsiteX5" fmla="*/ 3875 w 113413"/>
                <a:gd name="connsiteY5" fmla="*/ 10598 h 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3" h="9378">
                  <a:moveTo>
                    <a:pt x="3875" y="10598"/>
                  </a:moveTo>
                  <a:lnTo>
                    <a:pt x="0" y="14161"/>
                  </a:lnTo>
                  <a:lnTo>
                    <a:pt x="114926" y="14161"/>
                  </a:lnTo>
                  <a:cubicBezTo>
                    <a:pt x="113655" y="9335"/>
                    <a:pt x="112044" y="4603"/>
                    <a:pt x="110106" y="0"/>
                  </a:cubicBezTo>
                  <a:lnTo>
                    <a:pt x="13610" y="0"/>
                  </a:lnTo>
                  <a:cubicBezTo>
                    <a:pt x="10585" y="3564"/>
                    <a:pt x="7372" y="7128"/>
                    <a:pt x="3875" y="10598"/>
                  </a:cubicBez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7" name="Forma Livre 176">
              <a:extLst>
                <a:ext uri="{FF2B5EF4-FFF2-40B4-BE49-F238E27FC236}">
                  <a16:creationId xmlns:a16="http://schemas.microsoft.com/office/drawing/2014/main" id="{71066630-C568-5245-8EE3-3B858039D02A}"/>
                </a:ext>
              </a:extLst>
            </p:cNvPr>
            <p:cNvSpPr/>
            <p:nvPr/>
          </p:nvSpPr>
          <p:spPr>
            <a:xfrm>
              <a:off x="6234942" y="1552387"/>
              <a:ext cx="56707" cy="28135"/>
            </a:xfrm>
            <a:custGeom>
              <a:avLst/>
              <a:gdLst>
                <a:gd name="connsiteX0" fmla="*/ 59070 w 56706"/>
                <a:gd name="connsiteY0" fmla="*/ 30668 h 28135"/>
                <a:gd name="connsiteX1" fmla="*/ 18902 w 56706"/>
                <a:gd name="connsiteY1" fmla="*/ 1782 h 28135"/>
                <a:gd name="connsiteX2" fmla="*/ 12381 w 56706"/>
                <a:gd name="connsiteY2" fmla="*/ 0 h 28135"/>
                <a:gd name="connsiteX3" fmla="*/ 0 w 56706"/>
                <a:gd name="connsiteY3" fmla="*/ 30668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06" h="28135">
                  <a:moveTo>
                    <a:pt x="59070" y="30668"/>
                  </a:moveTo>
                  <a:cubicBezTo>
                    <a:pt x="48049" y="18154"/>
                    <a:pt x="34317" y="8279"/>
                    <a:pt x="18902" y="1782"/>
                  </a:cubicBezTo>
                  <a:lnTo>
                    <a:pt x="12381" y="0"/>
                  </a:lnTo>
                  <a:cubicBezTo>
                    <a:pt x="9249" y="10591"/>
                    <a:pt x="5103" y="20860"/>
                    <a:pt x="0" y="30668"/>
                  </a:cubicBez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8" name="Forma Livre 177">
              <a:extLst>
                <a:ext uri="{FF2B5EF4-FFF2-40B4-BE49-F238E27FC236}">
                  <a16:creationId xmlns:a16="http://schemas.microsoft.com/office/drawing/2014/main" id="{14DFEF28-C5B2-674E-8D17-8207C775C9F6}"/>
                </a:ext>
              </a:extLst>
            </p:cNvPr>
            <p:cNvSpPr/>
            <p:nvPr/>
          </p:nvSpPr>
          <p:spPr>
            <a:xfrm>
              <a:off x="5204765" y="1676089"/>
              <a:ext cx="94512" cy="65649"/>
            </a:xfrm>
            <a:custGeom>
              <a:avLst/>
              <a:gdLst>
                <a:gd name="connsiteX0" fmla="*/ 94512 w 94511"/>
                <a:gd name="connsiteY0" fmla="*/ 71089 h 65649"/>
                <a:gd name="connsiteX1" fmla="*/ 94512 w 94511"/>
                <a:gd name="connsiteY1" fmla="*/ 0 h 65649"/>
                <a:gd name="connsiteX2" fmla="*/ 92054 w 94511"/>
                <a:gd name="connsiteY2" fmla="*/ 0 h 65649"/>
                <a:gd name="connsiteX3" fmla="*/ 0 w 94511"/>
                <a:gd name="connsiteY3" fmla="*/ 750 h 65649"/>
                <a:gd name="connsiteX4" fmla="*/ 0 w 94511"/>
                <a:gd name="connsiteY4" fmla="*/ 71089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11" h="65649">
                  <a:moveTo>
                    <a:pt x="94512" y="71089"/>
                  </a:moveTo>
                  <a:lnTo>
                    <a:pt x="94512" y="0"/>
                  </a:lnTo>
                  <a:lnTo>
                    <a:pt x="92054" y="0"/>
                  </a:lnTo>
                  <a:lnTo>
                    <a:pt x="0" y="750"/>
                  </a:lnTo>
                  <a:lnTo>
                    <a:pt x="0" y="71089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9" name="Forma Livre 178">
              <a:extLst>
                <a:ext uri="{FF2B5EF4-FFF2-40B4-BE49-F238E27FC236}">
                  <a16:creationId xmlns:a16="http://schemas.microsoft.com/office/drawing/2014/main" id="{08743D11-329B-CC4A-998D-BB675C01396F}"/>
                </a:ext>
              </a:extLst>
            </p:cNvPr>
            <p:cNvSpPr/>
            <p:nvPr/>
          </p:nvSpPr>
          <p:spPr>
            <a:xfrm>
              <a:off x="5327631" y="1673744"/>
              <a:ext cx="255181" cy="65649"/>
            </a:xfrm>
            <a:custGeom>
              <a:avLst/>
              <a:gdLst>
                <a:gd name="connsiteX0" fmla="*/ 189023 w 255181"/>
                <a:gd name="connsiteY0" fmla="*/ 563 h 65649"/>
                <a:gd name="connsiteX1" fmla="*/ 8790 w 255181"/>
                <a:gd name="connsiteY1" fmla="*/ 1969 h 65649"/>
                <a:gd name="connsiteX2" fmla="*/ 0 w 255181"/>
                <a:gd name="connsiteY2" fmla="*/ 1969 h 65649"/>
                <a:gd name="connsiteX3" fmla="*/ 0 w 255181"/>
                <a:gd name="connsiteY3" fmla="*/ 73246 h 65649"/>
                <a:gd name="connsiteX4" fmla="*/ 255181 w 255181"/>
                <a:gd name="connsiteY4" fmla="*/ 73246 h 65649"/>
                <a:gd name="connsiteX5" fmla="*/ 255181 w 255181"/>
                <a:gd name="connsiteY5" fmla="*/ 0 h 65649"/>
                <a:gd name="connsiteX6" fmla="*/ 201688 w 255181"/>
                <a:gd name="connsiteY6" fmla="*/ 0 h 6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181" h="65649">
                  <a:moveTo>
                    <a:pt x="189023" y="563"/>
                  </a:moveTo>
                  <a:lnTo>
                    <a:pt x="8790" y="1969"/>
                  </a:lnTo>
                  <a:lnTo>
                    <a:pt x="0" y="1969"/>
                  </a:lnTo>
                  <a:lnTo>
                    <a:pt x="0" y="73246"/>
                  </a:lnTo>
                  <a:lnTo>
                    <a:pt x="255181" y="73246"/>
                  </a:lnTo>
                  <a:lnTo>
                    <a:pt x="255181" y="0"/>
                  </a:lnTo>
                  <a:lnTo>
                    <a:pt x="201688" y="0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0" name="Forma Livre 179">
              <a:extLst>
                <a:ext uri="{FF2B5EF4-FFF2-40B4-BE49-F238E27FC236}">
                  <a16:creationId xmlns:a16="http://schemas.microsoft.com/office/drawing/2014/main" id="{D224D387-FD34-BD42-92A8-0B248EB1D97C}"/>
                </a:ext>
              </a:extLst>
            </p:cNvPr>
            <p:cNvSpPr/>
            <p:nvPr/>
          </p:nvSpPr>
          <p:spPr>
            <a:xfrm>
              <a:off x="5752933" y="1644108"/>
              <a:ext cx="567070" cy="103163"/>
            </a:xfrm>
            <a:custGeom>
              <a:avLst/>
              <a:gdLst>
                <a:gd name="connsiteX0" fmla="*/ 567070 w 567069"/>
                <a:gd name="connsiteY0" fmla="*/ 103069 h 103163"/>
                <a:gd name="connsiteX1" fmla="*/ 567070 w 567069"/>
                <a:gd name="connsiteY1" fmla="*/ 4595 h 103163"/>
                <a:gd name="connsiteX2" fmla="*/ 567070 w 567069"/>
                <a:gd name="connsiteY2" fmla="*/ 0 h 103163"/>
                <a:gd name="connsiteX3" fmla="*/ 424263 w 567069"/>
                <a:gd name="connsiteY3" fmla="*/ 0 h 103163"/>
                <a:gd name="connsiteX4" fmla="*/ 330791 w 567069"/>
                <a:gd name="connsiteY4" fmla="*/ 26447 h 103163"/>
                <a:gd name="connsiteX5" fmla="*/ 0 w 567069"/>
                <a:gd name="connsiteY5" fmla="*/ 28604 h 103163"/>
                <a:gd name="connsiteX6" fmla="*/ 0 w 567069"/>
                <a:gd name="connsiteY6" fmla="*/ 103632 h 10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069" h="103163">
                  <a:moveTo>
                    <a:pt x="567070" y="103069"/>
                  </a:moveTo>
                  <a:lnTo>
                    <a:pt x="567070" y="4595"/>
                  </a:lnTo>
                  <a:cubicBezTo>
                    <a:pt x="567070" y="3189"/>
                    <a:pt x="567070" y="1594"/>
                    <a:pt x="567070" y="0"/>
                  </a:cubicBezTo>
                  <a:lnTo>
                    <a:pt x="424263" y="0"/>
                  </a:lnTo>
                  <a:cubicBezTo>
                    <a:pt x="396148" y="17175"/>
                    <a:pt x="363806" y="26326"/>
                    <a:pt x="330791" y="26447"/>
                  </a:cubicBezTo>
                  <a:lnTo>
                    <a:pt x="0" y="28604"/>
                  </a:lnTo>
                  <a:lnTo>
                    <a:pt x="0" y="103632"/>
                  </a:lnTo>
                  <a:close/>
                </a:path>
              </a:pathLst>
            </a:custGeom>
            <a:solidFill>
              <a:schemeClr val="accent4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1" name="Forma Livre 180">
              <a:extLst>
                <a:ext uri="{FF2B5EF4-FFF2-40B4-BE49-F238E27FC236}">
                  <a16:creationId xmlns:a16="http://schemas.microsoft.com/office/drawing/2014/main" id="{40F891B1-518E-4F45-A361-350F2AAB20A0}"/>
                </a:ext>
              </a:extLst>
            </p:cNvPr>
            <p:cNvSpPr/>
            <p:nvPr/>
          </p:nvSpPr>
          <p:spPr>
            <a:xfrm>
              <a:off x="6045919" y="1583054"/>
              <a:ext cx="264633" cy="28135"/>
            </a:xfrm>
            <a:custGeom>
              <a:avLst/>
              <a:gdLst>
                <a:gd name="connsiteX0" fmla="*/ 14177 w 264632"/>
                <a:gd name="connsiteY0" fmla="*/ 0 h 28135"/>
                <a:gd name="connsiteX1" fmla="*/ 0 w 264632"/>
                <a:gd name="connsiteY1" fmla="*/ 14068 h 28135"/>
                <a:gd name="connsiteX2" fmla="*/ 14177 w 264632"/>
                <a:gd name="connsiteY2" fmla="*/ 28135 h 28135"/>
                <a:gd name="connsiteX3" fmla="*/ 265767 w 264632"/>
                <a:gd name="connsiteY3" fmla="*/ 28135 h 28135"/>
                <a:gd name="connsiteX4" fmla="*/ 257450 w 264632"/>
                <a:gd name="connsiteY4" fmla="*/ 12286 h 28135"/>
                <a:gd name="connsiteX5" fmla="*/ 247999 w 264632"/>
                <a:gd name="connsiteY5" fmla="*/ 0 h 28135"/>
                <a:gd name="connsiteX6" fmla="*/ 14177 w 264632"/>
                <a:gd name="connsiteY6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632" h="28135">
                  <a:moveTo>
                    <a:pt x="14177" y="0"/>
                  </a:moveTo>
                  <a:cubicBezTo>
                    <a:pt x="6347" y="0"/>
                    <a:pt x="0" y="6298"/>
                    <a:pt x="0" y="14068"/>
                  </a:cubicBezTo>
                  <a:cubicBezTo>
                    <a:pt x="0" y="21837"/>
                    <a:pt x="6347" y="28135"/>
                    <a:pt x="14177" y="28135"/>
                  </a:cubicBezTo>
                  <a:lnTo>
                    <a:pt x="265767" y="28135"/>
                  </a:lnTo>
                  <a:cubicBezTo>
                    <a:pt x="263453" y="22628"/>
                    <a:pt x="260670" y="17325"/>
                    <a:pt x="257450" y="12286"/>
                  </a:cubicBezTo>
                  <a:cubicBezTo>
                    <a:pt x="254613" y="7962"/>
                    <a:pt x="251454" y="3855"/>
                    <a:pt x="247999" y="0"/>
                  </a:cubicBezTo>
                  <a:lnTo>
                    <a:pt x="14177" y="0"/>
                  </a:ln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2" name="Forma Livre 181">
              <a:extLst>
                <a:ext uri="{FF2B5EF4-FFF2-40B4-BE49-F238E27FC236}">
                  <a16:creationId xmlns:a16="http://schemas.microsoft.com/office/drawing/2014/main" id="{CB3B68F6-3C01-C944-8ECD-6447044EB669}"/>
                </a:ext>
              </a:extLst>
            </p:cNvPr>
            <p:cNvSpPr/>
            <p:nvPr/>
          </p:nvSpPr>
          <p:spPr>
            <a:xfrm>
              <a:off x="5781286" y="1583054"/>
              <a:ext cx="226828" cy="28135"/>
            </a:xfrm>
            <a:custGeom>
              <a:avLst/>
              <a:gdLst>
                <a:gd name="connsiteX0" fmla="*/ 212651 w 226827"/>
                <a:gd name="connsiteY0" fmla="*/ 0 h 28135"/>
                <a:gd name="connsiteX1" fmla="*/ 14177 w 226827"/>
                <a:gd name="connsiteY1" fmla="*/ 0 h 28135"/>
                <a:gd name="connsiteX2" fmla="*/ 0 w 226827"/>
                <a:gd name="connsiteY2" fmla="*/ 14068 h 28135"/>
                <a:gd name="connsiteX3" fmla="*/ 14177 w 226827"/>
                <a:gd name="connsiteY3" fmla="*/ 28135 h 28135"/>
                <a:gd name="connsiteX4" fmla="*/ 212651 w 226827"/>
                <a:gd name="connsiteY4" fmla="*/ 28135 h 28135"/>
                <a:gd name="connsiteX5" fmla="*/ 226828 w 226827"/>
                <a:gd name="connsiteY5" fmla="*/ 14068 h 28135"/>
                <a:gd name="connsiteX6" fmla="*/ 212651 w 226827"/>
                <a:gd name="connsiteY6" fmla="*/ 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827" h="28135">
                  <a:moveTo>
                    <a:pt x="212651" y="0"/>
                  </a:moveTo>
                  <a:lnTo>
                    <a:pt x="14177" y="0"/>
                  </a:lnTo>
                  <a:cubicBezTo>
                    <a:pt x="6347" y="0"/>
                    <a:pt x="0" y="6298"/>
                    <a:pt x="0" y="14068"/>
                  </a:cubicBezTo>
                  <a:cubicBezTo>
                    <a:pt x="0" y="21837"/>
                    <a:pt x="6347" y="28135"/>
                    <a:pt x="14177" y="28135"/>
                  </a:cubicBezTo>
                  <a:lnTo>
                    <a:pt x="212651" y="28135"/>
                  </a:lnTo>
                  <a:cubicBezTo>
                    <a:pt x="220481" y="28135"/>
                    <a:pt x="226828" y="21837"/>
                    <a:pt x="226828" y="14068"/>
                  </a:cubicBezTo>
                  <a:cubicBezTo>
                    <a:pt x="226828" y="6298"/>
                    <a:pt x="220481" y="0"/>
                    <a:pt x="212651" y="0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3" name="Forma Livre 182">
              <a:extLst>
                <a:ext uri="{FF2B5EF4-FFF2-40B4-BE49-F238E27FC236}">
                  <a16:creationId xmlns:a16="http://schemas.microsoft.com/office/drawing/2014/main" id="{0A945F5A-B930-334E-8FDE-1051EA0A61BC}"/>
                </a:ext>
              </a:extLst>
            </p:cNvPr>
            <p:cNvSpPr/>
            <p:nvPr/>
          </p:nvSpPr>
          <p:spPr>
            <a:xfrm>
              <a:off x="5755390" y="1348593"/>
              <a:ext cx="321340" cy="28135"/>
            </a:xfrm>
            <a:custGeom>
              <a:avLst/>
              <a:gdLst>
                <a:gd name="connsiteX0" fmla="*/ 304706 w 321339"/>
                <a:gd name="connsiteY0" fmla="*/ 28135 h 28135"/>
                <a:gd name="connsiteX1" fmla="*/ 314157 w 321339"/>
                <a:gd name="connsiteY1" fmla="*/ 28135 h 28135"/>
                <a:gd name="connsiteX2" fmla="*/ 328333 w 321339"/>
                <a:gd name="connsiteY2" fmla="*/ 14068 h 28135"/>
                <a:gd name="connsiteX3" fmla="*/ 314157 w 321339"/>
                <a:gd name="connsiteY3" fmla="*/ 0 h 28135"/>
                <a:gd name="connsiteX4" fmla="*/ 40073 w 321339"/>
                <a:gd name="connsiteY4" fmla="*/ 0 h 28135"/>
                <a:gd name="connsiteX5" fmla="*/ 0 w 321339"/>
                <a:gd name="connsiteY5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39" h="28135">
                  <a:moveTo>
                    <a:pt x="304706" y="28135"/>
                  </a:moveTo>
                  <a:lnTo>
                    <a:pt x="314157" y="28135"/>
                  </a:lnTo>
                  <a:cubicBezTo>
                    <a:pt x="321986" y="28135"/>
                    <a:pt x="328333" y="21837"/>
                    <a:pt x="328333" y="14068"/>
                  </a:cubicBezTo>
                  <a:cubicBezTo>
                    <a:pt x="328333" y="6298"/>
                    <a:pt x="321986" y="0"/>
                    <a:pt x="314157" y="0"/>
                  </a:cubicBezTo>
                  <a:lnTo>
                    <a:pt x="40073" y="0"/>
                  </a:lnTo>
                  <a:cubicBezTo>
                    <a:pt x="22068" y="38"/>
                    <a:pt x="6028" y="11300"/>
                    <a:pt x="0" y="28135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4" name="Forma Livre 183">
              <a:extLst>
                <a:ext uri="{FF2B5EF4-FFF2-40B4-BE49-F238E27FC236}">
                  <a16:creationId xmlns:a16="http://schemas.microsoft.com/office/drawing/2014/main" id="{2746C85A-9A8F-0048-851F-D8C9DE1A9E0B}"/>
                </a:ext>
              </a:extLst>
            </p:cNvPr>
            <p:cNvSpPr/>
            <p:nvPr/>
          </p:nvSpPr>
          <p:spPr>
            <a:xfrm>
              <a:off x="5176412" y="1292273"/>
              <a:ext cx="1219200" cy="572086"/>
            </a:xfrm>
            <a:custGeom>
              <a:avLst/>
              <a:gdLst>
                <a:gd name="connsiteX0" fmla="*/ 1208615 w 1219200"/>
                <a:gd name="connsiteY0" fmla="*/ 304849 h 572086"/>
                <a:gd name="connsiteX1" fmla="*/ 1166273 w 1219200"/>
                <a:gd name="connsiteY1" fmla="*/ 321730 h 572086"/>
                <a:gd name="connsiteX2" fmla="*/ 1150868 w 1219200"/>
                <a:gd name="connsiteY2" fmla="*/ 287968 h 572086"/>
                <a:gd name="connsiteX3" fmla="*/ 1087545 w 1219200"/>
                <a:gd name="connsiteY3" fmla="*/ 235636 h 572086"/>
                <a:gd name="connsiteX4" fmla="*/ 1085939 w 1219200"/>
                <a:gd name="connsiteY4" fmla="*/ 235073 h 572086"/>
                <a:gd name="connsiteX5" fmla="*/ 986607 w 1219200"/>
                <a:gd name="connsiteY5" fmla="*/ 208157 h 572086"/>
                <a:gd name="connsiteX6" fmla="*/ 909863 w 1219200"/>
                <a:gd name="connsiteY6" fmla="*/ 109120 h 572086"/>
                <a:gd name="connsiteX7" fmla="*/ 932009 w 1219200"/>
                <a:gd name="connsiteY7" fmla="*/ 53629 h 572086"/>
                <a:gd name="connsiteX8" fmla="*/ 893135 w 1219200"/>
                <a:gd name="connsiteY8" fmla="*/ 28184 h 572086"/>
                <a:gd name="connsiteX9" fmla="*/ 619051 w 1219200"/>
                <a:gd name="connsiteY9" fmla="*/ 28184 h 572086"/>
                <a:gd name="connsiteX10" fmla="*/ 549680 w 1219200"/>
                <a:gd name="connsiteY10" fmla="*/ 84455 h 572086"/>
                <a:gd name="connsiteX11" fmla="*/ 390050 w 1219200"/>
                <a:gd name="connsiteY11" fmla="*/ 56789 h 572086"/>
                <a:gd name="connsiteX12" fmla="*/ 199261 w 1219200"/>
                <a:gd name="connsiteY12" fmla="*/ 25324 h 572086"/>
                <a:gd name="connsiteX13" fmla="*/ 149706 w 1219200"/>
                <a:gd name="connsiteY13" fmla="*/ 90926 h 572086"/>
                <a:gd name="connsiteX14" fmla="*/ 16242 w 1219200"/>
                <a:gd name="connsiteY14" fmla="*/ 149879 h 572086"/>
                <a:gd name="connsiteX15" fmla="*/ 10585 w 1219200"/>
                <a:gd name="connsiteY15" fmla="*/ 202249 h 572086"/>
                <a:gd name="connsiteX16" fmla="*/ 0 w 1219200"/>
                <a:gd name="connsiteY16" fmla="*/ 215754 h 572086"/>
                <a:gd name="connsiteX17" fmla="*/ 0 w 1219200"/>
                <a:gd name="connsiteY17" fmla="*/ 468972 h 572086"/>
                <a:gd name="connsiteX18" fmla="*/ 14177 w 1219200"/>
                <a:gd name="connsiteY18" fmla="*/ 483040 h 572086"/>
                <a:gd name="connsiteX19" fmla="*/ 41491 w 1219200"/>
                <a:gd name="connsiteY19" fmla="*/ 483040 h 572086"/>
                <a:gd name="connsiteX20" fmla="*/ 146856 w 1219200"/>
                <a:gd name="connsiteY20" fmla="*/ 575433 h 572086"/>
                <a:gd name="connsiteX21" fmla="*/ 239965 w 1219200"/>
                <a:gd name="connsiteY21" fmla="*/ 483040 h 572086"/>
                <a:gd name="connsiteX22" fmla="*/ 247620 w 1219200"/>
                <a:gd name="connsiteY22" fmla="*/ 483040 h 572086"/>
                <a:gd name="connsiteX23" fmla="*/ 352986 w 1219200"/>
                <a:gd name="connsiteY23" fmla="*/ 575433 h 572086"/>
                <a:gd name="connsiteX24" fmla="*/ 446095 w 1219200"/>
                <a:gd name="connsiteY24" fmla="*/ 483040 h 572086"/>
                <a:gd name="connsiteX25" fmla="*/ 636914 w 1219200"/>
                <a:gd name="connsiteY25" fmla="*/ 483040 h 572086"/>
                <a:gd name="connsiteX26" fmla="*/ 742279 w 1219200"/>
                <a:gd name="connsiteY26" fmla="*/ 575433 h 572086"/>
                <a:gd name="connsiteX27" fmla="*/ 835388 w 1219200"/>
                <a:gd name="connsiteY27" fmla="*/ 483040 h 572086"/>
                <a:gd name="connsiteX28" fmla="*/ 843044 w 1219200"/>
                <a:gd name="connsiteY28" fmla="*/ 483040 h 572086"/>
                <a:gd name="connsiteX29" fmla="*/ 948409 w 1219200"/>
                <a:gd name="connsiteY29" fmla="*/ 575433 h 572086"/>
                <a:gd name="connsiteX30" fmla="*/ 1041518 w 1219200"/>
                <a:gd name="connsiteY30" fmla="*/ 483040 h 572086"/>
                <a:gd name="connsiteX31" fmla="*/ 1157768 w 1219200"/>
                <a:gd name="connsiteY31" fmla="*/ 483040 h 572086"/>
                <a:gd name="connsiteX32" fmla="*/ 1171944 w 1219200"/>
                <a:gd name="connsiteY32" fmla="*/ 468972 h 572086"/>
                <a:gd name="connsiteX33" fmla="*/ 1171944 w 1219200"/>
                <a:gd name="connsiteY33" fmla="*/ 414577 h 572086"/>
                <a:gd name="connsiteX34" fmla="*/ 1208615 w 1219200"/>
                <a:gd name="connsiteY34" fmla="*/ 426675 h 572086"/>
                <a:gd name="connsiteX35" fmla="*/ 1222792 w 1219200"/>
                <a:gd name="connsiteY35" fmla="*/ 412607 h 572086"/>
                <a:gd name="connsiteX36" fmla="*/ 1222792 w 1219200"/>
                <a:gd name="connsiteY36" fmla="*/ 318823 h 572086"/>
                <a:gd name="connsiteX37" fmla="*/ 1208615 w 1219200"/>
                <a:gd name="connsiteY37" fmla="*/ 304849 h 572086"/>
                <a:gd name="connsiteX38" fmla="*/ 619051 w 1219200"/>
                <a:gd name="connsiteY38" fmla="*/ 56320 h 572086"/>
                <a:gd name="connsiteX39" fmla="*/ 893135 w 1219200"/>
                <a:gd name="connsiteY39" fmla="*/ 56320 h 572086"/>
                <a:gd name="connsiteX40" fmla="*/ 907312 w 1219200"/>
                <a:gd name="connsiteY40" fmla="*/ 70387 h 572086"/>
                <a:gd name="connsiteX41" fmla="*/ 893135 w 1219200"/>
                <a:gd name="connsiteY41" fmla="*/ 84455 h 572086"/>
                <a:gd name="connsiteX42" fmla="*/ 578978 w 1219200"/>
                <a:gd name="connsiteY42" fmla="*/ 84455 h 572086"/>
                <a:gd name="connsiteX43" fmla="*/ 619051 w 1219200"/>
                <a:gd name="connsiteY43" fmla="*/ 56320 h 572086"/>
                <a:gd name="connsiteX44" fmla="*/ 576521 w 1219200"/>
                <a:gd name="connsiteY44" fmla="*/ 380439 h 572086"/>
                <a:gd name="connsiteX45" fmla="*/ 576521 w 1219200"/>
                <a:gd name="connsiteY45" fmla="*/ 352304 h 572086"/>
                <a:gd name="connsiteX46" fmla="*/ 1143591 w 1219200"/>
                <a:gd name="connsiteY46" fmla="*/ 352304 h 572086"/>
                <a:gd name="connsiteX47" fmla="*/ 1143591 w 1219200"/>
                <a:gd name="connsiteY47" fmla="*/ 356899 h 572086"/>
                <a:gd name="connsiteX48" fmla="*/ 1143591 w 1219200"/>
                <a:gd name="connsiteY48" fmla="*/ 455373 h 572086"/>
                <a:gd name="connsiteX49" fmla="*/ 576521 w 1219200"/>
                <a:gd name="connsiteY49" fmla="*/ 455373 h 572086"/>
                <a:gd name="connsiteX50" fmla="*/ 966948 w 1219200"/>
                <a:gd name="connsiteY50" fmla="*/ 229259 h 572086"/>
                <a:gd name="connsiteX51" fmla="*/ 974415 w 1219200"/>
                <a:gd name="connsiteY51" fmla="*/ 234229 h 572086"/>
                <a:gd name="connsiteX52" fmla="*/ 1071006 w 1219200"/>
                <a:gd name="connsiteY52" fmla="*/ 260395 h 572086"/>
                <a:gd name="connsiteX53" fmla="*/ 1077527 w 1219200"/>
                <a:gd name="connsiteY53" fmla="*/ 262177 h 572086"/>
                <a:gd name="connsiteX54" fmla="*/ 1117506 w 1219200"/>
                <a:gd name="connsiteY54" fmla="*/ 291063 h 572086"/>
                <a:gd name="connsiteX55" fmla="*/ 1126957 w 1219200"/>
                <a:gd name="connsiteY55" fmla="*/ 303348 h 572086"/>
                <a:gd name="connsiteX56" fmla="*/ 1135274 w 1219200"/>
                <a:gd name="connsiteY56" fmla="*/ 319198 h 572086"/>
                <a:gd name="connsiteX57" fmla="*/ 1140094 w 1219200"/>
                <a:gd name="connsiteY57" fmla="*/ 333359 h 572086"/>
                <a:gd name="connsiteX58" fmla="*/ 576521 w 1219200"/>
                <a:gd name="connsiteY58" fmla="*/ 333359 h 572086"/>
                <a:gd name="connsiteX59" fmla="*/ 576521 w 1219200"/>
                <a:gd name="connsiteY59" fmla="*/ 112590 h 572086"/>
                <a:gd name="connsiteX60" fmla="*/ 876690 w 1219200"/>
                <a:gd name="connsiteY60" fmla="*/ 112590 h 572086"/>
                <a:gd name="connsiteX61" fmla="*/ 28353 w 1219200"/>
                <a:gd name="connsiteY61" fmla="*/ 384566 h 572086"/>
                <a:gd name="connsiteX62" fmla="*/ 28353 w 1219200"/>
                <a:gd name="connsiteY62" fmla="*/ 229821 h 572086"/>
                <a:gd name="connsiteX63" fmla="*/ 75609 w 1219200"/>
                <a:gd name="connsiteY63" fmla="*/ 229821 h 572086"/>
                <a:gd name="connsiteX64" fmla="*/ 75609 w 1219200"/>
                <a:gd name="connsiteY64" fmla="*/ 337674 h 572086"/>
                <a:gd name="connsiteX65" fmla="*/ 89786 w 1219200"/>
                <a:gd name="connsiteY65" fmla="*/ 351741 h 572086"/>
                <a:gd name="connsiteX66" fmla="*/ 103963 w 1219200"/>
                <a:gd name="connsiteY66" fmla="*/ 337674 h 572086"/>
                <a:gd name="connsiteX67" fmla="*/ 103963 w 1219200"/>
                <a:gd name="connsiteY67" fmla="*/ 229821 h 572086"/>
                <a:gd name="connsiteX68" fmla="*/ 171161 w 1219200"/>
                <a:gd name="connsiteY68" fmla="*/ 229821 h 572086"/>
                <a:gd name="connsiteX69" fmla="*/ 170121 w 1219200"/>
                <a:gd name="connsiteY69" fmla="*/ 235073 h 572086"/>
                <a:gd name="connsiteX70" fmla="*/ 170121 w 1219200"/>
                <a:gd name="connsiteY70" fmla="*/ 337674 h 572086"/>
                <a:gd name="connsiteX71" fmla="*/ 184298 w 1219200"/>
                <a:gd name="connsiteY71" fmla="*/ 351741 h 572086"/>
                <a:gd name="connsiteX72" fmla="*/ 198474 w 1219200"/>
                <a:gd name="connsiteY72" fmla="*/ 337674 h 572086"/>
                <a:gd name="connsiteX73" fmla="*/ 198474 w 1219200"/>
                <a:gd name="connsiteY73" fmla="*/ 235073 h 572086"/>
                <a:gd name="connsiteX74" fmla="*/ 197435 w 1219200"/>
                <a:gd name="connsiteY74" fmla="*/ 229821 h 572086"/>
                <a:gd name="connsiteX75" fmla="*/ 359144 w 1219200"/>
                <a:gd name="connsiteY75" fmla="*/ 229821 h 572086"/>
                <a:gd name="connsiteX76" fmla="*/ 359144 w 1219200"/>
                <a:gd name="connsiteY76" fmla="*/ 337674 h 572086"/>
                <a:gd name="connsiteX77" fmla="*/ 373321 w 1219200"/>
                <a:gd name="connsiteY77" fmla="*/ 351741 h 572086"/>
                <a:gd name="connsiteX78" fmla="*/ 387498 w 1219200"/>
                <a:gd name="connsiteY78" fmla="*/ 337674 h 572086"/>
                <a:gd name="connsiteX79" fmla="*/ 387498 w 1219200"/>
                <a:gd name="connsiteY79" fmla="*/ 229821 h 572086"/>
                <a:gd name="connsiteX80" fmla="*/ 454695 w 1219200"/>
                <a:gd name="connsiteY80" fmla="*/ 229821 h 572086"/>
                <a:gd name="connsiteX81" fmla="*/ 453656 w 1219200"/>
                <a:gd name="connsiteY81" fmla="*/ 235073 h 572086"/>
                <a:gd name="connsiteX82" fmla="*/ 453656 w 1219200"/>
                <a:gd name="connsiteY82" fmla="*/ 337674 h 572086"/>
                <a:gd name="connsiteX83" fmla="*/ 467833 w 1219200"/>
                <a:gd name="connsiteY83" fmla="*/ 351741 h 572086"/>
                <a:gd name="connsiteX84" fmla="*/ 482009 w 1219200"/>
                <a:gd name="connsiteY84" fmla="*/ 337674 h 572086"/>
                <a:gd name="connsiteX85" fmla="*/ 482009 w 1219200"/>
                <a:gd name="connsiteY85" fmla="*/ 235073 h 572086"/>
                <a:gd name="connsiteX86" fmla="*/ 480970 w 1219200"/>
                <a:gd name="connsiteY86" fmla="*/ 229821 h 572086"/>
                <a:gd name="connsiteX87" fmla="*/ 548167 w 1219200"/>
                <a:gd name="connsiteY87" fmla="*/ 229821 h 572086"/>
                <a:gd name="connsiteX88" fmla="*/ 548167 w 1219200"/>
                <a:gd name="connsiteY88" fmla="*/ 454904 h 572086"/>
                <a:gd name="connsiteX89" fmla="*/ 434754 w 1219200"/>
                <a:gd name="connsiteY89" fmla="*/ 454904 h 572086"/>
                <a:gd name="connsiteX90" fmla="*/ 434754 w 1219200"/>
                <a:gd name="connsiteY90" fmla="*/ 351741 h 572086"/>
                <a:gd name="connsiteX91" fmla="*/ 420577 w 1219200"/>
                <a:gd name="connsiteY91" fmla="*/ 337674 h 572086"/>
                <a:gd name="connsiteX92" fmla="*/ 406400 w 1219200"/>
                <a:gd name="connsiteY92" fmla="*/ 351741 h 572086"/>
                <a:gd name="connsiteX93" fmla="*/ 406400 w 1219200"/>
                <a:gd name="connsiteY93" fmla="*/ 454904 h 572086"/>
                <a:gd name="connsiteX94" fmla="*/ 151219 w 1219200"/>
                <a:gd name="connsiteY94" fmla="*/ 454904 h 572086"/>
                <a:gd name="connsiteX95" fmla="*/ 151219 w 1219200"/>
                <a:gd name="connsiteY95" fmla="*/ 383628 h 572086"/>
                <a:gd name="connsiteX96" fmla="*/ 159630 w 1219200"/>
                <a:gd name="connsiteY96" fmla="*/ 383628 h 572086"/>
                <a:gd name="connsiteX97" fmla="*/ 151219 w 1219200"/>
                <a:gd name="connsiteY97" fmla="*/ 382315 h 572086"/>
                <a:gd name="connsiteX98" fmla="*/ 151219 w 1219200"/>
                <a:gd name="connsiteY98" fmla="*/ 351741 h 572086"/>
                <a:gd name="connsiteX99" fmla="*/ 137042 w 1219200"/>
                <a:gd name="connsiteY99" fmla="*/ 337674 h 572086"/>
                <a:gd name="connsiteX100" fmla="*/ 122865 w 1219200"/>
                <a:gd name="connsiteY100" fmla="*/ 351741 h 572086"/>
                <a:gd name="connsiteX101" fmla="*/ 122865 w 1219200"/>
                <a:gd name="connsiteY101" fmla="*/ 383440 h 572086"/>
                <a:gd name="connsiteX102" fmla="*/ 120408 w 1219200"/>
                <a:gd name="connsiteY102" fmla="*/ 383440 h 572086"/>
                <a:gd name="connsiteX103" fmla="*/ 122865 w 1219200"/>
                <a:gd name="connsiteY103" fmla="*/ 383440 h 572086"/>
                <a:gd name="connsiteX104" fmla="*/ 122865 w 1219200"/>
                <a:gd name="connsiteY104" fmla="*/ 454529 h 572086"/>
                <a:gd name="connsiteX105" fmla="*/ 28353 w 1219200"/>
                <a:gd name="connsiteY105" fmla="*/ 454529 h 572086"/>
                <a:gd name="connsiteX106" fmla="*/ 140917 w 1219200"/>
                <a:gd name="connsiteY106" fmla="*/ 546157 h 572086"/>
                <a:gd name="connsiteX107" fmla="*/ 89786 w 1219200"/>
                <a:gd name="connsiteY107" fmla="*/ 522242 h 572086"/>
                <a:gd name="connsiteX108" fmla="*/ 86006 w 1219200"/>
                <a:gd name="connsiteY108" fmla="*/ 517177 h 572086"/>
                <a:gd name="connsiteX109" fmla="*/ 79862 w 1219200"/>
                <a:gd name="connsiteY109" fmla="*/ 506017 h 572086"/>
                <a:gd name="connsiteX110" fmla="*/ 77594 w 1219200"/>
                <a:gd name="connsiteY110" fmla="*/ 500015 h 572086"/>
                <a:gd name="connsiteX111" fmla="*/ 74948 w 1219200"/>
                <a:gd name="connsiteY111" fmla="*/ 487166 h 572086"/>
                <a:gd name="connsiteX112" fmla="*/ 74948 w 1219200"/>
                <a:gd name="connsiteY112" fmla="*/ 482946 h 572086"/>
                <a:gd name="connsiteX113" fmla="*/ 117667 w 1219200"/>
                <a:gd name="connsiteY113" fmla="*/ 482946 h 572086"/>
                <a:gd name="connsiteX114" fmla="*/ 143638 w 1219200"/>
                <a:gd name="connsiteY114" fmla="*/ 503598 h 572086"/>
                <a:gd name="connsiteX115" fmla="*/ 164450 w 1219200"/>
                <a:gd name="connsiteY115" fmla="*/ 482946 h 572086"/>
                <a:gd name="connsiteX116" fmla="*/ 206980 w 1219200"/>
                <a:gd name="connsiteY116" fmla="*/ 482946 h 572086"/>
                <a:gd name="connsiteX117" fmla="*/ 140822 w 1219200"/>
                <a:gd name="connsiteY117" fmla="*/ 546157 h 572086"/>
                <a:gd name="connsiteX118" fmla="*/ 347425 w 1219200"/>
                <a:gd name="connsiteY118" fmla="*/ 546157 h 572086"/>
                <a:gd name="connsiteX119" fmla="*/ 296294 w 1219200"/>
                <a:gd name="connsiteY119" fmla="*/ 522242 h 572086"/>
                <a:gd name="connsiteX120" fmla="*/ 292514 w 1219200"/>
                <a:gd name="connsiteY120" fmla="*/ 517177 h 572086"/>
                <a:gd name="connsiteX121" fmla="*/ 286370 w 1219200"/>
                <a:gd name="connsiteY121" fmla="*/ 506017 h 572086"/>
                <a:gd name="connsiteX122" fmla="*/ 284102 w 1219200"/>
                <a:gd name="connsiteY122" fmla="*/ 500015 h 572086"/>
                <a:gd name="connsiteX123" fmla="*/ 281456 w 1219200"/>
                <a:gd name="connsiteY123" fmla="*/ 487166 h 572086"/>
                <a:gd name="connsiteX124" fmla="*/ 281456 w 1219200"/>
                <a:gd name="connsiteY124" fmla="*/ 482946 h 572086"/>
                <a:gd name="connsiteX125" fmla="*/ 324175 w 1219200"/>
                <a:gd name="connsiteY125" fmla="*/ 482946 h 572086"/>
                <a:gd name="connsiteX126" fmla="*/ 350146 w 1219200"/>
                <a:gd name="connsiteY126" fmla="*/ 503598 h 572086"/>
                <a:gd name="connsiteX127" fmla="*/ 370958 w 1219200"/>
                <a:gd name="connsiteY127" fmla="*/ 482946 h 572086"/>
                <a:gd name="connsiteX128" fmla="*/ 413677 w 1219200"/>
                <a:gd name="connsiteY128" fmla="*/ 482946 h 572086"/>
                <a:gd name="connsiteX129" fmla="*/ 347519 w 1219200"/>
                <a:gd name="connsiteY129" fmla="*/ 546157 h 572086"/>
                <a:gd name="connsiteX130" fmla="*/ 736340 w 1219200"/>
                <a:gd name="connsiteY130" fmla="*/ 546157 h 572086"/>
                <a:gd name="connsiteX131" fmla="*/ 685209 w 1219200"/>
                <a:gd name="connsiteY131" fmla="*/ 522242 h 572086"/>
                <a:gd name="connsiteX132" fmla="*/ 681429 w 1219200"/>
                <a:gd name="connsiteY132" fmla="*/ 517177 h 572086"/>
                <a:gd name="connsiteX133" fmla="*/ 675286 w 1219200"/>
                <a:gd name="connsiteY133" fmla="*/ 506017 h 572086"/>
                <a:gd name="connsiteX134" fmla="*/ 673017 w 1219200"/>
                <a:gd name="connsiteY134" fmla="*/ 500015 h 572086"/>
                <a:gd name="connsiteX135" fmla="*/ 670371 w 1219200"/>
                <a:gd name="connsiteY135" fmla="*/ 487166 h 572086"/>
                <a:gd name="connsiteX136" fmla="*/ 670371 w 1219200"/>
                <a:gd name="connsiteY136" fmla="*/ 482946 h 572086"/>
                <a:gd name="connsiteX137" fmla="*/ 713090 w 1219200"/>
                <a:gd name="connsiteY137" fmla="*/ 482946 h 572086"/>
                <a:gd name="connsiteX138" fmla="*/ 739061 w 1219200"/>
                <a:gd name="connsiteY138" fmla="*/ 503598 h 572086"/>
                <a:gd name="connsiteX139" fmla="*/ 759874 w 1219200"/>
                <a:gd name="connsiteY139" fmla="*/ 482946 h 572086"/>
                <a:gd name="connsiteX140" fmla="*/ 802404 w 1219200"/>
                <a:gd name="connsiteY140" fmla="*/ 482946 h 572086"/>
                <a:gd name="connsiteX141" fmla="*/ 736246 w 1219200"/>
                <a:gd name="connsiteY141" fmla="*/ 546157 h 572086"/>
                <a:gd name="connsiteX142" fmla="*/ 942848 w 1219200"/>
                <a:gd name="connsiteY142" fmla="*/ 546157 h 572086"/>
                <a:gd name="connsiteX143" fmla="*/ 891717 w 1219200"/>
                <a:gd name="connsiteY143" fmla="*/ 522242 h 572086"/>
                <a:gd name="connsiteX144" fmla="*/ 887937 w 1219200"/>
                <a:gd name="connsiteY144" fmla="*/ 517177 h 572086"/>
                <a:gd name="connsiteX145" fmla="*/ 881793 w 1219200"/>
                <a:gd name="connsiteY145" fmla="*/ 506017 h 572086"/>
                <a:gd name="connsiteX146" fmla="*/ 879525 w 1219200"/>
                <a:gd name="connsiteY146" fmla="*/ 500015 h 572086"/>
                <a:gd name="connsiteX147" fmla="*/ 876879 w 1219200"/>
                <a:gd name="connsiteY147" fmla="*/ 487166 h 572086"/>
                <a:gd name="connsiteX148" fmla="*/ 876879 w 1219200"/>
                <a:gd name="connsiteY148" fmla="*/ 482946 h 572086"/>
                <a:gd name="connsiteX149" fmla="*/ 919598 w 1219200"/>
                <a:gd name="connsiteY149" fmla="*/ 482946 h 572086"/>
                <a:gd name="connsiteX150" fmla="*/ 945569 w 1219200"/>
                <a:gd name="connsiteY150" fmla="*/ 503598 h 572086"/>
                <a:gd name="connsiteX151" fmla="*/ 966381 w 1219200"/>
                <a:gd name="connsiteY151" fmla="*/ 482946 h 572086"/>
                <a:gd name="connsiteX152" fmla="*/ 1009101 w 1219200"/>
                <a:gd name="connsiteY152" fmla="*/ 482946 h 572086"/>
                <a:gd name="connsiteX153" fmla="*/ 942943 w 1219200"/>
                <a:gd name="connsiteY153" fmla="*/ 546157 h 572086"/>
                <a:gd name="connsiteX154" fmla="*/ 1194438 w 1219200"/>
                <a:gd name="connsiteY154" fmla="*/ 395445 h 572086"/>
                <a:gd name="connsiteX155" fmla="*/ 1178794 w 1219200"/>
                <a:gd name="connsiteY155" fmla="*/ 351696 h 572086"/>
                <a:gd name="connsiteX156" fmla="*/ 1194438 w 1219200"/>
                <a:gd name="connsiteY156" fmla="*/ 336173 h 57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1219200" h="572086">
                  <a:moveTo>
                    <a:pt x="1208615" y="304849"/>
                  </a:moveTo>
                  <a:cubicBezTo>
                    <a:pt x="1192835" y="304844"/>
                    <a:pt x="1177664" y="310893"/>
                    <a:pt x="1166273" y="321730"/>
                  </a:cubicBezTo>
                  <a:cubicBezTo>
                    <a:pt x="1162755" y="309816"/>
                    <a:pt x="1157569" y="298451"/>
                    <a:pt x="1150868" y="287968"/>
                  </a:cubicBezTo>
                  <a:cubicBezTo>
                    <a:pt x="1135634" y="264523"/>
                    <a:pt x="1113538" y="246262"/>
                    <a:pt x="1087545" y="235636"/>
                  </a:cubicBezTo>
                  <a:lnTo>
                    <a:pt x="1085939" y="235073"/>
                  </a:lnTo>
                  <a:lnTo>
                    <a:pt x="986607" y="208157"/>
                  </a:lnTo>
                  <a:lnTo>
                    <a:pt x="909863" y="109120"/>
                  </a:lnTo>
                  <a:cubicBezTo>
                    <a:pt x="931421" y="99865"/>
                    <a:pt x="941336" y="75021"/>
                    <a:pt x="932009" y="53629"/>
                  </a:cubicBezTo>
                  <a:cubicBezTo>
                    <a:pt x="925298" y="38236"/>
                    <a:pt x="910037" y="28247"/>
                    <a:pt x="893135" y="28184"/>
                  </a:cubicBezTo>
                  <a:lnTo>
                    <a:pt x="619051" y="28184"/>
                  </a:lnTo>
                  <a:cubicBezTo>
                    <a:pt x="585411" y="28258"/>
                    <a:pt x="556443" y="51755"/>
                    <a:pt x="549680" y="84455"/>
                  </a:cubicBezTo>
                  <a:cubicBezTo>
                    <a:pt x="511284" y="36323"/>
                    <a:pt x="442614" y="24422"/>
                    <a:pt x="390050" y="56789"/>
                  </a:cubicBezTo>
                  <a:cubicBezTo>
                    <a:pt x="346121" y="-4180"/>
                    <a:pt x="260702" y="-18267"/>
                    <a:pt x="199261" y="25324"/>
                  </a:cubicBezTo>
                  <a:cubicBezTo>
                    <a:pt x="176322" y="41599"/>
                    <a:pt x="159014" y="64512"/>
                    <a:pt x="149706" y="90926"/>
                  </a:cubicBezTo>
                  <a:cubicBezTo>
                    <a:pt x="96446" y="70634"/>
                    <a:pt x="36692" y="97028"/>
                    <a:pt x="16242" y="149879"/>
                  </a:cubicBezTo>
                  <a:cubicBezTo>
                    <a:pt x="9792" y="166549"/>
                    <a:pt x="7842" y="184601"/>
                    <a:pt x="10585" y="202249"/>
                  </a:cubicBezTo>
                  <a:cubicBezTo>
                    <a:pt x="4387" y="203859"/>
                    <a:pt x="47" y="209395"/>
                    <a:pt x="0" y="215754"/>
                  </a:cubicBezTo>
                  <a:lnTo>
                    <a:pt x="0" y="468972"/>
                  </a:lnTo>
                  <a:cubicBezTo>
                    <a:pt x="0" y="476741"/>
                    <a:pt x="6347" y="483040"/>
                    <a:pt x="14177" y="483040"/>
                  </a:cubicBezTo>
                  <a:lnTo>
                    <a:pt x="41491" y="483040"/>
                  </a:lnTo>
                  <a:cubicBezTo>
                    <a:pt x="44875" y="537425"/>
                    <a:pt x="92049" y="578791"/>
                    <a:pt x="146856" y="575433"/>
                  </a:cubicBezTo>
                  <a:cubicBezTo>
                    <a:pt x="196942" y="572364"/>
                    <a:pt x="236872" y="532740"/>
                    <a:pt x="239965" y="483040"/>
                  </a:cubicBezTo>
                  <a:lnTo>
                    <a:pt x="247620" y="483040"/>
                  </a:lnTo>
                  <a:cubicBezTo>
                    <a:pt x="251005" y="537425"/>
                    <a:pt x="298178" y="578791"/>
                    <a:pt x="352986" y="575433"/>
                  </a:cubicBezTo>
                  <a:cubicBezTo>
                    <a:pt x="403072" y="572364"/>
                    <a:pt x="443002" y="532740"/>
                    <a:pt x="446095" y="483040"/>
                  </a:cubicBezTo>
                  <a:lnTo>
                    <a:pt x="636914" y="483040"/>
                  </a:lnTo>
                  <a:cubicBezTo>
                    <a:pt x="640298" y="537425"/>
                    <a:pt x="687472" y="578791"/>
                    <a:pt x="742279" y="575433"/>
                  </a:cubicBezTo>
                  <a:cubicBezTo>
                    <a:pt x="792365" y="572364"/>
                    <a:pt x="832296" y="532740"/>
                    <a:pt x="835388" y="483040"/>
                  </a:cubicBezTo>
                  <a:lnTo>
                    <a:pt x="843044" y="483040"/>
                  </a:lnTo>
                  <a:cubicBezTo>
                    <a:pt x="846428" y="537425"/>
                    <a:pt x="893602" y="578791"/>
                    <a:pt x="948409" y="575433"/>
                  </a:cubicBezTo>
                  <a:cubicBezTo>
                    <a:pt x="998495" y="572364"/>
                    <a:pt x="1038425" y="532740"/>
                    <a:pt x="1041518" y="483040"/>
                  </a:cubicBezTo>
                  <a:lnTo>
                    <a:pt x="1157768" y="483040"/>
                  </a:lnTo>
                  <a:cubicBezTo>
                    <a:pt x="1165597" y="483040"/>
                    <a:pt x="1171944" y="476741"/>
                    <a:pt x="1171944" y="468972"/>
                  </a:cubicBezTo>
                  <a:lnTo>
                    <a:pt x="1171944" y="414577"/>
                  </a:lnTo>
                  <a:cubicBezTo>
                    <a:pt x="1182525" y="422443"/>
                    <a:pt x="1195394" y="426689"/>
                    <a:pt x="1208615" y="426675"/>
                  </a:cubicBezTo>
                  <a:cubicBezTo>
                    <a:pt x="1216444" y="426675"/>
                    <a:pt x="1222792" y="420377"/>
                    <a:pt x="1222792" y="412607"/>
                  </a:cubicBezTo>
                  <a:lnTo>
                    <a:pt x="1222792" y="318823"/>
                  </a:lnTo>
                  <a:cubicBezTo>
                    <a:pt x="1222740" y="311090"/>
                    <a:pt x="1216408" y="304849"/>
                    <a:pt x="1208615" y="304849"/>
                  </a:cubicBezTo>
                  <a:close/>
                  <a:moveTo>
                    <a:pt x="619051" y="56320"/>
                  </a:moveTo>
                  <a:lnTo>
                    <a:pt x="893135" y="56320"/>
                  </a:lnTo>
                  <a:cubicBezTo>
                    <a:pt x="900965" y="56320"/>
                    <a:pt x="907312" y="62618"/>
                    <a:pt x="907312" y="70387"/>
                  </a:cubicBezTo>
                  <a:cubicBezTo>
                    <a:pt x="907312" y="78157"/>
                    <a:pt x="900965" y="84455"/>
                    <a:pt x="893135" y="84455"/>
                  </a:cubicBezTo>
                  <a:lnTo>
                    <a:pt x="578978" y="84455"/>
                  </a:lnTo>
                  <a:cubicBezTo>
                    <a:pt x="585007" y="67619"/>
                    <a:pt x="601046" y="56358"/>
                    <a:pt x="619051" y="56320"/>
                  </a:cubicBezTo>
                  <a:close/>
                  <a:moveTo>
                    <a:pt x="576521" y="380439"/>
                  </a:moveTo>
                  <a:lnTo>
                    <a:pt x="576521" y="352304"/>
                  </a:lnTo>
                  <a:lnTo>
                    <a:pt x="1143591" y="352304"/>
                  </a:lnTo>
                  <a:cubicBezTo>
                    <a:pt x="1143591" y="353898"/>
                    <a:pt x="1143591" y="355493"/>
                    <a:pt x="1143591" y="356899"/>
                  </a:cubicBezTo>
                  <a:lnTo>
                    <a:pt x="1143591" y="455373"/>
                  </a:lnTo>
                  <a:lnTo>
                    <a:pt x="576521" y="455373"/>
                  </a:lnTo>
                  <a:close/>
                  <a:moveTo>
                    <a:pt x="966948" y="229259"/>
                  </a:moveTo>
                  <a:cubicBezTo>
                    <a:pt x="968828" y="231675"/>
                    <a:pt x="971449" y="233420"/>
                    <a:pt x="974415" y="234229"/>
                  </a:cubicBezTo>
                  <a:lnTo>
                    <a:pt x="1071006" y="260395"/>
                  </a:lnTo>
                  <a:lnTo>
                    <a:pt x="1077527" y="262177"/>
                  </a:lnTo>
                  <a:cubicBezTo>
                    <a:pt x="1092873" y="268698"/>
                    <a:pt x="1106539" y="278572"/>
                    <a:pt x="1117506" y="291063"/>
                  </a:cubicBezTo>
                  <a:cubicBezTo>
                    <a:pt x="1120961" y="294918"/>
                    <a:pt x="1124120" y="299024"/>
                    <a:pt x="1126957" y="303348"/>
                  </a:cubicBezTo>
                  <a:cubicBezTo>
                    <a:pt x="1130177" y="308388"/>
                    <a:pt x="1132960" y="313690"/>
                    <a:pt x="1135274" y="319198"/>
                  </a:cubicBezTo>
                  <a:cubicBezTo>
                    <a:pt x="1137212" y="323801"/>
                    <a:pt x="1138822" y="328533"/>
                    <a:pt x="1140094" y="333359"/>
                  </a:cubicBezTo>
                  <a:lnTo>
                    <a:pt x="576521" y="333359"/>
                  </a:lnTo>
                  <a:lnTo>
                    <a:pt x="576521" y="112590"/>
                  </a:lnTo>
                  <a:lnTo>
                    <a:pt x="876690" y="112590"/>
                  </a:lnTo>
                  <a:close/>
                  <a:moveTo>
                    <a:pt x="28353" y="384566"/>
                  </a:moveTo>
                  <a:lnTo>
                    <a:pt x="28353" y="229821"/>
                  </a:lnTo>
                  <a:lnTo>
                    <a:pt x="75609" y="229821"/>
                  </a:lnTo>
                  <a:lnTo>
                    <a:pt x="75609" y="337674"/>
                  </a:lnTo>
                  <a:cubicBezTo>
                    <a:pt x="75609" y="345443"/>
                    <a:pt x="81956" y="351741"/>
                    <a:pt x="89786" y="351741"/>
                  </a:cubicBezTo>
                  <a:cubicBezTo>
                    <a:pt x="97616" y="351741"/>
                    <a:pt x="103963" y="345443"/>
                    <a:pt x="103963" y="337674"/>
                  </a:cubicBezTo>
                  <a:lnTo>
                    <a:pt x="103963" y="229821"/>
                  </a:lnTo>
                  <a:lnTo>
                    <a:pt x="171161" y="229821"/>
                  </a:lnTo>
                  <a:cubicBezTo>
                    <a:pt x="170476" y="231489"/>
                    <a:pt x="170123" y="233272"/>
                    <a:pt x="170121" y="235073"/>
                  </a:cubicBezTo>
                  <a:lnTo>
                    <a:pt x="170121" y="337674"/>
                  </a:lnTo>
                  <a:cubicBezTo>
                    <a:pt x="170121" y="345443"/>
                    <a:pt x="176468" y="351741"/>
                    <a:pt x="184298" y="351741"/>
                  </a:cubicBezTo>
                  <a:cubicBezTo>
                    <a:pt x="192127" y="351741"/>
                    <a:pt x="198474" y="345443"/>
                    <a:pt x="198474" y="337674"/>
                  </a:cubicBezTo>
                  <a:lnTo>
                    <a:pt x="198474" y="235073"/>
                  </a:lnTo>
                  <a:cubicBezTo>
                    <a:pt x="198472" y="233272"/>
                    <a:pt x="198119" y="231489"/>
                    <a:pt x="197435" y="229821"/>
                  </a:cubicBezTo>
                  <a:lnTo>
                    <a:pt x="359144" y="229821"/>
                  </a:lnTo>
                  <a:lnTo>
                    <a:pt x="359144" y="337674"/>
                  </a:lnTo>
                  <a:cubicBezTo>
                    <a:pt x="359144" y="345443"/>
                    <a:pt x="365491" y="351741"/>
                    <a:pt x="373321" y="351741"/>
                  </a:cubicBezTo>
                  <a:cubicBezTo>
                    <a:pt x="381151" y="351741"/>
                    <a:pt x="387498" y="345443"/>
                    <a:pt x="387498" y="337674"/>
                  </a:cubicBezTo>
                  <a:lnTo>
                    <a:pt x="387498" y="229821"/>
                  </a:lnTo>
                  <a:lnTo>
                    <a:pt x="454695" y="229821"/>
                  </a:lnTo>
                  <a:cubicBezTo>
                    <a:pt x="454011" y="231489"/>
                    <a:pt x="453658" y="233272"/>
                    <a:pt x="453656" y="235073"/>
                  </a:cubicBezTo>
                  <a:lnTo>
                    <a:pt x="453656" y="337674"/>
                  </a:lnTo>
                  <a:cubicBezTo>
                    <a:pt x="453656" y="345443"/>
                    <a:pt x="460003" y="351741"/>
                    <a:pt x="467833" y="351741"/>
                  </a:cubicBezTo>
                  <a:cubicBezTo>
                    <a:pt x="475662" y="351741"/>
                    <a:pt x="482009" y="345443"/>
                    <a:pt x="482009" y="337674"/>
                  </a:cubicBezTo>
                  <a:lnTo>
                    <a:pt x="482009" y="235073"/>
                  </a:lnTo>
                  <a:cubicBezTo>
                    <a:pt x="482007" y="233272"/>
                    <a:pt x="481654" y="231489"/>
                    <a:pt x="480970" y="229821"/>
                  </a:cubicBezTo>
                  <a:lnTo>
                    <a:pt x="548167" y="229821"/>
                  </a:lnTo>
                  <a:lnTo>
                    <a:pt x="548167" y="454904"/>
                  </a:lnTo>
                  <a:lnTo>
                    <a:pt x="434754" y="454904"/>
                  </a:lnTo>
                  <a:lnTo>
                    <a:pt x="434754" y="351741"/>
                  </a:lnTo>
                  <a:cubicBezTo>
                    <a:pt x="434754" y="343972"/>
                    <a:pt x="428406" y="337674"/>
                    <a:pt x="420577" y="337674"/>
                  </a:cubicBezTo>
                  <a:cubicBezTo>
                    <a:pt x="412747" y="337674"/>
                    <a:pt x="406400" y="343972"/>
                    <a:pt x="406400" y="351741"/>
                  </a:cubicBezTo>
                  <a:lnTo>
                    <a:pt x="406400" y="454904"/>
                  </a:lnTo>
                  <a:lnTo>
                    <a:pt x="151219" y="454904"/>
                  </a:lnTo>
                  <a:lnTo>
                    <a:pt x="151219" y="383628"/>
                  </a:lnTo>
                  <a:lnTo>
                    <a:pt x="159630" y="383628"/>
                  </a:lnTo>
                  <a:cubicBezTo>
                    <a:pt x="156889" y="383065"/>
                    <a:pt x="154054" y="382596"/>
                    <a:pt x="151219" y="382315"/>
                  </a:cubicBezTo>
                  <a:lnTo>
                    <a:pt x="151219" y="351741"/>
                  </a:lnTo>
                  <a:cubicBezTo>
                    <a:pt x="151219" y="343972"/>
                    <a:pt x="144871" y="337674"/>
                    <a:pt x="137042" y="337674"/>
                  </a:cubicBezTo>
                  <a:cubicBezTo>
                    <a:pt x="129212" y="337674"/>
                    <a:pt x="122865" y="343972"/>
                    <a:pt x="122865" y="351741"/>
                  </a:cubicBezTo>
                  <a:lnTo>
                    <a:pt x="122865" y="383440"/>
                  </a:lnTo>
                  <a:lnTo>
                    <a:pt x="120408" y="383440"/>
                  </a:lnTo>
                  <a:lnTo>
                    <a:pt x="122865" y="383440"/>
                  </a:lnTo>
                  <a:lnTo>
                    <a:pt x="122865" y="454529"/>
                  </a:lnTo>
                  <a:lnTo>
                    <a:pt x="28353" y="454529"/>
                  </a:lnTo>
                  <a:close/>
                  <a:moveTo>
                    <a:pt x="140917" y="546157"/>
                  </a:moveTo>
                  <a:cubicBezTo>
                    <a:pt x="121126" y="546175"/>
                    <a:pt x="102367" y="537401"/>
                    <a:pt x="89786" y="522242"/>
                  </a:cubicBezTo>
                  <a:cubicBezTo>
                    <a:pt x="88463" y="520616"/>
                    <a:pt x="87203" y="518928"/>
                    <a:pt x="86006" y="517177"/>
                  </a:cubicBezTo>
                  <a:cubicBezTo>
                    <a:pt x="83599" y="513663"/>
                    <a:pt x="81541" y="509926"/>
                    <a:pt x="79862" y="506017"/>
                  </a:cubicBezTo>
                  <a:cubicBezTo>
                    <a:pt x="79043" y="504079"/>
                    <a:pt x="78287" y="502078"/>
                    <a:pt x="77594" y="500015"/>
                  </a:cubicBezTo>
                  <a:cubicBezTo>
                    <a:pt x="76282" y="495830"/>
                    <a:pt x="75395" y="491526"/>
                    <a:pt x="74948" y="487166"/>
                  </a:cubicBezTo>
                  <a:cubicBezTo>
                    <a:pt x="74948" y="485759"/>
                    <a:pt x="74948" y="484353"/>
                    <a:pt x="74948" y="482946"/>
                  </a:cubicBezTo>
                  <a:lnTo>
                    <a:pt x="117667" y="482946"/>
                  </a:lnTo>
                  <a:cubicBezTo>
                    <a:pt x="119091" y="495765"/>
                    <a:pt x="130719" y="505012"/>
                    <a:pt x="143638" y="503598"/>
                  </a:cubicBezTo>
                  <a:cubicBezTo>
                    <a:pt x="154593" y="502400"/>
                    <a:pt x="163242" y="493817"/>
                    <a:pt x="164450" y="482946"/>
                  </a:cubicBezTo>
                  <a:lnTo>
                    <a:pt x="206980" y="482946"/>
                  </a:lnTo>
                  <a:cubicBezTo>
                    <a:pt x="205658" y="518247"/>
                    <a:pt x="176422" y="546181"/>
                    <a:pt x="140822" y="546157"/>
                  </a:cubicBezTo>
                  <a:close/>
                  <a:moveTo>
                    <a:pt x="347425" y="546157"/>
                  </a:moveTo>
                  <a:cubicBezTo>
                    <a:pt x="327634" y="546175"/>
                    <a:pt x="308875" y="537401"/>
                    <a:pt x="296294" y="522242"/>
                  </a:cubicBezTo>
                  <a:cubicBezTo>
                    <a:pt x="294971" y="520616"/>
                    <a:pt x="293711" y="518928"/>
                    <a:pt x="292514" y="517177"/>
                  </a:cubicBezTo>
                  <a:cubicBezTo>
                    <a:pt x="290107" y="513663"/>
                    <a:pt x="288049" y="509926"/>
                    <a:pt x="286370" y="506017"/>
                  </a:cubicBezTo>
                  <a:cubicBezTo>
                    <a:pt x="285551" y="504079"/>
                    <a:pt x="284795" y="502078"/>
                    <a:pt x="284102" y="500015"/>
                  </a:cubicBezTo>
                  <a:cubicBezTo>
                    <a:pt x="282790" y="495830"/>
                    <a:pt x="281903" y="491526"/>
                    <a:pt x="281456" y="487166"/>
                  </a:cubicBezTo>
                  <a:cubicBezTo>
                    <a:pt x="281456" y="485759"/>
                    <a:pt x="281456" y="484353"/>
                    <a:pt x="281456" y="482946"/>
                  </a:cubicBezTo>
                  <a:lnTo>
                    <a:pt x="324175" y="482946"/>
                  </a:lnTo>
                  <a:cubicBezTo>
                    <a:pt x="325599" y="495765"/>
                    <a:pt x="337227" y="505012"/>
                    <a:pt x="350146" y="503598"/>
                  </a:cubicBezTo>
                  <a:cubicBezTo>
                    <a:pt x="361101" y="502400"/>
                    <a:pt x="369750" y="493817"/>
                    <a:pt x="370958" y="482946"/>
                  </a:cubicBezTo>
                  <a:lnTo>
                    <a:pt x="413677" y="482946"/>
                  </a:lnTo>
                  <a:cubicBezTo>
                    <a:pt x="412355" y="518247"/>
                    <a:pt x="383119" y="546181"/>
                    <a:pt x="347519" y="546157"/>
                  </a:cubicBezTo>
                  <a:close/>
                  <a:moveTo>
                    <a:pt x="736340" y="546157"/>
                  </a:moveTo>
                  <a:cubicBezTo>
                    <a:pt x="716550" y="546175"/>
                    <a:pt x="697790" y="537401"/>
                    <a:pt x="685209" y="522242"/>
                  </a:cubicBezTo>
                  <a:cubicBezTo>
                    <a:pt x="683886" y="520616"/>
                    <a:pt x="682626" y="518928"/>
                    <a:pt x="681429" y="517177"/>
                  </a:cubicBezTo>
                  <a:cubicBezTo>
                    <a:pt x="679022" y="513663"/>
                    <a:pt x="676965" y="509926"/>
                    <a:pt x="675286" y="506017"/>
                  </a:cubicBezTo>
                  <a:cubicBezTo>
                    <a:pt x="674467" y="504079"/>
                    <a:pt x="673710" y="502078"/>
                    <a:pt x="673017" y="500015"/>
                  </a:cubicBezTo>
                  <a:cubicBezTo>
                    <a:pt x="671705" y="495830"/>
                    <a:pt x="670819" y="491526"/>
                    <a:pt x="670371" y="487166"/>
                  </a:cubicBezTo>
                  <a:cubicBezTo>
                    <a:pt x="670371" y="485759"/>
                    <a:pt x="670371" y="484353"/>
                    <a:pt x="670371" y="482946"/>
                  </a:cubicBezTo>
                  <a:lnTo>
                    <a:pt x="713090" y="482946"/>
                  </a:lnTo>
                  <a:cubicBezTo>
                    <a:pt x="714515" y="495765"/>
                    <a:pt x="726142" y="505012"/>
                    <a:pt x="739061" y="503598"/>
                  </a:cubicBezTo>
                  <a:cubicBezTo>
                    <a:pt x="750016" y="502400"/>
                    <a:pt x="758666" y="493817"/>
                    <a:pt x="759874" y="482946"/>
                  </a:cubicBezTo>
                  <a:lnTo>
                    <a:pt x="802404" y="482946"/>
                  </a:lnTo>
                  <a:cubicBezTo>
                    <a:pt x="801081" y="518247"/>
                    <a:pt x="771845" y="546181"/>
                    <a:pt x="736246" y="546157"/>
                  </a:cubicBezTo>
                  <a:close/>
                  <a:moveTo>
                    <a:pt x="942848" y="546157"/>
                  </a:moveTo>
                  <a:cubicBezTo>
                    <a:pt x="923058" y="546175"/>
                    <a:pt x="904298" y="537401"/>
                    <a:pt x="891717" y="522242"/>
                  </a:cubicBezTo>
                  <a:cubicBezTo>
                    <a:pt x="890394" y="520616"/>
                    <a:pt x="889134" y="518928"/>
                    <a:pt x="887937" y="517177"/>
                  </a:cubicBezTo>
                  <a:cubicBezTo>
                    <a:pt x="885530" y="513663"/>
                    <a:pt x="883472" y="509926"/>
                    <a:pt x="881793" y="506017"/>
                  </a:cubicBezTo>
                  <a:cubicBezTo>
                    <a:pt x="880974" y="504079"/>
                    <a:pt x="880218" y="502078"/>
                    <a:pt x="879525" y="500015"/>
                  </a:cubicBezTo>
                  <a:cubicBezTo>
                    <a:pt x="878213" y="495830"/>
                    <a:pt x="877327" y="491526"/>
                    <a:pt x="876879" y="487166"/>
                  </a:cubicBezTo>
                  <a:cubicBezTo>
                    <a:pt x="876879" y="485759"/>
                    <a:pt x="876879" y="484353"/>
                    <a:pt x="876879" y="482946"/>
                  </a:cubicBezTo>
                  <a:lnTo>
                    <a:pt x="919598" y="482946"/>
                  </a:lnTo>
                  <a:cubicBezTo>
                    <a:pt x="921023" y="495765"/>
                    <a:pt x="932650" y="505012"/>
                    <a:pt x="945569" y="503598"/>
                  </a:cubicBezTo>
                  <a:cubicBezTo>
                    <a:pt x="956524" y="502400"/>
                    <a:pt x="965173" y="493817"/>
                    <a:pt x="966381" y="482946"/>
                  </a:cubicBezTo>
                  <a:lnTo>
                    <a:pt x="1009101" y="482946"/>
                  </a:lnTo>
                  <a:cubicBezTo>
                    <a:pt x="1007778" y="518247"/>
                    <a:pt x="978542" y="546181"/>
                    <a:pt x="942943" y="546157"/>
                  </a:cubicBezTo>
                  <a:close/>
                  <a:moveTo>
                    <a:pt x="1194438" y="395445"/>
                  </a:moveTo>
                  <a:cubicBezTo>
                    <a:pt x="1177944" y="387651"/>
                    <a:pt x="1170940" y="368064"/>
                    <a:pt x="1178794" y="351696"/>
                  </a:cubicBezTo>
                  <a:cubicBezTo>
                    <a:pt x="1182059" y="344894"/>
                    <a:pt x="1187583" y="339412"/>
                    <a:pt x="1194438" y="336173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5" name="Forma Livre 184">
              <a:extLst>
                <a:ext uri="{FF2B5EF4-FFF2-40B4-BE49-F238E27FC236}">
                  <a16:creationId xmlns:a16="http://schemas.microsoft.com/office/drawing/2014/main" id="{402F76D2-5956-3A4F-8C28-C04CB0245F67}"/>
                </a:ext>
              </a:extLst>
            </p:cNvPr>
            <p:cNvSpPr/>
            <p:nvPr/>
          </p:nvSpPr>
          <p:spPr>
            <a:xfrm>
              <a:off x="5927779" y="1437594"/>
              <a:ext cx="141767" cy="84406"/>
            </a:xfrm>
            <a:custGeom>
              <a:avLst/>
              <a:gdLst>
                <a:gd name="connsiteX0" fmla="*/ 84588 w 141767"/>
                <a:gd name="connsiteY0" fmla="*/ 1407 h 84406"/>
                <a:gd name="connsiteX1" fmla="*/ 81847 w 141767"/>
                <a:gd name="connsiteY1" fmla="*/ 0 h 84406"/>
                <a:gd name="connsiteX2" fmla="*/ 3308 w 141767"/>
                <a:gd name="connsiteY2" fmla="*/ 0 h 84406"/>
                <a:gd name="connsiteX3" fmla="*/ 0 w 141767"/>
                <a:gd name="connsiteY3" fmla="*/ 3283 h 84406"/>
                <a:gd name="connsiteX4" fmla="*/ 0 w 141767"/>
                <a:gd name="connsiteY4" fmla="*/ 90221 h 84406"/>
                <a:gd name="connsiteX5" fmla="*/ 3308 w 141767"/>
                <a:gd name="connsiteY5" fmla="*/ 93503 h 84406"/>
                <a:gd name="connsiteX6" fmla="*/ 144414 w 141767"/>
                <a:gd name="connsiteY6" fmla="*/ 93503 h 84406"/>
                <a:gd name="connsiteX7" fmla="*/ 147816 w 141767"/>
                <a:gd name="connsiteY7" fmla="*/ 90317 h 84406"/>
                <a:gd name="connsiteX8" fmla="*/ 147155 w 141767"/>
                <a:gd name="connsiteY8" fmla="*/ 88251 h 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767" h="84406">
                  <a:moveTo>
                    <a:pt x="84588" y="1407"/>
                  </a:moveTo>
                  <a:cubicBezTo>
                    <a:pt x="83964" y="518"/>
                    <a:pt x="82939" y="-8"/>
                    <a:pt x="81847" y="0"/>
                  </a:cubicBezTo>
                  <a:lnTo>
                    <a:pt x="3308" y="0"/>
                  </a:lnTo>
                  <a:cubicBezTo>
                    <a:pt x="1481" y="0"/>
                    <a:pt x="0" y="1470"/>
                    <a:pt x="0" y="3283"/>
                  </a:cubicBezTo>
                  <a:lnTo>
                    <a:pt x="0" y="90221"/>
                  </a:lnTo>
                  <a:cubicBezTo>
                    <a:pt x="0" y="92034"/>
                    <a:pt x="1481" y="93503"/>
                    <a:pt x="3308" y="93503"/>
                  </a:cubicBezTo>
                  <a:lnTo>
                    <a:pt x="144414" y="93503"/>
                  </a:lnTo>
                  <a:cubicBezTo>
                    <a:pt x="146240" y="93556"/>
                    <a:pt x="147763" y="92129"/>
                    <a:pt x="147816" y="90317"/>
                  </a:cubicBezTo>
                  <a:cubicBezTo>
                    <a:pt x="147837" y="89574"/>
                    <a:pt x="147604" y="88846"/>
                    <a:pt x="147155" y="88251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6" name="Forma Livre 185">
              <a:extLst>
                <a:ext uri="{FF2B5EF4-FFF2-40B4-BE49-F238E27FC236}">
                  <a16:creationId xmlns:a16="http://schemas.microsoft.com/office/drawing/2014/main" id="{D1B82EBA-8935-344F-A26E-082A69B1F67E}"/>
                </a:ext>
              </a:extLst>
            </p:cNvPr>
            <p:cNvSpPr/>
            <p:nvPr/>
          </p:nvSpPr>
          <p:spPr>
            <a:xfrm>
              <a:off x="5899426" y="1409553"/>
              <a:ext cx="198474" cy="140677"/>
            </a:xfrm>
            <a:custGeom>
              <a:avLst/>
              <a:gdLst>
                <a:gd name="connsiteX0" fmla="*/ 110295 w 198474"/>
                <a:gd name="connsiteY0" fmla="*/ 0 h 140676"/>
                <a:gd name="connsiteX1" fmla="*/ 31661 w 198474"/>
                <a:gd name="connsiteY1" fmla="*/ 0 h 140676"/>
                <a:gd name="connsiteX2" fmla="*/ 0 w 198474"/>
                <a:gd name="connsiteY2" fmla="*/ 31418 h 140676"/>
                <a:gd name="connsiteX3" fmla="*/ 0 w 198474"/>
                <a:gd name="connsiteY3" fmla="*/ 118356 h 140676"/>
                <a:gd name="connsiteX4" fmla="*/ 31661 w 198474"/>
                <a:gd name="connsiteY4" fmla="*/ 149774 h 140676"/>
                <a:gd name="connsiteX5" fmla="*/ 172767 w 198474"/>
                <a:gd name="connsiteY5" fmla="*/ 149774 h 140676"/>
                <a:gd name="connsiteX6" fmla="*/ 204486 w 198474"/>
                <a:gd name="connsiteY6" fmla="*/ 118413 h 140676"/>
                <a:gd name="connsiteX7" fmla="*/ 198569 w 198474"/>
                <a:gd name="connsiteY7" fmla="*/ 100068 h 140676"/>
                <a:gd name="connsiteX8" fmla="*/ 136002 w 198474"/>
                <a:gd name="connsiteY8" fmla="*/ 13224 h 140676"/>
                <a:gd name="connsiteX9" fmla="*/ 110295 w 198474"/>
                <a:gd name="connsiteY9" fmla="*/ 0 h 140676"/>
                <a:gd name="connsiteX10" fmla="*/ 175792 w 198474"/>
                <a:gd name="connsiteY10" fmla="*/ 119857 h 140676"/>
                <a:gd name="connsiteX11" fmla="*/ 172862 w 198474"/>
                <a:gd name="connsiteY11" fmla="*/ 121639 h 140676"/>
                <a:gd name="connsiteX12" fmla="*/ 31661 w 198474"/>
                <a:gd name="connsiteY12" fmla="*/ 121639 h 140676"/>
                <a:gd name="connsiteX13" fmla="*/ 28353 w 198474"/>
                <a:gd name="connsiteY13" fmla="*/ 118356 h 140676"/>
                <a:gd name="connsiteX14" fmla="*/ 28353 w 198474"/>
                <a:gd name="connsiteY14" fmla="*/ 31418 h 140676"/>
                <a:gd name="connsiteX15" fmla="*/ 31661 w 198474"/>
                <a:gd name="connsiteY15" fmla="*/ 28135 h 140676"/>
                <a:gd name="connsiteX16" fmla="*/ 110201 w 198474"/>
                <a:gd name="connsiteY16" fmla="*/ 28135 h 140676"/>
                <a:gd name="connsiteX17" fmla="*/ 112941 w 198474"/>
                <a:gd name="connsiteY17" fmla="*/ 29542 h 140676"/>
                <a:gd name="connsiteX18" fmla="*/ 175508 w 198474"/>
                <a:gd name="connsiteY18" fmla="*/ 116387 h 140676"/>
                <a:gd name="connsiteX19" fmla="*/ 175792 w 198474"/>
                <a:gd name="connsiteY19" fmla="*/ 119857 h 1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8474" h="140676">
                  <a:moveTo>
                    <a:pt x="110295" y="0"/>
                  </a:moveTo>
                  <a:lnTo>
                    <a:pt x="31661" y="0"/>
                  </a:lnTo>
                  <a:cubicBezTo>
                    <a:pt x="14197" y="51"/>
                    <a:pt x="52" y="14088"/>
                    <a:pt x="0" y="31418"/>
                  </a:cubicBezTo>
                  <a:lnTo>
                    <a:pt x="0" y="118356"/>
                  </a:lnTo>
                  <a:cubicBezTo>
                    <a:pt x="52" y="135686"/>
                    <a:pt x="14197" y="149723"/>
                    <a:pt x="31661" y="149774"/>
                  </a:cubicBezTo>
                  <a:lnTo>
                    <a:pt x="172767" y="149774"/>
                  </a:lnTo>
                  <a:cubicBezTo>
                    <a:pt x="190253" y="149805"/>
                    <a:pt x="204454" y="135764"/>
                    <a:pt x="204486" y="118413"/>
                  </a:cubicBezTo>
                  <a:cubicBezTo>
                    <a:pt x="204498" y="111834"/>
                    <a:pt x="202428" y="105418"/>
                    <a:pt x="198569" y="100068"/>
                  </a:cubicBezTo>
                  <a:lnTo>
                    <a:pt x="136002" y="13224"/>
                  </a:lnTo>
                  <a:cubicBezTo>
                    <a:pt x="130075" y="4970"/>
                    <a:pt x="120509" y="49"/>
                    <a:pt x="110295" y="0"/>
                  </a:cubicBezTo>
                  <a:close/>
                  <a:moveTo>
                    <a:pt x="175792" y="119857"/>
                  </a:moveTo>
                  <a:cubicBezTo>
                    <a:pt x="175244" y="120963"/>
                    <a:pt x="174103" y="121656"/>
                    <a:pt x="172862" y="121639"/>
                  </a:cubicBezTo>
                  <a:lnTo>
                    <a:pt x="31661" y="121639"/>
                  </a:lnTo>
                  <a:cubicBezTo>
                    <a:pt x="29834" y="121639"/>
                    <a:pt x="28353" y="120169"/>
                    <a:pt x="28353" y="118356"/>
                  </a:cubicBezTo>
                  <a:lnTo>
                    <a:pt x="28353" y="31418"/>
                  </a:lnTo>
                  <a:cubicBezTo>
                    <a:pt x="28353" y="29605"/>
                    <a:pt x="29834" y="28135"/>
                    <a:pt x="31661" y="28135"/>
                  </a:cubicBezTo>
                  <a:lnTo>
                    <a:pt x="110201" y="28135"/>
                  </a:lnTo>
                  <a:cubicBezTo>
                    <a:pt x="111292" y="28127"/>
                    <a:pt x="112318" y="28653"/>
                    <a:pt x="112941" y="29542"/>
                  </a:cubicBezTo>
                  <a:lnTo>
                    <a:pt x="175508" y="116387"/>
                  </a:lnTo>
                  <a:cubicBezTo>
                    <a:pt x="176287" y="117386"/>
                    <a:pt x="176398" y="118746"/>
                    <a:pt x="175792" y="119857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7" name="Forma Livre 186">
              <a:extLst>
                <a:ext uri="{FF2B5EF4-FFF2-40B4-BE49-F238E27FC236}">
                  <a16:creationId xmlns:a16="http://schemas.microsoft.com/office/drawing/2014/main" id="{F37C3DD7-BEF4-F047-97E3-FE573E1AFF01}"/>
                </a:ext>
              </a:extLst>
            </p:cNvPr>
            <p:cNvSpPr/>
            <p:nvPr/>
          </p:nvSpPr>
          <p:spPr>
            <a:xfrm>
              <a:off x="5795463" y="1437688"/>
              <a:ext cx="56707" cy="93785"/>
            </a:xfrm>
            <a:custGeom>
              <a:avLst/>
              <a:gdLst>
                <a:gd name="connsiteX0" fmla="*/ 55006 w 56706"/>
                <a:gd name="connsiteY0" fmla="*/ 0 h 93784"/>
                <a:gd name="connsiteX1" fmla="*/ 61433 w 56706"/>
                <a:gd name="connsiteY1" fmla="*/ 6377 h 93784"/>
                <a:gd name="connsiteX2" fmla="*/ 61433 w 56706"/>
                <a:gd name="connsiteY2" fmla="*/ 87407 h 93784"/>
                <a:gd name="connsiteX3" fmla="*/ 55006 w 56706"/>
                <a:gd name="connsiteY3" fmla="*/ 93785 h 93784"/>
                <a:gd name="connsiteX4" fmla="*/ 6427 w 56706"/>
                <a:gd name="connsiteY4" fmla="*/ 93785 h 93784"/>
                <a:gd name="connsiteX5" fmla="*/ 0 w 56706"/>
                <a:gd name="connsiteY5" fmla="*/ 87407 h 93784"/>
                <a:gd name="connsiteX6" fmla="*/ 0 w 56706"/>
                <a:gd name="connsiteY6" fmla="*/ 6377 h 93784"/>
                <a:gd name="connsiteX7" fmla="*/ 6427 w 56706"/>
                <a:gd name="connsiteY7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06" h="93784">
                  <a:moveTo>
                    <a:pt x="55006" y="0"/>
                  </a:moveTo>
                  <a:cubicBezTo>
                    <a:pt x="58555" y="0"/>
                    <a:pt x="61433" y="2855"/>
                    <a:pt x="61433" y="6377"/>
                  </a:cubicBezTo>
                  <a:lnTo>
                    <a:pt x="61433" y="87407"/>
                  </a:lnTo>
                  <a:cubicBezTo>
                    <a:pt x="61433" y="90929"/>
                    <a:pt x="58555" y="93785"/>
                    <a:pt x="55006" y="93785"/>
                  </a:cubicBezTo>
                  <a:lnTo>
                    <a:pt x="6427" y="93785"/>
                  </a:lnTo>
                  <a:cubicBezTo>
                    <a:pt x="2877" y="93785"/>
                    <a:pt x="0" y="90929"/>
                    <a:pt x="0" y="87407"/>
                  </a:cubicBezTo>
                  <a:lnTo>
                    <a:pt x="0" y="6377"/>
                  </a:lnTo>
                  <a:cubicBezTo>
                    <a:pt x="0" y="2855"/>
                    <a:pt x="2877" y="0"/>
                    <a:pt x="6427" y="0"/>
                  </a:cubicBezTo>
                  <a:close/>
                </a:path>
              </a:pathLst>
            </a:custGeom>
            <a:solidFill>
              <a:schemeClr val="accent1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8" name="Forma Livre 187">
              <a:extLst>
                <a:ext uri="{FF2B5EF4-FFF2-40B4-BE49-F238E27FC236}">
                  <a16:creationId xmlns:a16="http://schemas.microsoft.com/office/drawing/2014/main" id="{154E1372-B4E0-BE47-B3D3-BD563DF29EFA}"/>
                </a:ext>
              </a:extLst>
            </p:cNvPr>
            <p:cNvSpPr/>
            <p:nvPr/>
          </p:nvSpPr>
          <p:spPr>
            <a:xfrm>
              <a:off x="5767110" y="1409553"/>
              <a:ext cx="113414" cy="150055"/>
            </a:xfrm>
            <a:custGeom>
              <a:avLst/>
              <a:gdLst>
                <a:gd name="connsiteX0" fmla="*/ 83359 w 113413"/>
                <a:gd name="connsiteY0" fmla="*/ 150055 h 150055"/>
                <a:gd name="connsiteX1" fmla="*/ 118140 w 113413"/>
                <a:gd name="connsiteY1" fmla="*/ 115449 h 150055"/>
                <a:gd name="connsiteX2" fmla="*/ 118140 w 113413"/>
                <a:gd name="connsiteY2" fmla="*/ 34513 h 150055"/>
                <a:gd name="connsiteX3" fmla="*/ 83359 w 113413"/>
                <a:gd name="connsiteY3" fmla="*/ 0 h 150055"/>
                <a:gd name="connsiteX4" fmla="*/ 34780 w 113413"/>
                <a:gd name="connsiteY4" fmla="*/ 0 h 150055"/>
                <a:gd name="connsiteX5" fmla="*/ 0 w 113413"/>
                <a:gd name="connsiteY5" fmla="*/ 34513 h 150055"/>
                <a:gd name="connsiteX6" fmla="*/ 0 w 113413"/>
                <a:gd name="connsiteY6" fmla="*/ 115449 h 150055"/>
                <a:gd name="connsiteX7" fmla="*/ 34780 w 113413"/>
                <a:gd name="connsiteY7" fmla="*/ 149962 h 150055"/>
                <a:gd name="connsiteX8" fmla="*/ 28353 w 113413"/>
                <a:gd name="connsiteY8" fmla="*/ 115449 h 150055"/>
                <a:gd name="connsiteX9" fmla="*/ 28353 w 113413"/>
                <a:gd name="connsiteY9" fmla="*/ 34513 h 150055"/>
                <a:gd name="connsiteX10" fmla="*/ 34780 w 113413"/>
                <a:gd name="connsiteY10" fmla="*/ 28135 h 150055"/>
                <a:gd name="connsiteX11" fmla="*/ 83265 w 113413"/>
                <a:gd name="connsiteY11" fmla="*/ 28135 h 150055"/>
                <a:gd name="connsiteX12" fmla="*/ 89692 w 113413"/>
                <a:gd name="connsiteY12" fmla="*/ 34513 h 150055"/>
                <a:gd name="connsiteX13" fmla="*/ 89692 w 113413"/>
                <a:gd name="connsiteY13" fmla="*/ 115449 h 150055"/>
                <a:gd name="connsiteX14" fmla="*/ 83265 w 113413"/>
                <a:gd name="connsiteY14" fmla="*/ 121826 h 150055"/>
                <a:gd name="connsiteX15" fmla="*/ 34780 w 113413"/>
                <a:gd name="connsiteY15" fmla="*/ 121826 h 150055"/>
                <a:gd name="connsiteX16" fmla="*/ 28353 w 113413"/>
                <a:gd name="connsiteY16" fmla="*/ 115449 h 1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13" h="150055">
                  <a:moveTo>
                    <a:pt x="83359" y="150055"/>
                  </a:moveTo>
                  <a:cubicBezTo>
                    <a:pt x="102583" y="150004"/>
                    <a:pt x="118140" y="134525"/>
                    <a:pt x="118140" y="115449"/>
                  </a:cubicBezTo>
                  <a:lnTo>
                    <a:pt x="118140" y="34513"/>
                  </a:lnTo>
                  <a:cubicBezTo>
                    <a:pt x="118088" y="15473"/>
                    <a:pt x="102546" y="52"/>
                    <a:pt x="83359" y="0"/>
                  </a:cubicBezTo>
                  <a:lnTo>
                    <a:pt x="34780" y="0"/>
                  </a:lnTo>
                  <a:cubicBezTo>
                    <a:pt x="15593" y="52"/>
                    <a:pt x="52" y="15473"/>
                    <a:pt x="0" y="34513"/>
                  </a:cubicBezTo>
                  <a:lnTo>
                    <a:pt x="0" y="115449"/>
                  </a:lnTo>
                  <a:cubicBezTo>
                    <a:pt x="52" y="134488"/>
                    <a:pt x="15593" y="149910"/>
                    <a:pt x="34780" y="149962"/>
                  </a:cubicBezTo>
                  <a:close/>
                  <a:moveTo>
                    <a:pt x="28353" y="115449"/>
                  </a:moveTo>
                  <a:lnTo>
                    <a:pt x="28353" y="34513"/>
                  </a:lnTo>
                  <a:cubicBezTo>
                    <a:pt x="28404" y="31012"/>
                    <a:pt x="31252" y="28186"/>
                    <a:pt x="34780" y="28135"/>
                  </a:cubicBezTo>
                  <a:lnTo>
                    <a:pt x="83265" y="28135"/>
                  </a:lnTo>
                  <a:cubicBezTo>
                    <a:pt x="86793" y="28186"/>
                    <a:pt x="89641" y="31012"/>
                    <a:pt x="89692" y="34513"/>
                  </a:cubicBezTo>
                  <a:lnTo>
                    <a:pt x="89692" y="115449"/>
                  </a:lnTo>
                  <a:cubicBezTo>
                    <a:pt x="89641" y="118950"/>
                    <a:pt x="86793" y="121776"/>
                    <a:pt x="83265" y="121826"/>
                  </a:cubicBezTo>
                  <a:lnTo>
                    <a:pt x="34780" y="121826"/>
                  </a:lnTo>
                  <a:cubicBezTo>
                    <a:pt x="31252" y="121776"/>
                    <a:pt x="28404" y="118950"/>
                    <a:pt x="28353" y="115449"/>
                  </a:cubicBezTo>
                  <a:close/>
                </a:path>
              </a:pathLst>
            </a:custGeom>
            <a:solidFill>
              <a:srgbClr val="000000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6" name="Elemento gráfico 14" descr="ícone de caminhão de mudança">
            <a:extLst>
              <a:ext uri="{FF2B5EF4-FFF2-40B4-BE49-F238E27FC236}">
                <a16:creationId xmlns:a16="http://schemas.microsoft.com/office/drawing/2014/main" id="{F3013309-7D32-7846-8E1D-DD10EAC0BD35}"/>
              </a:ext>
            </a:extLst>
          </p:cNvPr>
          <p:cNvGrpSpPr/>
          <p:nvPr/>
        </p:nvGrpSpPr>
        <p:grpSpPr>
          <a:xfrm>
            <a:off x="2014765" y="1559577"/>
            <a:ext cx="1250874" cy="794474"/>
            <a:chOff x="618157" y="2856645"/>
            <a:chExt cx="1250874" cy="794474"/>
          </a:xfrm>
        </p:grpSpPr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71D9A6D0-4A42-DE48-A078-9571DD202123}"/>
                </a:ext>
              </a:extLst>
            </p:cNvPr>
            <p:cNvSpPr/>
            <p:nvPr/>
          </p:nvSpPr>
          <p:spPr>
            <a:xfrm>
              <a:off x="1324711" y="3042779"/>
              <a:ext cx="505404" cy="327878"/>
            </a:xfrm>
            <a:custGeom>
              <a:avLst/>
              <a:gdLst>
                <a:gd name="connsiteX0" fmla="*/ 163372 w 505403"/>
                <a:gd name="connsiteY0" fmla="*/ 338723 h 327878"/>
                <a:gd name="connsiteX1" fmla="*/ 352898 w 505403"/>
                <a:gd name="connsiteY1" fmla="*/ 338723 h 327878"/>
                <a:gd name="connsiteX2" fmla="*/ 511721 w 505403"/>
                <a:gd name="connsiteY2" fmla="*/ 338723 h 327878"/>
                <a:gd name="connsiteX3" fmla="*/ 511721 w 505403"/>
                <a:gd name="connsiteY3" fmla="*/ 246035 h 327878"/>
                <a:gd name="connsiteX4" fmla="*/ 63049 w 505403"/>
                <a:gd name="connsiteY4" fmla="*/ 246035 h 327878"/>
                <a:gd name="connsiteX5" fmla="*/ 44096 w 505403"/>
                <a:gd name="connsiteY5" fmla="*/ 227119 h 327878"/>
                <a:gd name="connsiteX6" fmla="*/ 63049 w 505403"/>
                <a:gd name="connsiteY6" fmla="*/ 208203 h 327878"/>
                <a:gd name="connsiteX7" fmla="*/ 510331 w 505403"/>
                <a:gd name="connsiteY7" fmla="*/ 208203 h 327878"/>
                <a:gd name="connsiteX8" fmla="*/ 471289 w 505403"/>
                <a:gd name="connsiteY8" fmla="*/ 177937 h 327878"/>
                <a:gd name="connsiteX9" fmla="*/ 374757 w 505403"/>
                <a:gd name="connsiteY9" fmla="*/ 177937 h 327878"/>
                <a:gd name="connsiteX10" fmla="*/ 300210 w 505403"/>
                <a:gd name="connsiteY10" fmla="*/ 140105 h 327878"/>
                <a:gd name="connsiteX11" fmla="*/ 197613 w 505403"/>
                <a:gd name="connsiteY11" fmla="*/ 4288 h 327878"/>
                <a:gd name="connsiteX12" fmla="*/ 189021 w 505403"/>
                <a:gd name="connsiteY12" fmla="*/ 0 h 327878"/>
                <a:gd name="connsiteX13" fmla="*/ 10740 w 505403"/>
                <a:gd name="connsiteY13" fmla="*/ 0 h 327878"/>
                <a:gd name="connsiteX14" fmla="*/ 0 w 505403"/>
                <a:gd name="connsiteY14" fmla="*/ 10719 h 327878"/>
                <a:gd name="connsiteX15" fmla="*/ 0 w 505403"/>
                <a:gd name="connsiteY15" fmla="*/ 338597 h 327878"/>
                <a:gd name="connsiteX16" fmla="*/ 44096 w 505403"/>
                <a:gd name="connsiteY16" fmla="*/ 71881 h 327878"/>
                <a:gd name="connsiteX17" fmla="*/ 77959 w 505403"/>
                <a:gd name="connsiteY17" fmla="*/ 38084 h 327878"/>
                <a:gd name="connsiteX18" fmla="*/ 144545 w 505403"/>
                <a:gd name="connsiteY18" fmla="*/ 38084 h 327878"/>
                <a:gd name="connsiteX19" fmla="*/ 172090 w 505403"/>
                <a:gd name="connsiteY19" fmla="*/ 52208 h 327878"/>
                <a:gd name="connsiteX20" fmla="*/ 225157 w 505403"/>
                <a:gd name="connsiteY20" fmla="*/ 126359 h 327878"/>
                <a:gd name="connsiteX21" fmla="*/ 216903 w 505403"/>
                <a:gd name="connsiteY21" fmla="*/ 173440 h 327878"/>
                <a:gd name="connsiteX22" fmla="*/ 197613 w 505403"/>
                <a:gd name="connsiteY22" fmla="*/ 179576 h 327878"/>
                <a:gd name="connsiteX23" fmla="*/ 77959 w 505403"/>
                <a:gd name="connsiteY23" fmla="*/ 179576 h 327878"/>
                <a:gd name="connsiteX24" fmla="*/ 44096 w 505403"/>
                <a:gd name="connsiteY24" fmla="*/ 145780 h 32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5403" h="327878">
                  <a:moveTo>
                    <a:pt x="163372" y="338723"/>
                  </a:moveTo>
                  <a:cubicBezTo>
                    <a:pt x="218764" y="294460"/>
                    <a:pt x="297506" y="294460"/>
                    <a:pt x="352898" y="338723"/>
                  </a:cubicBezTo>
                  <a:lnTo>
                    <a:pt x="511721" y="338723"/>
                  </a:lnTo>
                  <a:lnTo>
                    <a:pt x="511721" y="246035"/>
                  </a:lnTo>
                  <a:lnTo>
                    <a:pt x="63049" y="246035"/>
                  </a:lnTo>
                  <a:cubicBezTo>
                    <a:pt x="52582" y="246035"/>
                    <a:pt x="44096" y="237566"/>
                    <a:pt x="44096" y="227119"/>
                  </a:cubicBezTo>
                  <a:cubicBezTo>
                    <a:pt x="44096" y="216672"/>
                    <a:pt x="52582" y="208203"/>
                    <a:pt x="63049" y="208203"/>
                  </a:cubicBezTo>
                  <a:lnTo>
                    <a:pt x="510331" y="208203"/>
                  </a:lnTo>
                  <a:cubicBezTo>
                    <a:pt x="505732" y="190424"/>
                    <a:pt x="489687" y="177985"/>
                    <a:pt x="471289" y="177937"/>
                  </a:cubicBezTo>
                  <a:lnTo>
                    <a:pt x="374757" y="177937"/>
                  </a:lnTo>
                  <a:cubicBezTo>
                    <a:pt x="345337" y="177699"/>
                    <a:pt x="317735" y="163691"/>
                    <a:pt x="300210" y="140105"/>
                  </a:cubicBezTo>
                  <a:lnTo>
                    <a:pt x="197613" y="4288"/>
                  </a:lnTo>
                  <a:cubicBezTo>
                    <a:pt x="195585" y="1589"/>
                    <a:pt x="192401" y="0"/>
                    <a:pt x="189021" y="0"/>
                  </a:cubicBezTo>
                  <a:lnTo>
                    <a:pt x="10740" y="0"/>
                  </a:lnTo>
                  <a:cubicBezTo>
                    <a:pt x="4808" y="0"/>
                    <a:pt x="0" y="4799"/>
                    <a:pt x="0" y="10719"/>
                  </a:cubicBezTo>
                  <a:lnTo>
                    <a:pt x="0" y="338597"/>
                  </a:lnTo>
                  <a:close/>
                  <a:moveTo>
                    <a:pt x="44096" y="71881"/>
                  </a:moveTo>
                  <a:cubicBezTo>
                    <a:pt x="44096" y="53216"/>
                    <a:pt x="59257" y="38084"/>
                    <a:pt x="77959" y="38084"/>
                  </a:cubicBezTo>
                  <a:lnTo>
                    <a:pt x="144545" y="38084"/>
                  </a:lnTo>
                  <a:cubicBezTo>
                    <a:pt x="155472" y="38081"/>
                    <a:pt x="165730" y="43340"/>
                    <a:pt x="172090" y="52208"/>
                  </a:cubicBezTo>
                  <a:lnTo>
                    <a:pt x="225157" y="126359"/>
                  </a:lnTo>
                  <a:cubicBezTo>
                    <a:pt x="235904" y="141635"/>
                    <a:pt x="232208" y="162714"/>
                    <a:pt x="216903" y="173440"/>
                  </a:cubicBezTo>
                  <a:cubicBezTo>
                    <a:pt x="211250" y="177401"/>
                    <a:pt x="204519" y="179542"/>
                    <a:pt x="197613" y="179576"/>
                  </a:cubicBezTo>
                  <a:lnTo>
                    <a:pt x="77959" y="179576"/>
                  </a:lnTo>
                  <a:cubicBezTo>
                    <a:pt x="59257" y="179576"/>
                    <a:pt x="44096" y="164445"/>
                    <a:pt x="44096" y="145780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2879CDAF-EAB0-074F-A972-12898F0F62AF}"/>
                </a:ext>
              </a:extLst>
            </p:cNvPr>
            <p:cNvSpPr/>
            <p:nvPr/>
          </p:nvSpPr>
          <p:spPr>
            <a:xfrm>
              <a:off x="799723" y="3239254"/>
              <a:ext cx="404323" cy="138718"/>
            </a:xfrm>
            <a:custGeom>
              <a:avLst/>
              <a:gdLst>
                <a:gd name="connsiteX0" fmla="*/ 412283 w 404322"/>
                <a:gd name="connsiteY0" fmla="*/ 142249 h 138717"/>
                <a:gd name="connsiteX1" fmla="*/ 412283 w 404322"/>
                <a:gd name="connsiteY1" fmla="*/ 0 h 138717"/>
                <a:gd name="connsiteX2" fmla="*/ 0 w 404322"/>
                <a:gd name="connsiteY2" fmla="*/ 0 h 138717"/>
                <a:gd name="connsiteX3" fmla="*/ 7581 w 404322"/>
                <a:gd name="connsiteY3" fmla="*/ 11728 h 138717"/>
                <a:gd name="connsiteX4" fmla="*/ 229580 w 404322"/>
                <a:gd name="connsiteY4" fmla="*/ 11728 h 138717"/>
                <a:gd name="connsiteX5" fmla="*/ 248532 w 404322"/>
                <a:gd name="connsiteY5" fmla="*/ 30644 h 138717"/>
                <a:gd name="connsiteX6" fmla="*/ 229580 w 404322"/>
                <a:gd name="connsiteY6" fmla="*/ 49560 h 138717"/>
                <a:gd name="connsiteX7" fmla="*/ 38032 w 404322"/>
                <a:gd name="connsiteY7" fmla="*/ 49560 h 138717"/>
                <a:gd name="connsiteX8" fmla="*/ 116748 w 404322"/>
                <a:gd name="connsiteY8" fmla="*/ 109209 h 138717"/>
                <a:gd name="connsiteX9" fmla="*/ 232107 w 404322"/>
                <a:gd name="connsiteY9" fmla="*/ 141744 h 138717"/>
                <a:gd name="connsiteX10" fmla="*/ 253839 w 404322"/>
                <a:gd name="connsiteY10" fmla="*/ 142627 h 138717"/>
                <a:gd name="connsiteX11" fmla="*/ 304379 w 404322"/>
                <a:gd name="connsiteY11" fmla="*/ 11728 h 138717"/>
                <a:gd name="connsiteX12" fmla="*/ 381201 w 404322"/>
                <a:gd name="connsiteY12" fmla="*/ 11728 h 138717"/>
                <a:gd name="connsiteX13" fmla="*/ 400153 w 404322"/>
                <a:gd name="connsiteY13" fmla="*/ 30644 h 138717"/>
                <a:gd name="connsiteX14" fmla="*/ 381201 w 404322"/>
                <a:gd name="connsiteY14" fmla="*/ 49560 h 138717"/>
                <a:gd name="connsiteX15" fmla="*/ 304379 w 404322"/>
                <a:gd name="connsiteY15" fmla="*/ 49560 h 138717"/>
                <a:gd name="connsiteX16" fmla="*/ 285427 w 404322"/>
                <a:gd name="connsiteY16" fmla="*/ 30644 h 138717"/>
                <a:gd name="connsiteX17" fmla="*/ 304379 w 404322"/>
                <a:gd name="connsiteY17" fmla="*/ 11728 h 13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4322" h="138717">
                  <a:moveTo>
                    <a:pt x="412283" y="142249"/>
                  </a:moveTo>
                  <a:lnTo>
                    <a:pt x="412283" y="0"/>
                  </a:lnTo>
                  <a:lnTo>
                    <a:pt x="0" y="0"/>
                  </a:lnTo>
                  <a:cubicBezTo>
                    <a:pt x="2443" y="3951"/>
                    <a:pt x="4970" y="7861"/>
                    <a:pt x="7581" y="11728"/>
                  </a:cubicBezTo>
                  <a:lnTo>
                    <a:pt x="229580" y="11728"/>
                  </a:lnTo>
                  <a:cubicBezTo>
                    <a:pt x="240047" y="11728"/>
                    <a:pt x="248532" y="20197"/>
                    <a:pt x="248532" y="30644"/>
                  </a:cubicBezTo>
                  <a:cubicBezTo>
                    <a:pt x="248532" y="41091"/>
                    <a:pt x="240047" y="49560"/>
                    <a:pt x="229580" y="49560"/>
                  </a:cubicBezTo>
                  <a:lnTo>
                    <a:pt x="38032" y="49560"/>
                  </a:lnTo>
                  <a:cubicBezTo>
                    <a:pt x="60762" y="73676"/>
                    <a:pt x="87366" y="93836"/>
                    <a:pt x="116748" y="109209"/>
                  </a:cubicBezTo>
                  <a:cubicBezTo>
                    <a:pt x="158063" y="103547"/>
                    <a:pt x="199871" y="115338"/>
                    <a:pt x="232107" y="141744"/>
                  </a:cubicBezTo>
                  <a:cubicBezTo>
                    <a:pt x="239309" y="141744"/>
                    <a:pt x="246511" y="142627"/>
                    <a:pt x="253839" y="142627"/>
                  </a:cubicBezTo>
                  <a:close/>
                  <a:moveTo>
                    <a:pt x="304379" y="11728"/>
                  </a:moveTo>
                  <a:lnTo>
                    <a:pt x="381201" y="11728"/>
                  </a:lnTo>
                  <a:cubicBezTo>
                    <a:pt x="391668" y="11728"/>
                    <a:pt x="400153" y="20197"/>
                    <a:pt x="400153" y="30644"/>
                  </a:cubicBezTo>
                  <a:cubicBezTo>
                    <a:pt x="400153" y="41091"/>
                    <a:pt x="391668" y="49560"/>
                    <a:pt x="381201" y="49560"/>
                  </a:cubicBezTo>
                  <a:lnTo>
                    <a:pt x="304379" y="49560"/>
                  </a:lnTo>
                  <a:cubicBezTo>
                    <a:pt x="293912" y="49560"/>
                    <a:pt x="285427" y="41091"/>
                    <a:pt x="285427" y="30644"/>
                  </a:cubicBezTo>
                  <a:cubicBezTo>
                    <a:pt x="285427" y="20197"/>
                    <a:pt x="293912" y="11728"/>
                    <a:pt x="304379" y="11728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E7E019EB-85B1-A444-843C-B6F4C5113F4A}"/>
                </a:ext>
              </a:extLst>
            </p:cNvPr>
            <p:cNvSpPr/>
            <p:nvPr/>
          </p:nvSpPr>
          <p:spPr>
            <a:xfrm>
              <a:off x="756385" y="2894477"/>
              <a:ext cx="454863" cy="315267"/>
            </a:xfrm>
            <a:custGeom>
              <a:avLst/>
              <a:gdLst>
                <a:gd name="connsiteX0" fmla="*/ 0 w 454863"/>
                <a:gd name="connsiteY0" fmla="*/ 190548 h 315267"/>
                <a:gd name="connsiteX1" fmla="*/ 29566 w 454863"/>
                <a:gd name="connsiteY1" fmla="*/ 319555 h 315267"/>
                <a:gd name="connsiteX2" fmla="*/ 455622 w 454863"/>
                <a:gd name="connsiteY2" fmla="*/ 319555 h 315267"/>
                <a:gd name="connsiteX3" fmla="*/ 455622 w 454863"/>
                <a:gd name="connsiteY3" fmla="*/ 10719 h 315267"/>
                <a:gd name="connsiteX4" fmla="*/ 445261 w 454863"/>
                <a:gd name="connsiteY4" fmla="*/ 0 h 315267"/>
                <a:gd name="connsiteX5" fmla="*/ 29314 w 454863"/>
                <a:gd name="connsiteY5" fmla="*/ 0 h 315267"/>
                <a:gd name="connsiteX6" fmla="*/ 0 w 454863"/>
                <a:gd name="connsiteY6" fmla="*/ 3405 h 315267"/>
                <a:gd name="connsiteX7" fmla="*/ 58122 w 454863"/>
                <a:gd name="connsiteY7" fmla="*/ 268230 h 315267"/>
                <a:gd name="connsiteX8" fmla="*/ 411904 w 454863"/>
                <a:gd name="connsiteY8" fmla="*/ 268230 h 315267"/>
                <a:gd name="connsiteX9" fmla="*/ 430857 w 454863"/>
                <a:gd name="connsiteY9" fmla="*/ 287146 h 315267"/>
                <a:gd name="connsiteX10" fmla="*/ 411904 w 454863"/>
                <a:gd name="connsiteY10" fmla="*/ 306062 h 315267"/>
                <a:gd name="connsiteX11" fmla="*/ 58122 w 454863"/>
                <a:gd name="connsiteY11" fmla="*/ 306062 h 315267"/>
                <a:gd name="connsiteX12" fmla="*/ 39169 w 454863"/>
                <a:gd name="connsiteY12" fmla="*/ 287146 h 315267"/>
                <a:gd name="connsiteX13" fmla="*/ 58122 w 454863"/>
                <a:gd name="connsiteY13" fmla="*/ 268230 h 31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863" h="315267">
                  <a:moveTo>
                    <a:pt x="0" y="190548"/>
                  </a:moveTo>
                  <a:cubicBezTo>
                    <a:pt x="-49" y="235229"/>
                    <a:pt x="10060" y="279338"/>
                    <a:pt x="29566" y="319555"/>
                  </a:cubicBezTo>
                  <a:lnTo>
                    <a:pt x="455622" y="319555"/>
                  </a:lnTo>
                  <a:lnTo>
                    <a:pt x="455622" y="10719"/>
                  </a:lnTo>
                  <a:cubicBezTo>
                    <a:pt x="455625" y="4944"/>
                    <a:pt x="451044" y="204"/>
                    <a:pt x="445261" y="0"/>
                  </a:cubicBezTo>
                  <a:lnTo>
                    <a:pt x="29314" y="0"/>
                  </a:lnTo>
                  <a:cubicBezTo>
                    <a:pt x="19444" y="14"/>
                    <a:pt x="9609" y="1157"/>
                    <a:pt x="0" y="3405"/>
                  </a:cubicBezTo>
                  <a:close/>
                  <a:moveTo>
                    <a:pt x="58122" y="268230"/>
                  </a:moveTo>
                  <a:lnTo>
                    <a:pt x="411904" y="268230"/>
                  </a:lnTo>
                  <a:cubicBezTo>
                    <a:pt x="422371" y="268230"/>
                    <a:pt x="430857" y="276699"/>
                    <a:pt x="430857" y="287146"/>
                  </a:cubicBezTo>
                  <a:cubicBezTo>
                    <a:pt x="430857" y="297593"/>
                    <a:pt x="422371" y="306062"/>
                    <a:pt x="411904" y="306062"/>
                  </a:cubicBezTo>
                  <a:lnTo>
                    <a:pt x="58122" y="306062"/>
                  </a:lnTo>
                  <a:cubicBezTo>
                    <a:pt x="47654" y="306062"/>
                    <a:pt x="39169" y="297593"/>
                    <a:pt x="39169" y="287146"/>
                  </a:cubicBezTo>
                  <a:cubicBezTo>
                    <a:pt x="39169" y="276699"/>
                    <a:pt x="47654" y="268230"/>
                    <a:pt x="58122" y="268230"/>
                  </a:cubicBezTo>
                  <a:close/>
                </a:path>
              </a:pathLst>
            </a:custGeom>
            <a:noFill/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55BE036F-3EC8-0246-8B45-D2D8654F4AD2}"/>
                </a:ext>
              </a:extLst>
            </p:cNvPr>
            <p:cNvSpPr/>
            <p:nvPr/>
          </p:nvSpPr>
          <p:spPr>
            <a:xfrm>
              <a:off x="1368807" y="3250855"/>
              <a:ext cx="467498" cy="37832"/>
            </a:xfrm>
            <a:custGeom>
              <a:avLst/>
              <a:gdLst>
                <a:gd name="connsiteX0" fmla="*/ 0 w 467498"/>
                <a:gd name="connsiteY0" fmla="*/ 19042 h 37832"/>
                <a:gd name="connsiteX1" fmla="*/ 18953 w 467498"/>
                <a:gd name="connsiteY1" fmla="*/ 37958 h 37832"/>
                <a:gd name="connsiteX2" fmla="*/ 467625 w 467498"/>
                <a:gd name="connsiteY2" fmla="*/ 37958 h 37832"/>
                <a:gd name="connsiteX3" fmla="*/ 467625 w 467498"/>
                <a:gd name="connsiteY3" fmla="*/ 10215 h 37832"/>
                <a:gd name="connsiteX4" fmla="*/ 466109 w 467498"/>
                <a:gd name="connsiteY4" fmla="*/ 0 h 37832"/>
                <a:gd name="connsiteX5" fmla="*/ 18953 w 467498"/>
                <a:gd name="connsiteY5" fmla="*/ 0 h 37832"/>
                <a:gd name="connsiteX6" fmla="*/ 0 w 467498"/>
                <a:gd name="connsiteY6" fmla="*/ 18916 h 37832"/>
                <a:gd name="connsiteX7" fmla="*/ 0 w 467498"/>
                <a:gd name="connsiteY7" fmla="*/ 1904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498" h="37832">
                  <a:moveTo>
                    <a:pt x="0" y="19042"/>
                  </a:moveTo>
                  <a:cubicBezTo>
                    <a:pt x="0" y="29489"/>
                    <a:pt x="8486" y="37958"/>
                    <a:pt x="18953" y="37958"/>
                  </a:cubicBezTo>
                  <a:lnTo>
                    <a:pt x="467625" y="37958"/>
                  </a:lnTo>
                  <a:lnTo>
                    <a:pt x="467625" y="10215"/>
                  </a:lnTo>
                  <a:cubicBezTo>
                    <a:pt x="467566" y="6759"/>
                    <a:pt x="467056" y="3325"/>
                    <a:pt x="466109" y="0"/>
                  </a:cubicBezTo>
                  <a:lnTo>
                    <a:pt x="18953" y="0"/>
                  </a:lnTo>
                  <a:cubicBezTo>
                    <a:pt x="8486" y="0"/>
                    <a:pt x="0" y="8469"/>
                    <a:pt x="0" y="18916"/>
                  </a:cubicBezTo>
                  <a:cubicBezTo>
                    <a:pt x="0" y="18958"/>
                    <a:pt x="0" y="19000"/>
                    <a:pt x="0" y="1904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CCB3BD81-1D7B-2742-9360-4D97E7C83A16}"/>
                </a:ext>
              </a:extLst>
            </p:cNvPr>
            <p:cNvSpPr/>
            <p:nvPr/>
          </p:nvSpPr>
          <p:spPr>
            <a:xfrm>
              <a:off x="656062" y="3288814"/>
              <a:ext cx="252702" cy="189160"/>
            </a:xfrm>
            <a:custGeom>
              <a:avLst/>
              <a:gdLst>
                <a:gd name="connsiteX0" fmla="*/ 181693 w 252701"/>
                <a:gd name="connsiteY0" fmla="*/ 0 h 189160"/>
                <a:gd name="connsiteX1" fmla="*/ 0 w 252701"/>
                <a:gd name="connsiteY1" fmla="*/ 0 h 189160"/>
                <a:gd name="connsiteX2" fmla="*/ 0 w 252701"/>
                <a:gd name="connsiteY2" fmla="*/ 179955 h 189160"/>
                <a:gd name="connsiteX3" fmla="*/ 10740 w 252701"/>
                <a:gd name="connsiteY3" fmla="*/ 190674 h 189160"/>
                <a:gd name="connsiteX4" fmla="*/ 128625 w 252701"/>
                <a:gd name="connsiteY4" fmla="*/ 190674 h 189160"/>
                <a:gd name="connsiteX5" fmla="*/ 260409 w 252701"/>
                <a:gd name="connsiteY5" fmla="*/ 59649 h 189160"/>
                <a:gd name="connsiteX6" fmla="*/ 181693 w 252701"/>
                <a:gd name="connsiteY6" fmla="*/ 0 h 1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701" h="189160">
                  <a:moveTo>
                    <a:pt x="181693" y="0"/>
                  </a:moveTo>
                  <a:lnTo>
                    <a:pt x="0" y="0"/>
                  </a:lnTo>
                  <a:lnTo>
                    <a:pt x="0" y="179955"/>
                  </a:lnTo>
                  <a:cubicBezTo>
                    <a:pt x="0" y="185875"/>
                    <a:pt x="4808" y="190674"/>
                    <a:pt x="10740" y="190674"/>
                  </a:cubicBezTo>
                  <a:lnTo>
                    <a:pt x="128625" y="190674"/>
                  </a:lnTo>
                  <a:cubicBezTo>
                    <a:pt x="137775" y="122262"/>
                    <a:pt x="191831" y="68518"/>
                    <a:pt x="260409" y="59649"/>
                  </a:cubicBezTo>
                  <a:cubicBezTo>
                    <a:pt x="231027" y="44276"/>
                    <a:pt x="204423" y="24116"/>
                    <a:pt x="181693" y="0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6A471CB7-CFD1-484C-A185-FBB73DECB20B}"/>
                </a:ext>
              </a:extLst>
            </p:cNvPr>
            <p:cNvSpPr/>
            <p:nvPr/>
          </p:nvSpPr>
          <p:spPr>
            <a:xfrm>
              <a:off x="656062" y="3239254"/>
              <a:ext cx="151621" cy="12611"/>
            </a:xfrm>
            <a:custGeom>
              <a:avLst/>
              <a:gdLst>
                <a:gd name="connsiteX0" fmla="*/ 143661 w 151621"/>
                <a:gd name="connsiteY0" fmla="*/ 0 h 0"/>
                <a:gd name="connsiteX1" fmla="*/ 0 w 151621"/>
                <a:gd name="connsiteY1" fmla="*/ 0 h 0"/>
                <a:gd name="connsiteX2" fmla="*/ 0 w 151621"/>
                <a:gd name="connsiteY2" fmla="*/ 11728 h 0"/>
                <a:gd name="connsiteX3" fmla="*/ 151621 w 151621"/>
                <a:gd name="connsiteY3" fmla="*/ 11728 h 0"/>
                <a:gd name="connsiteX4" fmla="*/ 143661 w 151621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21">
                  <a:moveTo>
                    <a:pt x="143661" y="0"/>
                  </a:moveTo>
                  <a:lnTo>
                    <a:pt x="0" y="0"/>
                  </a:lnTo>
                  <a:lnTo>
                    <a:pt x="0" y="11728"/>
                  </a:lnTo>
                  <a:lnTo>
                    <a:pt x="151621" y="11728"/>
                  </a:lnTo>
                  <a:cubicBezTo>
                    <a:pt x="148673" y="7861"/>
                    <a:pt x="146020" y="3951"/>
                    <a:pt x="143661" y="0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8965E17-F15D-4744-A599-B24907AEDF30}"/>
                </a:ext>
              </a:extLst>
            </p:cNvPr>
            <p:cNvSpPr/>
            <p:nvPr/>
          </p:nvSpPr>
          <p:spPr>
            <a:xfrm>
              <a:off x="656062" y="2897882"/>
              <a:ext cx="126351" cy="315267"/>
            </a:xfrm>
            <a:custGeom>
              <a:avLst/>
              <a:gdLst>
                <a:gd name="connsiteX0" fmla="*/ 100323 w 126350"/>
                <a:gd name="connsiteY0" fmla="*/ 0 h 315267"/>
                <a:gd name="connsiteX1" fmla="*/ 0 w 126350"/>
                <a:gd name="connsiteY1" fmla="*/ 125981 h 315267"/>
                <a:gd name="connsiteX2" fmla="*/ 0 w 126350"/>
                <a:gd name="connsiteY2" fmla="*/ 264699 h 315267"/>
                <a:gd name="connsiteX3" fmla="*/ 82633 w 126350"/>
                <a:gd name="connsiteY3" fmla="*/ 264699 h 315267"/>
                <a:gd name="connsiteX4" fmla="*/ 101586 w 126350"/>
                <a:gd name="connsiteY4" fmla="*/ 283615 h 315267"/>
                <a:gd name="connsiteX5" fmla="*/ 82633 w 126350"/>
                <a:gd name="connsiteY5" fmla="*/ 302531 h 315267"/>
                <a:gd name="connsiteX6" fmla="*/ 0 w 126350"/>
                <a:gd name="connsiteY6" fmla="*/ 302531 h 315267"/>
                <a:gd name="connsiteX7" fmla="*/ 0 w 126350"/>
                <a:gd name="connsiteY7" fmla="*/ 316024 h 315267"/>
                <a:gd name="connsiteX8" fmla="*/ 129762 w 126350"/>
                <a:gd name="connsiteY8" fmla="*/ 316024 h 315267"/>
                <a:gd name="connsiteX9" fmla="*/ 100196 w 126350"/>
                <a:gd name="connsiteY9" fmla="*/ 187017 h 31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350" h="315267">
                  <a:moveTo>
                    <a:pt x="100323" y="0"/>
                  </a:moveTo>
                  <a:cubicBezTo>
                    <a:pt x="41627" y="13647"/>
                    <a:pt x="72" y="65831"/>
                    <a:pt x="0" y="125981"/>
                  </a:cubicBezTo>
                  <a:lnTo>
                    <a:pt x="0" y="264699"/>
                  </a:lnTo>
                  <a:lnTo>
                    <a:pt x="82633" y="264699"/>
                  </a:lnTo>
                  <a:cubicBezTo>
                    <a:pt x="93101" y="264699"/>
                    <a:pt x="101586" y="273168"/>
                    <a:pt x="101586" y="283615"/>
                  </a:cubicBezTo>
                  <a:cubicBezTo>
                    <a:pt x="101586" y="294062"/>
                    <a:pt x="93101" y="302531"/>
                    <a:pt x="82633" y="302531"/>
                  </a:cubicBezTo>
                  <a:lnTo>
                    <a:pt x="0" y="302531"/>
                  </a:lnTo>
                  <a:lnTo>
                    <a:pt x="0" y="316024"/>
                  </a:lnTo>
                  <a:lnTo>
                    <a:pt x="129762" y="316024"/>
                  </a:lnTo>
                  <a:cubicBezTo>
                    <a:pt x="110257" y="275807"/>
                    <a:pt x="100147" y="231698"/>
                    <a:pt x="100196" y="187017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DBE465F6-F103-6C44-907F-80F4CA7EFD77}"/>
                </a:ext>
              </a:extLst>
            </p:cNvPr>
            <p:cNvSpPr/>
            <p:nvPr/>
          </p:nvSpPr>
          <p:spPr>
            <a:xfrm>
              <a:off x="1031830" y="3380620"/>
              <a:ext cx="176891" cy="88275"/>
            </a:xfrm>
            <a:custGeom>
              <a:avLst/>
              <a:gdLst>
                <a:gd name="connsiteX0" fmla="*/ 21732 w 176891"/>
                <a:gd name="connsiteY0" fmla="*/ 883 h 88274"/>
                <a:gd name="connsiteX1" fmla="*/ 0 w 176891"/>
                <a:gd name="connsiteY1" fmla="*/ 0 h 88274"/>
                <a:gd name="connsiteX2" fmla="*/ 55468 w 176891"/>
                <a:gd name="connsiteY2" fmla="*/ 98742 h 88274"/>
                <a:gd name="connsiteX3" fmla="*/ 180176 w 176891"/>
                <a:gd name="connsiteY3" fmla="*/ 98742 h 88274"/>
                <a:gd name="connsiteX4" fmla="*/ 180176 w 176891"/>
                <a:gd name="connsiteY4" fmla="*/ 883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1" h="88274">
                  <a:moveTo>
                    <a:pt x="21732" y="883"/>
                  </a:moveTo>
                  <a:cubicBezTo>
                    <a:pt x="14404" y="883"/>
                    <a:pt x="7202" y="883"/>
                    <a:pt x="0" y="0"/>
                  </a:cubicBezTo>
                  <a:cubicBezTo>
                    <a:pt x="30521" y="24573"/>
                    <a:pt x="50385" y="59934"/>
                    <a:pt x="55468" y="98742"/>
                  </a:cubicBezTo>
                  <a:lnTo>
                    <a:pt x="180176" y="98742"/>
                  </a:lnTo>
                  <a:lnTo>
                    <a:pt x="180176" y="883"/>
                  </a:ln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D6C3B5-37BB-324B-A9DD-CB01207FE02D}"/>
                </a:ext>
              </a:extLst>
            </p:cNvPr>
            <p:cNvSpPr/>
            <p:nvPr/>
          </p:nvSpPr>
          <p:spPr>
            <a:xfrm>
              <a:off x="1324711" y="3381628"/>
              <a:ext cx="151621" cy="88275"/>
            </a:xfrm>
            <a:custGeom>
              <a:avLst/>
              <a:gdLst>
                <a:gd name="connsiteX0" fmla="*/ 0 w 151621"/>
                <a:gd name="connsiteY0" fmla="*/ 97859 h 88274"/>
                <a:gd name="connsiteX1" fmla="*/ 107146 w 151621"/>
                <a:gd name="connsiteY1" fmla="*/ 97859 h 88274"/>
                <a:gd name="connsiteX2" fmla="*/ 163245 w 151621"/>
                <a:gd name="connsiteY2" fmla="*/ 0 h 88274"/>
                <a:gd name="connsiteX3" fmla="*/ 0 w 151621"/>
                <a:gd name="connsiteY3" fmla="*/ 0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621" h="88274">
                  <a:moveTo>
                    <a:pt x="0" y="97859"/>
                  </a:moveTo>
                  <a:lnTo>
                    <a:pt x="107146" y="97859"/>
                  </a:lnTo>
                  <a:cubicBezTo>
                    <a:pt x="112606" y="59275"/>
                    <a:pt x="132684" y="24250"/>
                    <a:pt x="163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4EB6700C-592E-E347-8FB8-DCD8FDE5882F}"/>
                </a:ext>
              </a:extLst>
            </p:cNvPr>
            <p:cNvSpPr/>
            <p:nvPr/>
          </p:nvSpPr>
          <p:spPr>
            <a:xfrm>
              <a:off x="1677862" y="3381502"/>
              <a:ext cx="151621" cy="88275"/>
            </a:xfrm>
            <a:custGeom>
              <a:avLst/>
              <a:gdLst>
                <a:gd name="connsiteX0" fmla="*/ 56100 w 151621"/>
                <a:gd name="connsiteY0" fmla="*/ 97985 h 88274"/>
                <a:gd name="connsiteX1" fmla="*/ 118138 w 151621"/>
                <a:gd name="connsiteY1" fmla="*/ 97985 h 88274"/>
                <a:gd name="connsiteX2" fmla="*/ 158570 w 151621"/>
                <a:gd name="connsiteY2" fmla="*/ 57631 h 88274"/>
                <a:gd name="connsiteX3" fmla="*/ 158570 w 151621"/>
                <a:gd name="connsiteY3" fmla="*/ 0 h 88274"/>
                <a:gd name="connsiteX4" fmla="*/ 0 w 151621"/>
                <a:gd name="connsiteY4" fmla="*/ 0 h 88274"/>
                <a:gd name="connsiteX5" fmla="*/ 56100 w 151621"/>
                <a:gd name="connsiteY5" fmla="*/ 97985 h 8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621" h="88274">
                  <a:moveTo>
                    <a:pt x="56100" y="97985"/>
                  </a:moveTo>
                  <a:lnTo>
                    <a:pt x="118138" y="97985"/>
                  </a:lnTo>
                  <a:cubicBezTo>
                    <a:pt x="140439" y="97916"/>
                    <a:pt x="158501" y="79889"/>
                    <a:pt x="158570" y="57631"/>
                  </a:cubicBezTo>
                  <a:lnTo>
                    <a:pt x="158570" y="0"/>
                  </a:lnTo>
                  <a:lnTo>
                    <a:pt x="0" y="0"/>
                  </a:lnTo>
                  <a:cubicBezTo>
                    <a:pt x="30589" y="24280"/>
                    <a:pt x="50671" y="59355"/>
                    <a:pt x="56100" y="97985"/>
                  </a:cubicBezTo>
                  <a:close/>
                </a:path>
              </a:pathLst>
            </a:custGeom>
            <a:solidFill>
              <a:schemeClr val="accent4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171C3D2-D40E-D245-BE91-04CE253F9EC8}"/>
                </a:ext>
              </a:extLst>
            </p:cNvPr>
            <p:cNvSpPr/>
            <p:nvPr/>
          </p:nvSpPr>
          <p:spPr>
            <a:xfrm>
              <a:off x="1406713" y="3118695"/>
              <a:ext cx="101081" cy="63053"/>
            </a:xfrm>
            <a:custGeom>
              <a:avLst/>
              <a:gdLst>
                <a:gd name="connsiteX0" fmla="*/ 60522 w 101080"/>
                <a:gd name="connsiteY0" fmla="*/ 0 h 63053"/>
                <a:gd name="connsiteX1" fmla="*/ 0 w 101080"/>
                <a:gd name="connsiteY1" fmla="*/ 0 h 63053"/>
                <a:gd name="connsiteX2" fmla="*/ 0 w 101080"/>
                <a:gd name="connsiteY2" fmla="*/ 65954 h 63053"/>
                <a:gd name="connsiteX3" fmla="*/ 107651 w 101080"/>
                <a:gd name="connsiteY3" fmla="*/ 65954 h 63053"/>
                <a:gd name="connsiteX4" fmla="*/ 60522 w 101080"/>
                <a:gd name="connsiteY4" fmla="*/ 0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80" h="63053">
                  <a:moveTo>
                    <a:pt x="60522" y="0"/>
                  </a:moveTo>
                  <a:lnTo>
                    <a:pt x="0" y="0"/>
                  </a:lnTo>
                  <a:lnTo>
                    <a:pt x="0" y="65954"/>
                  </a:lnTo>
                  <a:lnTo>
                    <a:pt x="107651" y="65954"/>
                  </a:lnTo>
                  <a:lnTo>
                    <a:pt x="60522" y="0"/>
                  </a:ln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2" name="Forma Livre 71">
              <a:extLst>
                <a:ext uri="{FF2B5EF4-FFF2-40B4-BE49-F238E27FC236}">
                  <a16:creationId xmlns:a16="http://schemas.microsoft.com/office/drawing/2014/main" id="{E6920F27-FF4E-1D47-BC1B-8147D12D0BA5}"/>
                </a:ext>
              </a:extLst>
            </p:cNvPr>
            <p:cNvSpPr/>
            <p:nvPr/>
          </p:nvSpPr>
          <p:spPr>
            <a:xfrm>
              <a:off x="656062" y="3250982"/>
              <a:ext cx="391688" cy="37832"/>
            </a:xfrm>
            <a:custGeom>
              <a:avLst/>
              <a:gdLst>
                <a:gd name="connsiteX0" fmla="*/ 373241 w 391687"/>
                <a:gd name="connsiteY0" fmla="*/ 37832 h 37832"/>
                <a:gd name="connsiteX1" fmla="*/ 392193 w 391687"/>
                <a:gd name="connsiteY1" fmla="*/ 18916 h 37832"/>
                <a:gd name="connsiteX2" fmla="*/ 373241 w 391687"/>
                <a:gd name="connsiteY2" fmla="*/ 0 h 37832"/>
                <a:gd name="connsiteX3" fmla="*/ 0 w 391687"/>
                <a:gd name="connsiteY3" fmla="*/ 0 h 37832"/>
                <a:gd name="connsiteX4" fmla="*/ 0 w 391687"/>
                <a:gd name="connsiteY4" fmla="*/ 37832 h 37832"/>
                <a:gd name="connsiteX5" fmla="*/ 373241 w 391687"/>
                <a:gd name="connsiteY5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687" h="37832">
                  <a:moveTo>
                    <a:pt x="373241" y="37832"/>
                  </a:moveTo>
                  <a:cubicBezTo>
                    <a:pt x="383708" y="37832"/>
                    <a:pt x="392193" y="29363"/>
                    <a:pt x="392193" y="18916"/>
                  </a:cubicBezTo>
                  <a:cubicBezTo>
                    <a:pt x="392193" y="8469"/>
                    <a:pt x="383708" y="0"/>
                    <a:pt x="373241" y="0"/>
                  </a:cubicBezTo>
                  <a:lnTo>
                    <a:pt x="0" y="0"/>
                  </a:lnTo>
                  <a:lnTo>
                    <a:pt x="0" y="37832"/>
                  </a:lnTo>
                  <a:lnTo>
                    <a:pt x="373241" y="37832"/>
                  </a:ln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3" name="Forma Livre 72">
              <a:extLst>
                <a:ext uri="{FF2B5EF4-FFF2-40B4-BE49-F238E27FC236}">
                  <a16:creationId xmlns:a16="http://schemas.microsoft.com/office/drawing/2014/main" id="{9F2AC440-7F8E-8E40-A85D-0F9867AF494F}"/>
                </a:ext>
              </a:extLst>
            </p:cNvPr>
            <p:cNvSpPr/>
            <p:nvPr/>
          </p:nvSpPr>
          <p:spPr>
            <a:xfrm>
              <a:off x="1085150" y="3250982"/>
              <a:ext cx="113716" cy="37832"/>
            </a:xfrm>
            <a:custGeom>
              <a:avLst/>
              <a:gdLst>
                <a:gd name="connsiteX0" fmla="*/ 18953 w 113715"/>
                <a:gd name="connsiteY0" fmla="*/ 37832 h 37832"/>
                <a:gd name="connsiteX1" fmla="*/ 95774 w 113715"/>
                <a:gd name="connsiteY1" fmla="*/ 37832 h 37832"/>
                <a:gd name="connsiteX2" fmla="*/ 114727 w 113715"/>
                <a:gd name="connsiteY2" fmla="*/ 18916 h 37832"/>
                <a:gd name="connsiteX3" fmla="*/ 95774 w 113715"/>
                <a:gd name="connsiteY3" fmla="*/ 0 h 37832"/>
                <a:gd name="connsiteX4" fmla="*/ 18953 w 113715"/>
                <a:gd name="connsiteY4" fmla="*/ 0 h 37832"/>
                <a:gd name="connsiteX5" fmla="*/ 0 w 113715"/>
                <a:gd name="connsiteY5" fmla="*/ 18916 h 37832"/>
                <a:gd name="connsiteX6" fmla="*/ 18953 w 113715"/>
                <a:gd name="connsiteY6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15" h="37832">
                  <a:moveTo>
                    <a:pt x="18953" y="37832"/>
                  </a:moveTo>
                  <a:lnTo>
                    <a:pt x="95774" y="37832"/>
                  </a:lnTo>
                  <a:cubicBezTo>
                    <a:pt x="106241" y="37832"/>
                    <a:pt x="114727" y="29363"/>
                    <a:pt x="114727" y="18916"/>
                  </a:cubicBezTo>
                  <a:cubicBezTo>
                    <a:pt x="114727" y="8469"/>
                    <a:pt x="106241" y="0"/>
                    <a:pt x="95774" y="0"/>
                  </a:cubicBezTo>
                  <a:lnTo>
                    <a:pt x="18953" y="0"/>
                  </a:lnTo>
                  <a:cubicBezTo>
                    <a:pt x="8485" y="0"/>
                    <a:pt x="0" y="8469"/>
                    <a:pt x="0" y="18916"/>
                  </a:cubicBezTo>
                  <a:cubicBezTo>
                    <a:pt x="0" y="29363"/>
                    <a:pt x="8485" y="37832"/>
                    <a:pt x="18953" y="3783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4" name="Forma Livre 73">
              <a:extLst>
                <a:ext uri="{FF2B5EF4-FFF2-40B4-BE49-F238E27FC236}">
                  <a16:creationId xmlns:a16="http://schemas.microsoft.com/office/drawing/2014/main" id="{084C2488-142B-3648-AB09-573D26A44CC9}"/>
                </a:ext>
              </a:extLst>
            </p:cNvPr>
            <p:cNvSpPr/>
            <p:nvPr/>
          </p:nvSpPr>
          <p:spPr>
            <a:xfrm>
              <a:off x="656062" y="3162707"/>
              <a:ext cx="101081" cy="37832"/>
            </a:xfrm>
            <a:custGeom>
              <a:avLst/>
              <a:gdLst>
                <a:gd name="connsiteX0" fmla="*/ 101081 w 101080"/>
                <a:gd name="connsiteY0" fmla="*/ 18916 h 37832"/>
                <a:gd name="connsiteX1" fmla="*/ 82128 w 101080"/>
                <a:gd name="connsiteY1" fmla="*/ 0 h 37832"/>
                <a:gd name="connsiteX2" fmla="*/ 0 w 101080"/>
                <a:gd name="connsiteY2" fmla="*/ 0 h 37832"/>
                <a:gd name="connsiteX3" fmla="*/ 0 w 101080"/>
                <a:gd name="connsiteY3" fmla="*/ 37832 h 37832"/>
                <a:gd name="connsiteX4" fmla="*/ 82633 w 101080"/>
                <a:gd name="connsiteY4" fmla="*/ 37832 h 37832"/>
                <a:gd name="connsiteX5" fmla="*/ 101081 w 101080"/>
                <a:gd name="connsiteY5" fmla="*/ 18916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080" h="37832">
                  <a:moveTo>
                    <a:pt x="101081" y="18916"/>
                  </a:moveTo>
                  <a:cubicBezTo>
                    <a:pt x="101081" y="8469"/>
                    <a:pt x="92595" y="0"/>
                    <a:pt x="82128" y="0"/>
                  </a:cubicBezTo>
                  <a:lnTo>
                    <a:pt x="0" y="0"/>
                  </a:lnTo>
                  <a:lnTo>
                    <a:pt x="0" y="37832"/>
                  </a:lnTo>
                  <a:lnTo>
                    <a:pt x="82633" y="37832"/>
                  </a:lnTo>
                  <a:cubicBezTo>
                    <a:pt x="92903" y="37559"/>
                    <a:pt x="101084" y="29169"/>
                    <a:pt x="101081" y="18916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5" name="Forma Livre 74">
              <a:extLst>
                <a:ext uri="{FF2B5EF4-FFF2-40B4-BE49-F238E27FC236}">
                  <a16:creationId xmlns:a16="http://schemas.microsoft.com/office/drawing/2014/main" id="{B964C8EA-CBB1-2C4F-A5D9-4B8E7D36A6F4}"/>
                </a:ext>
              </a:extLst>
            </p:cNvPr>
            <p:cNvSpPr/>
            <p:nvPr/>
          </p:nvSpPr>
          <p:spPr>
            <a:xfrm>
              <a:off x="795554" y="3162707"/>
              <a:ext cx="391688" cy="37832"/>
            </a:xfrm>
            <a:custGeom>
              <a:avLst/>
              <a:gdLst>
                <a:gd name="connsiteX0" fmla="*/ 18953 w 391687"/>
                <a:gd name="connsiteY0" fmla="*/ 37832 h 37832"/>
                <a:gd name="connsiteX1" fmla="*/ 372735 w 391687"/>
                <a:gd name="connsiteY1" fmla="*/ 37832 h 37832"/>
                <a:gd name="connsiteX2" fmla="*/ 391688 w 391687"/>
                <a:gd name="connsiteY2" fmla="*/ 18916 h 37832"/>
                <a:gd name="connsiteX3" fmla="*/ 372735 w 391687"/>
                <a:gd name="connsiteY3" fmla="*/ 0 h 37832"/>
                <a:gd name="connsiteX4" fmla="*/ 18953 w 391687"/>
                <a:gd name="connsiteY4" fmla="*/ 0 h 37832"/>
                <a:gd name="connsiteX5" fmla="*/ 0 w 391687"/>
                <a:gd name="connsiteY5" fmla="*/ 18916 h 37832"/>
                <a:gd name="connsiteX6" fmla="*/ 18953 w 391687"/>
                <a:gd name="connsiteY6" fmla="*/ 37832 h 3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687" h="37832">
                  <a:moveTo>
                    <a:pt x="18953" y="37832"/>
                  </a:moveTo>
                  <a:lnTo>
                    <a:pt x="372735" y="37832"/>
                  </a:lnTo>
                  <a:cubicBezTo>
                    <a:pt x="383202" y="37832"/>
                    <a:pt x="391688" y="29363"/>
                    <a:pt x="391688" y="18916"/>
                  </a:cubicBezTo>
                  <a:cubicBezTo>
                    <a:pt x="391688" y="8469"/>
                    <a:pt x="383202" y="0"/>
                    <a:pt x="372735" y="0"/>
                  </a:cubicBezTo>
                  <a:lnTo>
                    <a:pt x="18953" y="0"/>
                  </a:lnTo>
                  <a:cubicBezTo>
                    <a:pt x="8485" y="0"/>
                    <a:pt x="0" y="8469"/>
                    <a:pt x="0" y="18916"/>
                  </a:cubicBezTo>
                  <a:cubicBezTo>
                    <a:pt x="0" y="29363"/>
                    <a:pt x="8485" y="37832"/>
                    <a:pt x="18953" y="37832"/>
                  </a:cubicBezTo>
                  <a:close/>
                </a:path>
              </a:pathLst>
            </a:custGeom>
            <a:solidFill>
              <a:schemeClr val="accent1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6" name="Forma Livre 75">
              <a:extLst>
                <a:ext uri="{FF2B5EF4-FFF2-40B4-BE49-F238E27FC236}">
                  <a16:creationId xmlns:a16="http://schemas.microsoft.com/office/drawing/2014/main" id="{53B8010F-9AB2-204E-A35F-3AF11FBAAECE}"/>
                </a:ext>
              </a:extLst>
            </p:cNvPr>
            <p:cNvSpPr/>
            <p:nvPr/>
          </p:nvSpPr>
          <p:spPr>
            <a:xfrm>
              <a:off x="1286806" y="3004947"/>
              <a:ext cx="581214" cy="643146"/>
            </a:xfrm>
            <a:custGeom>
              <a:avLst/>
              <a:gdLst>
                <a:gd name="connsiteX0" fmla="*/ 509194 w 581214"/>
                <a:gd name="connsiteY0" fmla="*/ 177937 h 643145"/>
                <a:gd name="connsiteX1" fmla="*/ 412662 w 581214"/>
                <a:gd name="connsiteY1" fmla="*/ 177937 h 643145"/>
                <a:gd name="connsiteX2" fmla="*/ 368439 w 581214"/>
                <a:gd name="connsiteY2" fmla="*/ 155868 h 643145"/>
                <a:gd name="connsiteX3" fmla="*/ 266348 w 581214"/>
                <a:gd name="connsiteY3" fmla="*/ 19420 h 643145"/>
                <a:gd name="connsiteX4" fmla="*/ 227432 w 581214"/>
                <a:gd name="connsiteY4" fmla="*/ 0 h 643145"/>
                <a:gd name="connsiteX5" fmla="*/ 48645 w 581214"/>
                <a:gd name="connsiteY5" fmla="*/ 0 h 643145"/>
                <a:gd name="connsiteX6" fmla="*/ 0 w 581214"/>
                <a:gd name="connsiteY6" fmla="*/ 48551 h 643145"/>
                <a:gd name="connsiteX7" fmla="*/ 0 w 581214"/>
                <a:gd name="connsiteY7" fmla="*/ 493457 h 643145"/>
                <a:gd name="connsiteX8" fmla="*/ 18953 w 581214"/>
                <a:gd name="connsiteY8" fmla="*/ 512373 h 643145"/>
                <a:gd name="connsiteX9" fmla="*/ 144419 w 581214"/>
                <a:gd name="connsiteY9" fmla="*/ 512373 h 643145"/>
                <a:gd name="connsiteX10" fmla="*/ 313577 w 581214"/>
                <a:gd name="connsiteY10" fmla="*/ 646198 h 643145"/>
                <a:gd name="connsiteX11" fmla="*/ 447661 w 581214"/>
                <a:gd name="connsiteY11" fmla="*/ 512373 h 643145"/>
                <a:gd name="connsiteX12" fmla="*/ 509068 w 581214"/>
                <a:gd name="connsiteY12" fmla="*/ 512373 h 643145"/>
                <a:gd name="connsiteX13" fmla="*/ 587405 w 581214"/>
                <a:gd name="connsiteY13" fmla="*/ 434186 h 643145"/>
                <a:gd name="connsiteX14" fmla="*/ 587405 w 581214"/>
                <a:gd name="connsiteY14" fmla="*/ 256123 h 643145"/>
                <a:gd name="connsiteX15" fmla="*/ 509194 w 581214"/>
                <a:gd name="connsiteY15" fmla="*/ 177937 h 643145"/>
                <a:gd name="connsiteX16" fmla="*/ 48645 w 581214"/>
                <a:gd name="connsiteY16" fmla="*/ 37832 h 643145"/>
                <a:gd name="connsiteX17" fmla="*/ 226926 w 581214"/>
                <a:gd name="connsiteY17" fmla="*/ 37832 h 643145"/>
                <a:gd name="connsiteX18" fmla="*/ 235518 w 581214"/>
                <a:gd name="connsiteY18" fmla="*/ 42120 h 643145"/>
                <a:gd name="connsiteX19" fmla="*/ 337989 w 581214"/>
                <a:gd name="connsiteY19" fmla="*/ 178567 h 643145"/>
                <a:gd name="connsiteX20" fmla="*/ 412536 w 581214"/>
                <a:gd name="connsiteY20" fmla="*/ 216400 h 643145"/>
                <a:gd name="connsiteX21" fmla="*/ 509068 w 581214"/>
                <a:gd name="connsiteY21" fmla="*/ 216400 h 643145"/>
                <a:gd name="connsiteX22" fmla="*/ 548110 w 581214"/>
                <a:gd name="connsiteY22" fmla="*/ 246665 h 643145"/>
                <a:gd name="connsiteX23" fmla="*/ 549626 w 581214"/>
                <a:gd name="connsiteY23" fmla="*/ 256880 h 643145"/>
                <a:gd name="connsiteX24" fmla="*/ 549626 w 581214"/>
                <a:gd name="connsiteY24" fmla="*/ 434060 h 643145"/>
                <a:gd name="connsiteX25" fmla="*/ 509194 w 581214"/>
                <a:gd name="connsiteY25" fmla="*/ 474415 h 643145"/>
                <a:gd name="connsiteX26" fmla="*/ 447156 w 581214"/>
                <a:gd name="connsiteY26" fmla="*/ 474415 h 643145"/>
                <a:gd name="connsiteX27" fmla="*/ 274715 w 581214"/>
                <a:gd name="connsiteY27" fmla="*/ 345127 h 643145"/>
                <a:gd name="connsiteX28" fmla="*/ 145177 w 581214"/>
                <a:gd name="connsiteY28" fmla="*/ 474415 h 643145"/>
                <a:gd name="connsiteX29" fmla="*/ 37905 w 581214"/>
                <a:gd name="connsiteY29" fmla="*/ 474415 h 643145"/>
                <a:gd name="connsiteX30" fmla="*/ 37905 w 581214"/>
                <a:gd name="connsiteY30" fmla="*/ 48551 h 643145"/>
                <a:gd name="connsiteX31" fmla="*/ 48645 w 581214"/>
                <a:gd name="connsiteY31" fmla="*/ 37832 h 643145"/>
                <a:gd name="connsiteX32" fmla="*/ 410893 w 581214"/>
                <a:gd name="connsiteY32" fmla="*/ 495727 h 643145"/>
                <a:gd name="connsiteX33" fmla="*/ 296293 w 581214"/>
                <a:gd name="connsiteY33" fmla="*/ 610358 h 643145"/>
                <a:gd name="connsiteX34" fmla="*/ 181440 w 581214"/>
                <a:gd name="connsiteY34" fmla="*/ 495979 h 643145"/>
                <a:gd name="connsiteX35" fmla="*/ 296040 w 581214"/>
                <a:gd name="connsiteY35" fmla="*/ 381348 h 643145"/>
                <a:gd name="connsiteX36" fmla="*/ 296167 w 581214"/>
                <a:gd name="connsiteY36" fmla="*/ 381348 h 643145"/>
                <a:gd name="connsiteX37" fmla="*/ 410893 w 581214"/>
                <a:gd name="connsiteY37" fmla="*/ 495727 h 64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1214" h="643145">
                  <a:moveTo>
                    <a:pt x="509194" y="177937"/>
                  </a:moveTo>
                  <a:lnTo>
                    <a:pt x="412662" y="177937"/>
                  </a:lnTo>
                  <a:cubicBezTo>
                    <a:pt x="395275" y="177888"/>
                    <a:pt x="378911" y="169722"/>
                    <a:pt x="368439" y="155868"/>
                  </a:cubicBezTo>
                  <a:lnTo>
                    <a:pt x="266348" y="19420"/>
                  </a:lnTo>
                  <a:cubicBezTo>
                    <a:pt x="257135" y="7226"/>
                    <a:pt x="242734" y="39"/>
                    <a:pt x="227432" y="0"/>
                  </a:cubicBezTo>
                  <a:lnTo>
                    <a:pt x="48645" y="0"/>
                  </a:lnTo>
                  <a:cubicBezTo>
                    <a:pt x="21808" y="69"/>
                    <a:pt x="69" y="21766"/>
                    <a:pt x="0" y="48551"/>
                  </a:cubicBezTo>
                  <a:lnTo>
                    <a:pt x="0" y="493457"/>
                  </a:lnTo>
                  <a:cubicBezTo>
                    <a:pt x="0" y="503904"/>
                    <a:pt x="8485" y="512373"/>
                    <a:pt x="18953" y="512373"/>
                  </a:cubicBezTo>
                  <a:lnTo>
                    <a:pt x="144419" y="512373"/>
                  </a:lnTo>
                  <a:cubicBezTo>
                    <a:pt x="154104" y="595949"/>
                    <a:pt x="229839" y="655865"/>
                    <a:pt x="313577" y="646198"/>
                  </a:cubicBezTo>
                  <a:cubicBezTo>
                    <a:pt x="383982" y="638071"/>
                    <a:pt x="439518" y="582642"/>
                    <a:pt x="447661" y="512373"/>
                  </a:cubicBezTo>
                  <a:lnTo>
                    <a:pt x="509068" y="512373"/>
                  </a:lnTo>
                  <a:cubicBezTo>
                    <a:pt x="552304" y="512303"/>
                    <a:pt x="587336" y="477339"/>
                    <a:pt x="587405" y="434186"/>
                  </a:cubicBezTo>
                  <a:lnTo>
                    <a:pt x="587405" y="256123"/>
                  </a:lnTo>
                  <a:cubicBezTo>
                    <a:pt x="587336" y="213020"/>
                    <a:pt x="552381" y="178076"/>
                    <a:pt x="509194" y="177937"/>
                  </a:cubicBezTo>
                  <a:close/>
                  <a:moveTo>
                    <a:pt x="48645" y="37832"/>
                  </a:moveTo>
                  <a:lnTo>
                    <a:pt x="226926" y="37832"/>
                  </a:lnTo>
                  <a:cubicBezTo>
                    <a:pt x="230307" y="37832"/>
                    <a:pt x="233490" y="39421"/>
                    <a:pt x="235518" y="42120"/>
                  </a:cubicBezTo>
                  <a:lnTo>
                    <a:pt x="337989" y="178567"/>
                  </a:lnTo>
                  <a:cubicBezTo>
                    <a:pt x="355513" y="202154"/>
                    <a:pt x="383116" y="216162"/>
                    <a:pt x="412536" y="216400"/>
                  </a:cubicBezTo>
                  <a:lnTo>
                    <a:pt x="509068" y="216400"/>
                  </a:lnTo>
                  <a:cubicBezTo>
                    <a:pt x="527465" y="216448"/>
                    <a:pt x="543511" y="228886"/>
                    <a:pt x="548110" y="246665"/>
                  </a:cubicBezTo>
                  <a:cubicBezTo>
                    <a:pt x="549057" y="249990"/>
                    <a:pt x="549567" y="253424"/>
                    <a:pt x="549626" y="256880"/>
                  </a:cubicBezTo>
                  <a:lnTo>
                    <a:pt x="549626" y="434060"/>
                  </a:lnTo>
                  <a:cubicBezTo>
                    <a:pt x="549557" y="456319"/>
                    <a:pt x="531496" y="474345"/>
                    <a:pt x="509194" y="474415"/>
                  </a:cubicBezTo>
                  <a:lnTo>
                    <a:pt x="447156" y="474415"/>
                  </a:lnTo>
                  <a:cubicBezTo>
                    <a:pt x="435309" y="391186"/>
                    <a:pt x="358104" y="333302"/>
                    <a:pt x="274715" y="345127"/>
                  </a:cubicBezTo>
                  <a:cubicBezTo>
                    <a:pt x="207523" y="354654"/>
                    <a:pt x="154723" y="407352"/>
                    <a:pt x="145177" y="474415"/>
                  </a:cubicBezTo>
                  <a:lnTo>
                    <a:pt x="37905" y="474415"/>
                  </a:lnTo>
                  <a:lnTo>
                    <a:pt x="37905" y="48551"/>
                  </a:lnTo>
                  <a:cubicBezTo>
                    <a:pt x="37905" y="42631"/>
                    <a:pt x="42714" y="37832"/>
                    <a:pt x="48645" y="37832"/>
                  </a:cubicBezTo>
                  <a:close/>
                  <a:moveTo>
                    <a:pt x="410893" y="495727"/>
                  </a:moveTo>
                  <a:cubicBezTo>
                    <a:pt x="410963" y="558966"/>
                    <a:pt x="359655" y="610288"/>
                    <a:pt x="296293" y="610358"/>
                  </a:cubicBezTo>
                  <a:cubicBezTo>
                    <a:pt x="232931" y="610427"/>
                    <a:pt x="181510" y="559218"/>
                    <a:pt x="181440" y="495979"/>
                  </a:cubicBezTo>
                  <a:cubicBezTo>
                    <a:pt x="181370" y="432739"/>
                    <a:pt x="232679" y="381417"/>
                    <a:pt x="296040" y="381348"/>
                  </a:cubicBezTo>
                  <a:cubicBezTo>
                    <a:pt x="296082" y="381348"/>
                    <a:pt x="296124" y="381348"/>
                    <a:pt x="296167" y="381348"/>
                  </a:cubicBezTo>
                  <a:cubicBezTo>
                    <a:pt x="359450" y="381417"/>
                    <a:pt x="410754" y="432565"/>
                    <a:pt x="410893" y="4957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7" name="Forma Livre 76">
              <a:extLst>
                <a:ext uri="{FF2B5EF4-FFF2-40B4-BE49-F238E27FC236}">
                  <a16:creationId xmlns:a16="http://schemas.microsoft.com/office/drawing/2014/main" id="{19EB545A-A1CB-544D-A70E-65425AFA5A1F}"/>
                </a:ext>
              </a:extLst>
            </p:cNvPr>
            <p:cNvSpPr/>
            <p:nvPr/>
          </p:nvSpPr>
          <p:spPr>
            <a:xfrm>
              <a:off x="1468246" y="3386294"/>
              <a:ext cx="227432" cy="226993"/>
            </a:xfrm>
            <a:custGeom>
              <a:avLst/>
              <a:gdLst>
                <a:gd name="connsiteX0" fmla="*/ 114727 w 227431"/>
                <a:gd name="connsiteY0" fmla="*/ 0 h 226992"/>
                <a:gd name="connsiteX1" fmla="*/ 0 w 227431"/>
                <a:gd name="connsiteY1" fmla="*/ 114505 h 226992"/>
                <a:gd name="connsiteX2" fmla="*/ 114727 w 227431"/>
                <a:gd name="connsiteY2" fmla="*/ 229010 h 226992"/>
                <a:gd name="connsiteX3" fmla="*/ 229453 w 227431"/>
                <a:gd name="connsiteY3" fmla="*/ 114505 h 226992"/>
                <a:gd name="connsiteX4" fmla="*/ 114727 w 227431"/>
                <a:gd name="connsiteY4" fmla="*/ 0 h 226992"/>
                <a:gd name="connsiteX5" fmla="*/ 146314 w 227431"/>
                <a:gd name="connsiteY5" fmla="*/ 114505 h 226992"/>
                <a:gd name="connsiteX6" fmla="*/ 114727 w 227431"/>
                <a:gd name="connsiteY6" fmla="*/ 146032 h 226992"/>
                <a:gd name="connsiteX7" fmla="*/ 83139 w 227431"/>
                <a:gd name="connsiteY7" fmla="*/ 114505 h 226992"/>
                <a:gd name="connsiteX8" fmla="*/ 114727 w 227431"/>
                <a:gd name="connsiteY8" fmla="*/ 82978 h 226992"/>
                <a:gd name="connsiteX9" fmla="*/ 146314 w 227431"/>
                <a:gd name="connsiteY9" fmla="*/ 114379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431" h="226992">
                  <a:moveTo>
                    <a:pt x="114727" y="0"/>
                  </a:moveTo>
                  <a:cubicBezTo>
                    <a:pt x="51365" y="0"/>
                    <a:pt x="0" y="51266"/>
                    <a:pt x="0" y="114505"/>
                  </a:cubicBezTo>
                  <a:cubicBezTo>
                    <a:pt x="0" y="177745"/>
                    <a:pt x="51365" y="229010"/>
                    <a:pt x="114727" y="229010"/>
                  </a:cubicBezTo>
                  <a:cubicBezTo>
                    <a:pt x="178088" y="229010"/>
                    <a:pt x="229453" y="177745"/>
                    <a:pt x="229453" y="114505"/>
                  </a:cubicBezTo>
                  <a:cubicBezTo>
                    <a:pt x="229384" y="51295"/>
                    <a:pt x="178060" y="70"/>
                    <a:pt x="114727" y="0"/>
                  </a:cubicBezTo>
                  <a:close/>
                  <a:moveTo>
                    <a:pt x="146314" y="114505"/>
                  </a:moveTo>
                  <a:cubicBezTo>
                    <a:pt x="146314" y="131917"/>
                    <a:pt x="132172" y="146032"/>
                    <a:pt x="114727" y="146032"/>
                  </a:cubicBezTo>
                  <a:cubicBezTo>
                    <a:pt x="97281" y="146032"/>
                    <a:pt x="83139" y="131917"/>
                    <a:pt x="83139" y="114505"/>
                  </a:cubicBezTo>
                  <a:cubicBezTo>
                    <a:pt x="83139" y="97093"/>
                    <a:pt x="97281" y="82978"/>
                    <a:pt x="114727" y="82978"/>
                  </a:cubicBezTo>
                  <a:cubicBezTo>
                    <a:pt x="132123" y="82978"/>
                    <a:pt x="146245" y="97017"/>
                    <a:pt x="146314" y="114379"/>
                  </a:cubicBezTo>
                  <a:close/>
                </a:path>
              </a:pathLst>
            </a:custGeom>
            <a:solidFill>
              <a:srgbClr val="FFFFFF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8" name="Forma Livre 77">
              <a:extLst>
                <a:ext uri="{FF2B5EF4-FFF2-40B4-BE49-F238E27FC236}">
                  <a16:creationId xmlns:a16="http://schemas.microsoft.com/office/drawing/2014/main" id="{3D48B461-4154-D44C-AB50-90D8DB66757B}"/>
                </a:ext>
              </a:extLst>
            </p:cNvPr>
            <p:cNvSpPr/>
            <p:nvPr/>
          </p:nvSpPr>
          <p:spPr>
            <a:xfrm>
              <a:off x="1368808" y="3080737"/>
              <a:ext cx="176891" cy="138718"/>
            </a:xfrm>
            <a:custGeom>
              <a:avLst/>
              <a:gdLst>
                <a:gd name="connsiteX0" fmla="*/ 33862 w 176891"/>
                <a:gd name="connsiteY0" fmla="*/ 141618 h 138717"/>
                <a:gd name="connsiteX1" fmla="*/ 153516 w 176891"/>
                <a:gd name="connsiteY1" fmla="*/ 141618 h 138717"/>
                <a:gd name="connsiteX2" fmla="*/ 187299 w 176891"/>
                <a:gd name="connsiteY2" fmla="*/ 107742 h 138717"/>
                <a:gd name="connsiteX3" fmla="*/ 181061 w 176891"/>
                <a:gd name="connsiteY3" fmla="*/ 88275 h 138717"/>
                <a:gd name="connsiteX4" fmla="*/ 127993 w 176891"/>
                <a:gd name="connsiteY4" fmla="*/ 14124 h 138717"/>
                <a:gd name="connsiteX5" fmla="*/ 100449 w 176891"/>
                <a:gd name="connsiteY5" fmla="*/ 0 h 138717"/>
                <a:gd name="connsiteX6" fmla="*/ 33862 w 176891"/>
                <a:gd name="connsiteY6" fmla="*/ 0 h 138717"/>
                <a:gd name="connsiteX7" fmla="*/ 0 w 176891"/>
                <a:gd name="connsiteY7" fmla="*/ 33797 h 138717"/>
                <a:gd name="connsiteX8" fmla="*/ 0 w 176891"/>
                <a:gd name="connsiteY8" fmla="*/ 107948 h 138717"/>
                <a:gd name="connsiteX9" fmla="*/ 33862 w 176891"/>
                <a:gd name="connsiteY9" fmla="*/ 141618 h 138717"/>
                <a:gd name="connsiteX10" fmla="*/ 37905 w 176891"/>
                <a:gd name="connsiteY10" fmla="*/ 37832 h 138717"/>
                <a:gd name="connsiteX11" fmla="*/ 98427 w 176891"/>
                <a:gd name="connsiteY11" fmla="*/ 37832 h 138717"/>
                <a:gd name="connsiteX12" fmla="*/ 145556 w 176891"/>
                <a:gd name="connsiteY12" fmla="*/ 103786 h 138717"/>
                <a:gd name="connsiteX13" fmla="*/ 37905 w 176891"/>
                <a:gd name="connsiteY13" fmla="*/ 103786 h 13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6891" h="138717">
                  <a:moveTo>
                    <a:pt x="33862" y="141618"/>
                  </a:moveTo>
                  <a:lnTo>
                    <a:pt x="153516" y="141618"/>
                  </a:lnTo>
                  <a:cubicBezTo>
                    <a:pt x="172218" y="141574"/>
                    <a:pt x="187343" y="126408"/>
                    <a:pt x="187299" y="107742"/>
                  </a:cubicBezTo>
                  <a:cubicBezTo>
                    <a:pt x="187282" y="100766"/>
                    <a:pt x="185103" y="93966"/>
                    <a:pt x="181061" y="88275"/>
                  </a:cubicBezTo>
                  <a:lnTo>
                    <a:pt x="127993" y="14124"/>
                  </a:lnTo>
                  <a:cubicBezTo>
                    <a:pt x="121633" y="5256"/>
                    <a:pt x="111376" y="-3"/>
                    <a:pt x="100449" y="0"/>
                  </a:cubicBezTo>
                  <a:lnTo>
                    <a:pt x="33862" y="0"/>
                  </a:lnTo>
                  <a:cubicBezTo>
                    <a:pt x="15161" y="0"/>
                    <a:pt x="0" y="15131"/>
                    <a:pt x="0" y="33797"/>
                  </a:cubicBezTo>
                  <a:lnTo>
                    <a:pt x="0" y="107948"/>
                  </a:lnTo>
                  <a:cubicBezTo>
                    <a:pt x="70" y="126564"/>
                    <a:pt x="15210" y="141618"/>
                    <a:pt x="33862" y="141618"/>
                  </a:cubicBezTo>
                  <a:close/>
                  <a:moveTo>
                    <a:pt x="37905" y="37832"/>
                  </a:moveTo>
                  <a:lnTo>
                    <a:pt x="98427" y="37832"/>
                  </a:lnTo>
                  <a:lnTo>
                    <a:pt x="145556" y="103786"/>
                  </a:lnTo>
                  <a:lnTo>
                    <a:pt x="37905" y="103786"/>
                  </a:ln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9" name="Forma Livre 78">
              <a:extLst>
                <a:ext uri="{FF2B5EF4-FFF2-40B4-BE49-F238E27FC236}">
                  <a16:creationId xmlns:a16="http://schemas.microsoft.com/office/drawing/2014/main" id="{33EBFDD9-C8A3-274D-A22C-64BD55EABE74}"/>
                </a:ext>
              </a:extLst>
            </p:cNvPr>
            <p:cNvSpPr/>
            <p:nvPr/>
          </p:nvSpPr>
          <p:spPr>
            <a:xfrm>
              <a:off x="618157" y="2856645"/>
              <a:ext cx="631755" cy="794474"/>
            </a:xfrm>
            <a:custGeom>
              <a:avLst/>
              <a:gdLst>
                <a:gd name="connsiteX0" fmla="*/ 583489 w 631754"/>
                <a:gd name="connsiteY0" fmla="*/ 0 h 794474"/>
                <a:gd name="connsiteX1" fmla="*/ 167541 w 631754"/>
                <a:gd name="connsiteY1" fmla="*/ 0 h 794474"/>
                <a:gd name="connsiteX2" fmla="*/ 0 w 631754"/>
                <a:gd name="connsiteY2" fmla="*/ 167218 h 794474"/>
                <a:gd name="connsiteX3" fmla="*/ 0 w 631754"/>
                <a:gd name="connsiteY3" fmla="*/ 612123 h 794474"/>
                <a:gd name="connsiteX4" fmla="*/ 48645 w 631754"/>
                <a:gd name="connsiteY4" fmla="*/ 660675 h 794474"/>
                <a:gd name="connsiteX5" fmla="*/ 166278 w 631754"/>
                <a:gd name="connsiteY5" fmla="*/ 660675 h 794474"/>
                <a:gd name="connsiteX6" fmla="*/ 334300 w 631754"/>
                <a:gd name="connsiteY6" fmla="*/ 795634 h 794474"/>
                <a:gd name="connsiteX7" fmla="*/ 469520 w 631754"/>
                <a:gd name="connsiteY7" fmla="*/ 660675 h 794474"/>
                <a:gd name="connsiteX8" fmla="*/ 613307 w 631754"/>
                <a:gd name="connsiteY8" fmla="*/ 660675 h 794474"/>
                <a:gd name="connsiteX9" fmla="*/ 632260 w 631754"/>
                <a:gd name="connsiteY9" fmla="*/ 641758 h 794474"/>
                <a:gd name="connsiteX10" fmla="*/ 632260 w 631754"/>
                <a:gd name="connsiteY10" fmla="*/ 49056 h 794474"/>
                <a:gd name="connsiteX11" fmla="*/ 583869 w 631754"/>
                <a:gd name="connsiteY11" fmla="*/ 1 h 794474"/>
                <a:gd name="connsiteX12" fmla="*/ 583489 w 631754"/>
                <a:gd name="connsiteY12" fmla="*/ 0 h 794474"/>
                <a:gd name="connsiteX13" fmla="*/ 583489 w 631754"/>
                <a:gd name="connsiteY13" fmla="*/ 37832 h 794474"/>
                <a:gd name="connsiteX14" fmla="*/ 594228 w 631754"/>
                <a:gd name="connsiteY14" fmla="*/ 48551 h 794474"/>
                <a:gd name="connsiteX15" fmla="*/ 594228 w 631754"/>
                <a:gd name="connsiteY15" fmla="*/ 357387 h 794474"/>
                <a:gd name="connsiteX16" fmla="*/ 37905 w 631754"/>
                <a:gd name="connsiteY16" fmla="*/ 357387 h 794474"/>
                <a:gd name="connsiteX17" fmla="*/ 37905 w 631754"/>
                <a:gd name="connsiteY17" fmla="*/ 167218 h 794474"/>
                <a:gd name="connsiteX18" fmla="*/ 167541 w 631754"/>
                <a:gd name="connsiteY18" fmla="*/ 37832 h 794474"/>
                <a:gd name="connsiteX19" fmla="*/ 432626 w 631754"/>
                <a:gd name="connsiteY19" fmla="*/ 642515 h 794474"/>
                <a:gd name="connsiteX20" fmla="*/ 317899 w 631754"/>
                <a:gd name="connsiteY20" fmla="*/ 757020 h 794474"/>
                <a:gd name="connsiteX21" fmla="*/ 203172 w 631754"/>
                <a:gd name="connsiteY21" fmla="*/ 642515 h 794474"/>
                <a:gd name="connsiteX22" fmla="*/ 317899 w 631754"/>
                <a:gd name="connsiteY22" fmla="*/ 528010 h 794474"/>
                <a:gd name="connsiteX23" fmla="*/ 432626 w 631754"/>
                <a:gd name="connsiteY23" fmla="*/ 642515 h 794474"/>
                <a:gd name="connsiteX24" fmla="*/ 469141 w 631754"/>
                <a:gd name="connsiteY24" fmla="*/ 622842 h 794474"/>
                <a:gd name="connsiteX25" fmla="*/ 298308 w 631754"/>
                <a:gd name="connsiteY25" fmla="*/ 491445 h 794474"/>
                <a:gd name="connsiteX26" fmla="*/ 166657 w 631754"/>
                <a:gd name="connsiteY26" fmla="*/ 622842 h 794474"/>
                <a:gd name="connsiteX27" fmla="*/ 48645 w 631754"/>
                <a:gd name="connsiteY27" fmla="*/ 622842 h 794474"/>
                <a:gd name="connsiteX28" fmla="*/ 37905 w 631754"/>
                <a:gd name="connsiteY28" fmla="*/ 612123 h 794474"/>
                <a:gd name="connsiteX29" fmla="*/ 37905 w 631754"/>
                <a:gd name="connsiteY29" fmla="*/ 382609 h 794474"/>
                <a:gd name="connsiteX30" fmla="*/ 593849 w 631754"/>
                <a:gd name="connsiteY30" fmla="*/ 382609 h 794474"/>
                <a:gd name="connsiteX31" fmla="*/ 593849 w 631754"/>
                <a:gd name="connsiteY31" fmla="*/ 622842 h 79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1754" h="794474">
                  <a:moveTo>
                    <a:pt x="583489" y="0"/>
                  </a:moveTo>
                  <a:lnTo>
                    <a:pt x="167541" y="0"/>
                  </a:lnTo>
                  <a:cubicBezTo>
                    <a:pt x="75040" y="70"/>
                    <a:pt x="70" y="74895"/>
                    <a:pt x="0" y="167218"/>
                  </a:cubicBezTo>
                  <a:lnTo>
                    <a:pt x="0" y="612123"/>
                  </a:lnTo>
                  <a:cubicBezTo>
                    <a:pt x="69" y="638909"/>
                    <a:pt x="21808" y="660605"/>
                    <a:pt x="48645" y="660675"/>
                  </a:cubicBezTo>
                  <a:lnTo>
                    <a:pt x="166278" y="660675"/>
                  </a:lnTo>
                  <a:cubicBezTo>
                    <a:pt x="175336" y="744251"/>
                    <a:pt x="250562" y="804674"/>
                    <a:pt x="334300" y="795634"/>
                  </a:cubicBezTo>
                  <a:cubicBezTo>
                    <a:pt x="405544" y="787942"/>
                    <a:pt x="461813" y="731781"/>
                    <a:pt x="469520" y="660675"/>
                  </a:cubicBezTo>
                  <a:lnTo>
                    <a:pt x="613307" y="660675"/>
                  </a:lnTo>
                  <a:cubicBezTo>
                    <a:pt x="623775" y="660675"/>
                    <a:pt x="632260" y="652206"/>
                    <a:pt x="632260" y="641758"/>
                  </a:cubicBezTo>
                  <a:lnTo>
                    <a:pt x="632260" y="49056"/>
                  </a:lnTo>
                  <a:cubicBezTo>
                    <a:pt x="632469" y="22173"/>
                    <a:pt x="610804" y="210"/>
                    <a:pt x="583869" y="1"/>
                  </a:cubicBezTo>
                  <a:cubicBezTo>
                    <a:pt x="583742" y="0"/>
                    <a:pt x="583615" y="0"/>
                    <a:pt x="583489" y="0"/>
                  </a:cubicBezTo>
                  <a:close/>
                  <a:moveTo>
                    <a:pt x="583489" y="37832"/>
                  </a:moveTo>
                  <a:cubicBezTo>
                    <a:pt x="589420" y="37832"/>
                    <a:pt x="594228" y="42631"/>
                    <a:pt x="594228" y="48551"/>
                  </a:cubicBezTo>
                  <a:lnTo>
                    <a:pt x="594228" y="357387"/>
                  </a:lnTo>
                  <a:lnTo>
                    <a:pt x="37905" y="357387"/>
                  </a:lnTo>
                  <a:lnTo>
                    <a:pt x="37905" y="167218"/>
                  </a:lnTo>
                  <a:cubicBezTo>
                    <a:pt x="38182" y="95875"/>
                    <a:pt x="96060" y="38109"/>
                    <a:pt x="167541" y="37832"/>
                  </a:cubicBezTo>
                  <a:close/>
                  <a:moveTo>
                    <a:pt x="432626" y="642515"/>
                  </a:moveTo>
                  <a:cubicBezTo>
                    <a:pt x="432626" y="705755"/>
                    <a:pt x="381261" y="757020"/>
                    <a:pt x="317899" y="757020"/>
                  </a:cubicBezTo>
                  <a:cubicBezTo>
                    <a:pt x="254537" y="757020"/>
                    <a:pt x="203172" y="705755"/>
                    <a:pt x="203172" y="642515"/>
                  </a:cubicBezTo>
                  <a:cubicBezTo>
                    <a:pt x="203172" y="579276"/>
                    <a:pt x="254537" y="528010"/>
                    <a:pt x="317899" y="528010"/>
                  </a:cubicBezTo>
                  <a:cubicBezTo>
                    <a:pt x="381232" y="528079"/>
                    <a:pt x="432556" y="579304"/>
                    <a:pt x="432626" y="642515"/>
                  </a:cubicBezTo>
                  <a:close/>
                  <a:moveTo>
                    <a:pt x="469141" y="622842"/>
                  </a:moveTo>
                  <a:cubicBezTo>
                    <a:pt x="458321" y="539475"/>
                    <a:pt x="381837" y="480646"/>
                    <a:pt x="298308" y="491445"/>
                  </a:cubicBezTo>
                  <a:cubicBezTo>
                    <a:pt x="229621" y="500325"/>
                    <a:pt x="175554" y="554287"/>
                    <a:pt x="166657" y="622842"/>
                  </a:cubicBezTo>
                  <a:lnTo>
                    <a:pt x="48645" y="622842"/>
                  </a:lnTo>
                  <a:cubicBezTo>
                    <a:pt x="42714" y="622842"/>
                    <a:pt x="37905" y="618043"/>
                    <a:pt x="37905" y="612123"/>
                  </a:cubicBezTo>
                  <a:lnTo>
                    <a:pt x="37905" y="382609"/>
                  </a:lnTo>
                  <a:lnTo>
                    <a:pt x="593849" y="382609"/>
                  </a:lnTo>
                  <a:lnTo>
                    <a:pt x="593849" y="622842"/>
                  </a:ln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0" name="Forma Livre 79">
              <a:extLst>
                <a:ext uri="{FF2B5EF4-FFF2-40B4-BE49-F238E27FC236}">
                  <a16:creationId xmlns:a16="http://schemas.microsoft.com/office/drawing/2014/main" id="{4342D40A-6528-9D4B-B9E0-9ACD3D334321}"/>
                </a:ext>
              </a:extLst>
            </p:cNvPr>
            <p:cNvSpPr/>
            <p:nvPr/>
          </p:nvSpPr>
          <p:spPr>
            <a:xfrm>
              <a:off x="821203" y="3384529"/>
              <a:ext cx="227432" cy="226993"/>
            </a:xfrm>
            <a:custGeom>
              <a:avLst/>
              <a:gdLst>
                <a:gd name="connsiteX0" fmla="*/ 114727 w 227431"/>
                <a:gd name="connsiteY0" fmla="*/ 0 h 226992"/>
                <a:gd name="connsiteX1" fmla="*/ 0 w 227431"/>
                <a:gd name="connsiteY1" fmla="*/ 114505 h 226992"/>
                <a:gd name="connsiteX2" fmla="*/ 114727 w 227431"/>
                <a:gd name="connsiteY2" fmla="*/ 229010 h 226992"/>
                <a:gd name="connsiteX3" fmla="*/ 229453 w 227431"/>
                <a:gd name="connsiteY3" fmla="*/ 114505 h 226992"/>
                <a:gd name="connsiteX4" fmla="*/ 114727 w 227431"/>
                <a:gd name="connsiteY4" fmla="*/ 0 h 226992"/>
                <a:gd name="connsiteX5" fmla="*/ 146314 w 227431"/>
                <a:gd name="connsiteY5" fmla="*/ 114505 h 226992"/>
                <a:gd name="connsiteX6" fmla="*/ 114727 w 227431"/>
                <a:gd name="connsiteY6" fmla="*/ 146032 h 226992"/>
                <a:gd name="connsiteX7" fmla="*/ 83139 w 227431"/>
                <a:gd name="connsiteY7" fmla="*/ 114505 h 226992"/>
                <a:gd name="connsiteX8" fmla="*/ 114727 w 227431"/>
                <a:gd name="connsiteY8" fmla="*/ 82978 h 226992"/>
                <a:gd name="connsiteX9" fmla="*/ 146315 w 227431"/>
                <a:gd name="connsiteY9" fmla="*/ 114505 h 226992"/>
                <a:gd name="connsiteX10" fmla="*/ 146314 w 227431"/>
                <a:gd name="connsiteY10" fmla="*/ 114631 h 22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431" h="226992">
                  <a:moveTo>
                    <a:pt x="114727" y="0"/>
                  </a:moveTo>
                  <a:cubicBezTo>
                    <a:pt x="51365" y="0"/>
                    <a:pt x="0" y="51266"/>
                    <a:pt x="0" y="114505"/>
                  </a:cubicBezTo>
                  <a:cubicBezTo>
                    <a:pt x="0" y="177745"/>
                    <a:pt x="51365" y="229010"/>
                    <a:pt x="114727" y="229010"/>
                  </a:cubicBezTo>
                  <a:cubicBezTo>
                    <a:pt x="178088" y="229010"/>
                    <a:pt x="229453" y="177745"/>
                    <a:pt x="229453" y="114505"/>
                  </a:cubicBezTo>
                  <a:cubicBezTo>
                    <a:pt x="229384" y="51295"/>
                    <a:pt x="178060" y="70"/>
                    <a:pt x="114727" y="0"/>
                  </a:cubicBezTo>
                  <a:close/>
                  <a:moveTo>
                    <a:pt x="146314" y="114505"/>
                  </a:moveTo>
                  <a:cubicBezTo>
                    <a:pt x="146314" y="131917"/>
                    <a:pt x="132172" y="146032"/>
                    <a:pt x="114727" y="146032"/>
                  </a:cubicBezTo>
                  <a:cubicBezTo>
                    <a:pt x="97281" y="146032"/>
                    <a:pt x="83139" y="131917"/>
                    <a:pt x="83139" y="114505"/>
                  </a:cubicBezTo>
                  <a:cubicBezTo>
                    <a:pt x="83139" y="97093"/>
                    <a:pt x="97281" y="82978"/>
                    <a:pt x="114727" y="82978"/>
                  </a:cubicBezTo>
                  <a:cubicBezTo>
                    <a:pt x="132172" y="82978"/>
                    <a:pt x="146314" y="97093"/>
                    <a:pt x="146315" y="114505"/>
                  </a:cubicBezTo>
                  <a:cubicBezTo>
                    <a:pt x="146315" y="114547"/>
                    <a:pt x="146315" y="114589"/>
                    <a:pt x="146314" y="114631"/>
                  </a:cubicBezTo>
                  <a:close/>
                </a:path>
              </a:pathLst>
            </a:custGeom>
            <a:solidFill>
              <a:srgbClr val="FFFFFF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1" name="Forma Livre 80">
              <a:extLst>
                <a:ext uri="{FF2B5EF4-FFF2-40B4-BE49-F238E27FC236}">
                  <a16:creationId xmlns:a16="http://schemas.microsoft.com/office/drawing/2014/main" id="{5D3908B3-ADCF-3F43-8B00-5E23C1B19CB5}"/>
                </a:ext>
              </a:extLst>
            </p:cNvPr>
            <p:cNvSpPr/>
            <p:nvPr/>
          </p:nvSpPr>
          <p:spPr>
            <a:xfrm>
              <a:off x="904342" y="3467633"/>
              <a:ext cx="63175" cy="63053"/>
            </a:xfrm>
            <a:custGeom>
              <a:avLst/>
              <a:gdLst>
                <a:gd name="connsiteX0" fmla="*/ 63175 w 63175"/>
                <a:gd name="connsiteY0" fmla="*/ 31527 h 63053"/>
                <a:gd name="connsiteX1" fmla="*/ 31588 w 63175"/>
                <a:gd name="connsiteY1" fmla="*/ 63054 h 63053"/>
                <a:gd name="connsiteX2" fmla="*/ 0 w 63175"/>
                <a:gd name="connsiteY2" fmla="*/ 31527 h 63053"/>
                <a:gd name="connsiteX3" fmla="*/ 31588 w 63175"/>
                <a:gd name="connsiteY3" fmla="*/ 0 h 63053"/>
                <a:gd name="connsiteX4" fmla="*/ 63175 w 63175"/>
                <a:gd name="connsiteY4" fmla="*/ 31527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5" h="63053">
                  <a:moveTo>
                    <a:pt x="63175" y="31527"/>
                  </a:moveTo>
                  <a:cubicBezTo>
                    <a:pt x="63175" y="48938"/>
                    <a:pt x="49033" y="63054"/>
                    <a:pt x="31588" y="63054"/>
                  </a:cubicBezTo>
                  <a:cubicBezTo>
                    <a:pt x="14142" y="63054"/>
                    <a:pt x="0" y="48938"/>
                    <a:pt x="0" y="31527"/>
                  </a:cubicBezTo>
                  <a:cubicBezTo>
                    <a:pt x="0" y="14115"/>
                    <a:pt x="14142" y="0"/>
                    <a:pt x="31588" y="0"/>
                  </a:cubicBezTo>
                  <a:cubicBezTo>
                    <a:pt x="49033" y="0"/>
                    <a:pt x="63175" y="14115"/>
                    <a:pt x="63175" y="315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2" name="Forma Livre 81">
              <a:extLst>
                <a:ext uri="{FF2B5EF4-FFF2-40B4-BE49-F238E27FC236}">
                  <a16:creationId xmlns:a16="http://schemas.microsoft.com/office/drawing/2014/main" id="{7EA2F8A9-8F1F-804F-A68F-846C35EE0373}"/>
                </a:ext>
              </a:extLst>
            </p:cNvPr>
            <p:cNvSpPr/>
            <p:nvPr/>
          </p:nvSpPr>
          <p:spPr>
            <a:xfrm>
              <a:off x="1551385" y="3469147"/>
              <a:ext cx="63175" cy="63053"/>
            </a:xfrm>
            <a:custGeom>
              <a:avLst/>
              <a:gdLst>
                <a:gd name="connsiteX0" fmla="*/ 63175 w 63175"/>
                <a:gd name="connsiteY0" fmla="*/ 31527 h 63053"/>
                <a:gd name="connsiteX1" fmla="*/ 31588 w 63175"/>
                <a:gd name="connsiteY1" fmla="*/ 63053 h 63053"/>
                <a:gd name="connsiteX2" fmla="*/ 0 w 63175"/>
                <a:gd name="connsiteY2" fmla="*/ 31527 h 63053"/>
                <a:gd name="connsiteX3" fmla="*/ 31588 w 63175"/>
                <a:gd name="connsiteY3" fmla="*/ 0 h 63053"/>
                <a:gd name="connsiteX4" fmla="*/ 63175 w 63175"/>
                <a:gd name="connsiteY4" fmla="*/ 31527 h 6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75" h="63053">
                  <a:moveTo>
                    <a:pt x="63175" y="31527"/>
                  </a:moveTo>
                  <a:cubicBezTo>
                    <a:pt x="63175" y="48938"/>
                    <a:pt x="49033" y="63053"/>
                    <a:pt x="31588" y="63053"/>
                  </a:cubicBezTo>
                  <a:cubicBezTo>
                    <a:pt x="14142" y="63053"/>
                    <a:pt x="0" y="48938"/>
                    <a:pt x="0" y="31527"/>
                  </a:cubicBezTo>
                  <a:cubicBezTo>
                    <a:pt x="0" y="14115"/>
                    <a:pt x="14142" y="0"/>
                    <a:pt x="31588" y="0"/>
                  </a:cubicBezTo>
                  <a:cubicBezTo>
                    <a:pt x="49033" y="0"/>
                    <a:pt x="63175" y="14115"/>
                    <a:pt x="63175" y="31527"/>
                  </a:cubicBezTo>
                  <a:close/>
                </a:path>
              </a:pathLst>
            </a:custGeom>
            <a:solidFill>
              <a:srgbClr val="000000"/>
            </a:solidFill>
            <a:ln w="126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36" name="Elemento gráfico 12" descr="ícone de camioneta">
            <a:extLst>
              <a:ext uri="{FF2B5EF4-FFF2-40B4-BE49-F238E27FC236}">
                <a16:creationId xmlns:a16="http://schemas.microsoft.com/office/drawing/2014/main" id="{A7BCC976-93EF-A840-ABF2-71FF92A9AEC1}"/>
              </a:ext>
            </a:extLst>
          </p:cNvPr>
          <p:cNvGrpSpPr/>
          <p:nvPr/>
        </p:nvGrpSpPr>
        <p:grpSpPr>
          <a:xfrm>
            <a:off x="3541025" y="1651016"/>
            <a:ext cx="1314875" cy="675206"/>
            <a:chOff x="2144417" y="2474340"/>
            <a:chExt cx="1314875" cy="675206"/>
          </a:xfrm>
        </p:grpSpPr>
        <p:sp>
          <p:nvSpPr>
            <p:cNvPr id="137" name="Forma Livre 136">
              <a:extLst>
                <a:ext uri="{FF2B5EF4-FFF2-40B4-BE49-F238E27FC236}">
                  <a16:creationId xmlns:a16="http://schemas.microsoft.com/office/drawing/2014/main" id="{3383D846-3D7A-7342-9DBE-94B2421D59DE}"/>
                </a:ext>
              </a:extLst>
            </p:cNvPr>
            <p:cNvSpPr/>
            <p:nvPr/>
          </p:nvSpPr>
          <p:spPr>
            <a:xfrm>
              <a:off x="2933475" y="2732639"/>
              <a:ext cx="517981" cy="39718"/>
            </a:xfrm>
            <a:custGeom>
              <a:avLst/>
              <a:gdLst>
                <a:gd name="connsiteX0" fmla="*/ 506426 w 517981"/>
                <a:gd name="connsiteY0" fmla="*/ 39718 h 39718"/>
                <a:gd name="connsiteX1" fmla="*/ 19922 w 517981"/>
                <a:gd name="connsiteY1" fmla="*/ 39718 h 39718"/>
                <a:gd name="connsiteX2" fmla="*/ 0 w 517981"/>
                <a:gd name="connsiteY2" fmla="*/ 19859 h 39718"/>
                <a:gd name="connsiteX3" fmla="*/ 19922 w 517981"/>
                <a:gd name="connsiteY3" fmla="*/ 0 h 39718"/>
                <a:gd name="connsiteX4" fmla="*/ 506426 w 517981"/>
                <a:gd name="connsiteY4" fmla="*/ 0 h 39718"/>
                <a:gd name="connsiteX5" fmla="*/ 526348 w 517981"/>
                <a:gd name="connsiteY5" fmla="*/ 19859 h 39718"/>
                <a:gd name="connsiteX6" fmla="*/ 506426 w 517981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81" h="39718">
                  <a:moveTo>
                    <a:pt x="506426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506426" y="0"/>
                  </a:lnTo>
                  <a:cubicBezTo>
                    <a:pt x="517429" y="0"/>
                    <a:pt x="526348" y="8891"/>
                    <a:pt x="526348" y="19859"/>
                  </a:cubicBezTo>
                  <a:cubicBezTo>
                    <a:pt x="526348" y="30827"/>
                    <a:pt x="517429" y="39718"/>
                    <a:pt x="506426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8" name="Forma Livre 137">
              <a:extLst>
                <a:ext uri="{FF2B5EF4-FFF2-40B4-BE49-F238E27FC236}">
                  <a16:creationId xmlns:a16="http://schemas.microsoft.com/office/drawing/2014/main" id="{E8E2D46C-1F77-EC4C-A640-6B39161CB495}"/>
                </a:ext>
              </a:extLst>
            </p:cNvPr>
            <p:cNvSpPr/>
            <p:nvPr/>
          </p:nvSpPr>
          <p:spPr>
            <a:xfrm>
              <a:off x="2164339" y="2706690"/>
              <a:ext cx="624234" cy="278026"/>
            </a:xfrm>
            <a:custGeom>
              <a:avLst/>
              <a:gdLst>
                <a:gd name="connsiteX0" fmla="*/ 437760 w 624233"/>
                <a:gd name="connsiteY0" fmla="*/ 162976 h 278026"/>
                <a:gd name="connsiteX1" fmla="*/ 166020 w 624233"/>
                <a:gd name="connsiteY1" fmla="*/ 5958 h 278026"/>
                <a:gd name="connsiteX2" fmla="*/ 0 w 624233"/>
                <a:gd name="connsiteY2" fmla="*/ 0 h 278026"/>
                <a:gd name="connsiteX3" fmla="*/ 0 w 624233"/>
                <a:gd name="connsiteY3" fmla="*/ 254592 h 278026"/>
                <a:gd name="connsiteX4" fmla="*/ 31212 w 624233"/>
                <a:gd name="connsiteY4" fmla="*/ 285705 h 278026"/>
                <a:gd name="connsiteX5" fmla="*/ 624765 w 624233"/>
                <a:gd name="connsiteY5" fmla="*/ 285705 h 278026"/>
                <a:gd name="connsiteX6" fmla="*/ 624765 w 624233"/>
                <a:gd name="connsiteY6" fmla="*/ 162976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33" h="278026">
                  <a:moveTo>
                    <a:pt x="437760" y="162976"/>
                  </a:moveTo>
                  <a:cubicBezTo>
                    <a:pt x="325412" y="163275"/>
                    <a:pt x="221595" y="103287"/>
                    <a:pt x="166020" y="5958"/>
                  </a:cubicBezTo>
                  <a:cubicBezTo>
                    <a:pt x="110613" y="6946"/>
                    <a:pt x="55192" y="4958"/>
                    <a:pt x="0" y="0"/>
                  </a:cubicBezTo>
                  <a:lnTo>
                    <a:pt x="0" y="254592"/>
                  </a:lnTo>
                  <a:cubicBezTo>
                    <a:pt x="0" y="271775"/>
                    <a:pt x="13974" y="285705"/>
                    <a:pt x="31212" y="285705"/>
                  </a:cubicBezTo>
                  <a:lnTo>
                    <a:pt x="624765" y="285705"/>
                  </a:lnTo>
                  <a:lnTo>
                    <a:pt x="624765" y="162976"/>
                  </a:lnTo>
                  <a:close/>
                </a:path>
              </a:pathLst>
            </a:custGeom>
            <a:solidFill>
              <a:schemeClr val="accent4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9" name="Forma Livre 138">
              <a:extLst>
                <a:ext uri="{FF2B5EF4-FFF2-40B4-BE49-F238E27FC236}">
                  <a16:creationId xmlns:a16="http://schemas.microsoft.com/office/drawing/2014/main" id="{61979CC8-CD03-474E-BFFB-01214D70EF8E}"/>
                </a:ext>
              </a:extLst>
            </p:cNvPr>
            <p:cNvSpPr/>
            <p:nvPr/>
          </p:nvSpPr>
          <p:spPr>
            <a:xfrm>
              <a:off x="2867200" y="2869667"/>
              <a:ext cx="571107" cy="119154"/>
            </a:xfrm>
            <a:custGeom>
              <a:avLst/>
              <a:gdLst>
                <a:gd name="connsiteX0" fmla="*/ 0 w 571107"/>
                <a:gd name="connsiteY0" fmla="*/ 0 h 119154"/>
                <a:gd name="connsiteX1" fmla="*/ 0 w 571107"/>
                <a:gd name="connsiteY1" fmla="*/ 122596 h 119154"/>
                <a:gd name="connsiteX2" fmla="*/ 515325 w 571107"/>
                <a:gd name="connsiteY2" fmla="*/ 122596 h 119154"/>
                <a:gd name="connsiteX3" fmla="*/ 577748 w 571107"/>
                <a:gd name="connsiteY3" fmla="*/ 60371 h 119154"/>
                <a:gd name="connsiteX4" fmla="*/ 577748 w 571107"/>
                <a:gd name="connsiteY4" fmla="*/ 0 h 11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07" h="119154">
                  <a:moveTo>
                    <a:pt x="0" y="0"/>
                  </a:moveTo>
                  <a:lnTo>
                    <a:pt x="0" y="122596"/>
                  </a:lnTo>
                  <a:lnTo>
                    <a:pt x="515325" y="122596"/>
                  </a:lnTo>
                  <a:cubicBezTo>
                    <a:pt x="549800" y="122596"/>
                    <a:pt x="577748" y="94737"/>
                    <a:pt x="577748" y="60371"/>
                  </a:cubicBezTo>
                  <a:lnTo>
                    <a:pt x="577748" y="0"/>
                  </a:lnTo>
                  <a:close/>
                </a:path>
              </a:pathLst>
            </a:custGeom>
            <a:solidFill>
              <a:schemeClr val="accent4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0" name="Forma Livre 139">
              <a:extLst>
                <a:ext uri="{FF2B5EF4-FFF2-40B4-BE49-F238E27FC236}">
                  <a16:creationId xmlns:a16="http://schemas.microsoft.com/office/drawing/2014/main" id="{3CDB365E-E370-7F4E-8B8E-527D5ECAB465}"/>
                </a:ext>
              </a:extLst>
            </p:cNvPr>
            <p:cNvSpPr/>
            <p:nvPr/>
          </p:nvSpPr>
          <p:spPr>
            <a:xfrm>
              <a:off x="2952202" y="2569256"/>
              <a:ext cx="146097" cy="105915"/>
            </a:xfrm>
            <a:custGeom>
              <a:avLst/>
              <a:gdLst>
                <a:gd name="connsiteX0" fmla="*/ 141847 w 146097"/>
                <a:gd name="connsiteY0" fmla="*/ 108970 h 105914"/>
                <a:gd name="connsiteX1" fmla="*/ 15672 w 146097"/>
                <a:gd name="connsiteY1" fmla="*/ 108970 h 105914"/>
                <a:gd name="connsiteX2" fmla="*/ 0 w 146097"/>
                <a:gd name="connsiteY2" fmla="*/ 93347 h 105914"/>
                <a:gd name="connsiteX3" fmla="*/ 0 w 146097"/>
                <a:gd name="connsiteY3" fmla="*/ 15632 h 105914"/>
                <a:gd name="connsiteX4" fmla="*/ 15672 w 146097"/>
                <a:gd name="connsiteY4" fmla="*/ 10 h 105914"/>
                <a:gd name="connsiteX5" fmla="*/ 86065 w 146097"/>
                <a:gd name="connsiteY5" fmla="*/ 10 h 105914"/>
                <a:gd name="connsiteX6" fmla="*/ 99346 w 146097"/>
                <a:gd name="connsiteY6" fmla="*/ 6497 h 105914"/>
                <a:gd name="connsiteX7" fmla="*/ 155129 w 146097"/>
                <a:gd name="connsiteY7" fmla="*/ 84345 h 105914"/>
                <a:gd name="connsiteX8" fmla="*/ 151364 w 146097"/>
                <a:gd name="connsiteY8" fmla="*/ 106117 h 105914"/>
                <a:gd name="connsiteX9" fmla="*/ 141847 w 146097"/>
                <a:gd name="connsiteY9" fmla="*/ 108970 h 1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097" h="105914">
                  <a:moveTo>
                    <a:pt x="141847" y="108970"/>
                  </a:moveTo>
                  <a:lnTo>
                    <a:pt x="15672" y="108970"/>
                  </a:lnTo>
                  <a:cubicBezTo>
                    <a:pt x="7017" y="108970"/>
                    <a:pt x="0" y="101975"/>
                    <a:pt x="0" y="93347"/>
                  </a:cubicBezTo>
                  <a:lnTo>
                    <a:pt x="0" y="15632"/>
                  </a:lnTo>
                  <a:cubicBezTo>
                    <a:pt x="0" y="7004"/>
                    <a:pt x="7017" y="10"/>
                    <a:pt x="15672" y="10"/>
                  </a:cubicBezTo>
                  <a:lnTo>
                    <a:pt x="86065" y="10"/>
                  </a:lnTo>
                  <a:cubicBezTo>
                    <a:pt x="91301" y="-177"/>
                    <a:pt x="96285" y="2258"/>
                    <a:pt x="99346" y="6497"/>
                  </a:cubicBezTo>
                  <a:lnTo>
                    <a:pt x="155129" y="84345"/>
                  </a:lnTo>
                  <a:cubicBezTo>
                    <a:pt x="160121" y="91393"/>
                    <a:pt x="158435" y="101141"/>
                    <a:pt x="151364" y="106117"/>
                  </a:cubicBezTo>
                  <a:cubicBezTo>
                    <a:pt x="148586" y="108072"/>
                    <a:pt x="145246" y="109073"/>
                    <a:pt x="141847" y="108970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1" name="Forma Livre 140">
              <a:extLst>
                <a:ext uri="{FF2B5EF4-FFF2-40B4-BE49-F238E27FC236}">
                  <a16:creationId xmlns:a16="http://schemas.microsoft.com/office/drawing/2014/main" id="{64B339CA-21C7-2E48-96BA-79C240C33CD6}"/>
                </a:ext>
              </a:extLst>
            </p:cNvPr>
            <p:cNvSpPr/>
            <p:nvPr/>
          </p:nvSpPr>
          <p:spPr>
            <a:xfrm>
              <a:off x="2152652" y="2785597"/>
              <a:ext cx="438292" cy="39718"/>
            </a:xfrm>
            <a:custGeom>
              <a:avLst/>
              <a:gdLst>
                <a:gd name="connsiteX0" fmla="*/ 423948 w 438291"/>
                <a:gd name="connsiteY0" fmla="*/ 39718 h 39718"/>
                <a:gd name="connsiteX1" fmla="*/ 19922 w 438291"/>
                <a:gd name="connsiteY1" fmla="*/ 39718 h 39718"/>
                <a:gd name="connsiteX2" fmla="*/ 0 w 438291"/>
                <a:gd name="connsiteY2" fmla="*/ 19859 h 39718"/>
                <a:gd name="connsiteX3" fmla="*/ 19922 w 438291"/>
                <a:gd name="connsiteY3" fmla="*/ 0 h 39718"/>
                <a:gd name="connsiteX4" fmla="*/ 423948 w 438291"/>
                <a:gd name="connsiteY4" fmla="*/ 0 h 39718"/>
                <a:gd name="connsiteX5" fmla="*/ 443870 w 438291"/>
                <a:gd name="connsiteY5" fmla="*/ 19859 h 39718"/>
                <a:gd name="connsiteX6" fmla="*/ 423948 w 438291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291" h="39718">
                  <a:moveTo>
                    <a:pt x="423948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423948" y="0"/>
                  </a:lnTo>
                  <a:cubicBezTo>
                    <a:pt x="434950" y="0"/>
                    <a:pt x="443870" y="8891"/>
                    <a:pt x="443870" y="19859"/>
                  </a:cubicBezTo>
                  <a:cubicBezTo>
                    <a:pt x="443870" y="30827"/>
                    <a:pt x="434950" y="39718"/>
                    <a:pt x="423948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2" name="Forma Livre 141">
              <a:extLst>
                <a:ext uri="{FF2B5EF4-FFF2-40B4-BE49-F238E27FC236}">
                  <a16:creationId xmlns:a16="http://schemas.microsoft.com/office/drawing/2014/main" id="{57526319-5D1A-6A4A-8434-DC0CAA06CC1F}"/>
                </a:ext>
              </a:extLst>
            </p:cNvPr>
            <p:cNvSpPr/>
            <p:nvPr/>
          </p:nvSpPr>
          <p:spPr>
            <a:xfrm>
              <a:off x="2635304" y="2785597"/>
              <a:ext cx="119534" cy="39718"/>
            </a:xfrm>
            <a:custGeom>
              <a:avLst/>
              <a:gdLst>
                <a:gd name="connsiteX0" fmla="*/ 100674 w 119534"/>
                <a:gd name="connsiteY0" fmla="*/ 39718 h 39718"/>
                <a:gd name="connsiteX1" fmla="*/ 19922 w 119534"/>
                <a:gd name="connsiteY1" fmla="*/ 39718 h 39718"/>
                <a:gd name="connsiteX2" fmla="*/ 0 w 119534"/>
                <a:gd name="connsiteY2" fmla="*/ 19859 h 39718"/>
                <a:gd name="connsiteX3" fmla="*/ 19922 w 119534"/>
                <a:gd name="connsiteY3" fmla="*/ 0 h 39718"/>
                <a:gd name="connsiteX4" fmla="*/ 100674 w 119534"/>
                <a:gd name="connsiteY4" fmla="*/ 0 h 39718"/>
                <a:gd name="connsiteX5" fmla="*/ 120597 w 119534"/>
                <a:gd name="connsiteY5" fmla="*/ 19859 h 39718"/>
                <a:gd name="connsiteX6" fmla="*/ 100674 w 119534"/>
                <a:gd name="connsiteY6" fmla="*/ 39718 h 3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34" h="39718">
                  <a:moveTo>
                    <a:pt x="100674" y="39718"/>
                  </a:moveTo>
                  <a:lnTo>
                    <a:pt x="19922" y="39718"/>
                  </a:lnTo>
                  <a:cubicBezTo>
                    <a:pt x="8920" y="39718"/>
                    <a:pt x="0" y="30827"/>
                    <a:pt x="0" y="19859"/>
                  </a:cubicBezTo>
                  <a:cubicBezTo>
                    <a:pt x="0" y="8891"/>
                    <a:pt x="8920" y="0"/>
                    <a:pt x="19922" y="0"/>
                  </a:cubicBezTo>
                  <a:lnTo>
                    <a:pt x="100674" y="0"/>
                  </a:lnTo>
                  <a:cubicBezTo>
                    <a:pt x="111677" y="0"/>
                    <a:pt x="120597" y="8891"/>
                    <a:pt x="120597" y="19859"/>
                  </a:cubicBezTo>
                  <a:cubicBezTo>
                    <a:pt x="120597" y="30827"/>
                    <a:pt x="111677" y="39718"/>
                    <a:pt x="100674" y="39718"/>
                  </a:cubicBezTo>
                  <a:close/>
                </a:path>
              </a:pathLst>
            </a:custGeom>
            <a:solidFill>
              <a:schemeClr val="accent1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3" name="Forma Livre 142">
              <a:extLst>
                <a:ext uri="{FF2B5EF4-FFF2-40B4-BE49-F238E27FC236}">
                  <a16:creationId xmlns:a16="http://schemas.microsoft.com/office/drawing/2014/main" id="{8566728C-6E38-D448-81A2-59DE67A9709F}"/>
                </a:ext>
              </a:extLst>
            </p:cNvPr>
            <p:cNvSpPr/>
            <p:nvPr/>
          </p:nvSpPr>
          <p:spPr>
            <a:xfrm>
              <a:off x="2847277" y="2474338"/>
              <a:ext cx="610952" cy="529573"/>
            </a:xfrm>
            <a:custGeom>
              <a:avLst/>
              <a:gdLst>
                <a:gd name="connsiteX0" fmla="*/ 535247 w 610952"/>
                <a:gd name="connsiteY0" fmla="*/ 537916 h 529573"/>
                <a:gd name="connsiteX1" fmla="*/ 19922 w 610952"/>
                <a:gd name="connsiteY1" fmla="*/ 537916 h 529573"/>
                <a:gd name="connsiteX2" fmla="*/ 0 w 610952"/>
                <a:gd name="connsiteY2" fmla="*/ 518057 h 529573"/>
                <a:gd name="connsiteX3" fmla="*/ 0 w 610952"/>
                <a:gd name="connsiteY3" fmla="*/ 50973 h 529573"/>
                <a:gd name="connsiteX4" fmla="*/ 51134 w 610952"/>
                <a:gd name="connsiteY4" fmla="*/ 2 h 529573"/>
                <a:gd name="connsiteX5" fmla="*/ 238537 w 610952"/>
                <a:gd name="connsiteY5" fmla="*/ 2 h 529573"/>
                <a:gd name="connsiteX6" fmla="*/ 279975 w 610952"/>
                <a:gd name="connsiteY6" fmla="*/ 20390 h 529573"/>
                <a:gd name="connsiteX7" fmla="*/ 387689 w 610952"/>
                <a:gd name="connsiteY7" fmla="*/ 163640 h 529573"/>
                <a:gd name="connsiteX8" fmla="*/ 387689 w 610952"/>
                <a:gd name="connsiteY8" fmla="*/ 163640 h 529573"/>
                <a:gd name="connsiteX9" fmla="*/ 434174 w 610952"/>
                <a:gd name="connsiteY9" fmla="*/ 186809 h 529573"/>
                <a:gd name="connsiteX10" fmla="*/ 535646 w 610952"/>
                <a:gd name="connsiteY10" fmla="*/ 186809 h 529573"/>
                <a:gd name="connsiteX11" fmla="*/ 617991 w 610952"/>
                <a:gd name="connsiteY11" fmla="*/ 268892 h 529573"/>
                <a:gd name="connsiteX12" fmla="*/ 617991 w 610952"/>
                <a:gd name="connsiteY12" fmla="*/ 455832 h 529573"/>
                <a:gd name="connsiteX13" fmla="*/ 535380 w 610952"/>
                <a:gd name="connsiteY13" fmla="*/ 537916 h 529573"/>
                <a:gd name="connsiteX14" fmla="*/ 535247 w 610952"/>
                <a:gd name="connsiteY14" fmla="*/ 537916 h 529573"/>
                <a:gd name="connsiteX15" fmla="*/ 39845 w 610952"/>
                <a:gd name="connsiteY15" fmla="*/ 498198 h 529573"/>
                <a:gd name="connsiteX16" fmla="*/ 535247 w 610952"/>
                <a:gd name="connsiteY16" fmla="*/ 498198 h 529573"/>
                <a:gd name="connsiteX17" fmla="*/ 577748 w 610952"/>
                <a:gd name="connsiteY17" fmla="*/ 455832 h 529573"/>
                <a:gd name="connsiteX18" fmla="*/ 577748 w 610952"/>
                <a:gd name="connsiteY18" fmla="*/ 268892 h 529573"/>
                <a:gd name="connsiteX19" fmla="*/ 535247 w 610952"/>
                <a:gd name="connsiteY19" fmla="*/ 226527 h 529573"/>
                <a:gd name="connsiteX20" fmla="*/ 433776 w 610952"/>
                <a:gd name="connsiteY20" fmla="*/ 226527 h 529573"/>
                <a:gd name="connsiteX21" fmla="*/ 355415 w 610952"/>
                <a:gd name="connsiteY21" fmla="*/ 186809 h 529573"/>
                <a:gd name="connsiteX22" fmla="*/ 247568 w 610952"/>
                <a:gd name="connsiteY22" fmla="*/ 44221 h 529573"/>
                <a:gd name="connsiteX23" fmla="*/ 238537 w 610952"/>
                <a:gd name="connsiteY23" fmla="*/ 39720 h 529573"/>
                <a:gd name="connsiteX24" fmla="*/ 51134 w 610952"/>
                <a:gd name="connsiteY24" fmla="*/ 39720 h 529573"/>
                <a:gd name="connsiteX25" fmla="*/ 39845 w 610952"/>
                <a:gd name="connsiteY25" fmla="*/ 50973 h 52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10952" h="529573">
                  <a:moveTo>
                    <a:pt x="535247" y="537916"/>
                  </a:moveTo>
                  <a:lnTo>
                    <a:pt x="19922" y="537916"/>
                  </a:lnTo>
                  <a:cubicBezTo>
                    <a:pt x="8920" y="537916"/>
                    <a:pt x="0" y="529025"/>
                    <a:pt x="0" y="518057"/>
                  </a:cubicBezTo>
                  <a:lnTo>
                    <a:pt x="0" y="50973"/>
                  </a:lnTo>
                  <a:cubicBezTo>
                    <a:pt x="73" y="22852"/>
                    <a:pt x="22924" y="74"/>
                    <a:pt x="51134" y="2"/>
                  </a:cubicBezTo>
                  <a:lnTo>
                    <a:pt x="238537" y="2"/>
                  </a:lnTo>
                  <a:cubicBezTo>
                    <a:pt x="254809" y="-124"/>
                    <a:pt x="270179" y="7439"/>
                    <a:pt x="279975" y="20390"/>
                  </a:cubicBezTo>
                  <a:lnTo>
                    <a:pt x="387689" y="163640"/>
                  </a:lnTo>
                  <a:lnTo>
                    <a:pt x="387689" y="163640"/>
                  </a:lnTo>
                  <a:cubicBezTo>
                    <a:pt x="398697" y="178184"/>
                    <a:pt x="415897" y="186757"/>
                    <a:pt x="434174" y="186809"/>
                  </a:cubicBezTo>
                  <a:lnTo>
                    <a:pt x="535646" y="186809"/>
                  </a:lnTo>
                  <a:cubicBezTo>
                    <a:pt x="581094" y="186881"/>
                    <a:pt x="617918" y="223589"/>
                    <a:pt x="617991" y="268892"/>
                  </a:cubicBezTo>
                  <a:lnTo>
                    <a:pt x="617991" y="455832"/>
                  </a:lnTo>
                  <a:cubicBezTo>
                    <a:pt x="617918" y="501239"/>
                    <a:pt x="580932" y="537989"/>
                    <a:pt x="535380" y="537916"/>
                  </a:cubicBezTo>
                  <a:cubicBezTo>
                    <a:pt x="535336" y="537916"/>
                    <a:pt x="535292" y="537916"/>
                    <a:pt x="535247" y="537916"/>
                  </a:cubicBezTo>
                  <a:close/>
                  <a:moveTo>
                    <a:pt x="39845" y="498198"/>
                  </a:moveTo>
                  <a:lnTo>
                    <a:pt x="535247" y="498198"/>
                  </a:lnTo>
                  <a:cubicBezTo>
                    <a:pt x="558690" y="498125"/>
                    <a:pt x="577675" y="479200"/>
                    <a:pt x="577748" y="455832"/>
                  </a:cubicBezTo>
                  <a:lnTo>
                    <a:pt x="577748" y="268892"/>
                  </a:lnTo>
                  <a:cubicBezTo>
                    <a:pt x="577675" y="245525"/>
                    <a:pt x="558690" y="226599"/>
                    <a:pt x="535247" y="226527"/>
                  </a:cubicBezTo>
                  <a:lnTo>
                    <a:pt x="433776" y="226527"/>
                  </a:lnTo>
                  <a:cubicBezTo>
                    <a:pt x="402851" y="226277"/>
                    <a:pt x="373836" y="211571"/>
                    <a:pt x="355415" y="186809"/>
                  </a:cubicBezTo>
                  <a:lnTo>
                    <a:pt x="247568" y="44221"/>
                  </a:lnTo>
                  <a:cubicBezTo>
                    <a:pt x="245436" y="41387"/>
                    <a:pt x="242090" y="39720"/>
                    <a:pt x="238537" y="39720"/>
                  </a:cubicBezTo>
                  <a:lnTo>
                    <a:pt x="51134" y="39720"/>
                  </a:lnTo>
                  <a:cubicBezTo>
                    <a:pt x="44899" y="39720"/>
                    <a:pt x="39845" y="44758"/>
                    <a:pt x="39845" y="50973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4" name="Forma Livre 143">
              <a:extLst>
                <a:ext uri="{FF2B5EF4-FFF2-40B4-BE49-F238E27FC236}">
                  <a16:creationId xmlns:a16="http://schemas.microsoft.com/office/drawing/2014/main" id="{382484AF-029A-0C47-B294-3F63450D3C84}"/>
                </a:ext>
              </a:extLst>
            </p:cNvPr>
            <p:cNvSpPr/>
            <p:nvPr/>
          </p:nvSpPr>
          <p:spPr>
            <a:xfrm>
              <a:off x="3018078" y="2854706"/>
              <a:ext cx="278913" cy="278026"/>
            </a:xfrm>
            <a:custGeom>
              <a:avLst/>
              <a:gdLst>
                <a:gd name="connsiteX0" fmla="*/ 281038 w 278912"/>
                <a:gd name="connsiteY0" fmla="*/ 140072 h 278026"/>
                <a:gd name="connsiteX1" fmla="*/ 140519 w 278912"/>
                <a:gd name="connsiteY1" fmla="*/ 280144 h 278026"/>
                <a:gd name="connsiteX2" fmla="*/ 0 w 278912"/>
                <a:gd name="connsiteY2" fmla="*/ 140072 h 278026"/>
                <a:gd name="connsiteX3" fmla="*/ 140519 w 278912"/>
                <a:gd name="connsiteY3" fmla="*/ 0 h 278026"/>
                <a:gd name="connsiteX4" fmla="*/ 281038 w 278912"/>
                <a:gd name="connsiteY4" fmla="*/ 140072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2" h="278026">
                  <a:moveTo>
                    <a:pt x="281038" y="140072"/>
                  </a:moveTo>
                  <a:cubicBezTo>
                    <a:pt x="281038" y="217432"/>
                    <a:pt x="218126" y="280144"/>
                    <a:pt x="140519" y="280144"/>
                  </a:cubicBezTo>
                  <a:cubicBezTo>
                    <a:pt x="62913" y="280144"/>
                    <a:pt x="0" y="217432"/>
                    <a:pt x="0" y="140072"/>
                  </a:cubicBezTo>
                  <a:cubicBezTo>
                    <a:pt x="0" y="62712"/>
                    <a:pt x="62912" y="0"/>
                    <a:pt x="140519" y="0"/>
                  </a:cubicBezTo>
                  <a:cubicBezTo>
                    <a:pt x="218125" y="0"/>
                    <a:pt x="281038" y="62712"/>
                    <a:pt x="281038" y="140072"/>
                  </a:cubicBezTo>
                  <a:close/>
                </a:path>
              </a:pathLst>
            </a:custGeom>
            <a:solidFill>
              <a:srgbClr val="FFFFFF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5" name="Forma Livre 144">
              <a:extLst>
                <a:ext uri="{FF2B5EF4-FFF2-40B4-BE49-F238E27FC236}">
                  <a16:creationId xmlns:a16="http://schemas.microsoft.com/office/drawing/2014/main" id="{545CBA55-6A1B-4140-AFEA-526BCAB286BA}"/>
                </a:ext>
              </a:extLst>
            </p:cNvPr>
            <p:cNvSpPr/>
            <p:nvPr/>
          </p:nvSpPr>
          <p:spPr>
            <a:xfrm>
              <a:off x="2998156" y="2834979"/>
              <a:ext cx="318758" cy="317744"/>
            </a:xfrm>
            <a:custGeom>
              <a:avLst/>
              <a:gdLst>
                <a:gd name="connsiteX0" fmla="*/ 160441 w 318757"/>
                <a:gd name="connsiteY0" fmla="*/ 319862 h 317744"/>
                <a:gd name="connsiteX1" fmla="*/ 0 w 318757"/>
                <a:gd name="connsiteY1" fmla="*/ 159931 h 317744"/>
                <a:gd name="connsiteX2" fmla="*/ 160441 w 318757"/>
                <a:gd name="connsiteY2" fmla="*/ 0 h 317744"/>
                <a:gd name="connsiteX3" fmla="*/ 320883 w 318757"/>
                <a:gd name="connsiteY3" fmla="*/ 159799 h 317744"/>
                <a:gd name="connsiteX4" fmla="*/ 160441 w 318757"/>
                <a:gd name="connsiteY4" fmla="*/ 319862 h 317744"/>
                <a:gd name="connsiteX5" fmla="*/ 160441 w 318757"/>
                <a:gd name="connsiteY5" fmla="*/ 39586 h 317744"/>
                <a:gd name="connsiteX6" fmla="*/ 39845 w 318757"/>
                <a:gd name="connsiteY6" fmla="*/ 159799 h 317744"/>
                <a:gd name="connsiteX7" fmla="*/ 160441 w 318757"/>
                <a:gd name="connsiteY7" fmla="*/ 280012 h 317744"/>
                <a:gd name="connsiteX8" fmla="*/ 281038 w 318757"/>
                <a:gd name="connsiteY8" fmla="*/ 159799 h 317744"/>
                <a:gd name="connsiteX9" fmla="*/ 160441 w 318757"/>
                <a:gd name="connsiteY9" fmla="*/ 39586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757" h="317744">
                  <a:moveTo>
                    <a:pt x="160441" y="319862"/>
                  </a:moveTo>
                  <a:cubicBezTo>
                    <a:pt x="71832" y="319862"/>
                    <a:pt x="0" y="248259"/>
                    <a:pt x="0" y="159931"/>
                  </a:cubicBezTo>
                  <a:cubicBezTo>
                    <a:pt x="0" y="71604"/>
                    <a:pt x="71832" y="0"/>
                    <a:pt x="160441" y="0"/>
                  </a:cubicBezTo>
                  <a:cubicBezTo>
                    <a:pt x="248999" y="0"/>
                    <a:pt x="320809" y="71523"/>
                    <a:pt x="320883" y="159799"/>
                  </a:cubicBezTo>
                  <a:cubicBezTo>
                    <a:pt x="320810" y="248118"/>
                    <a:pt x="249042" y="319716"/>
                    <a:pt x="160441" y="319862"/>
                  </a:cubicBezTo>
                  <a:close/>
                  <a:moveTo>
                    <a:pt x="160441" y="39586"/>
                  </a:moveTo>
                  <a:cubicBezTo>
                    <a:pt x="93838" y="39586"/>
                    <a:pt x="39845" y="93407"/>
                    <a:pt x="39845" y="159799"/>
                  </a:cubicBezTo>
                  <a:cubicBezTo>
                    <a:pt x="39845" y="226191"/>
                    <a:pt x="93838" y="280012"/>
                    <a:pt x="160441" y="280012"/>
                  </a:cubicBezTo>
                  <a:cubicBezTo>
                    <a:pt x="227045" y="280012"/>
                    <a:pt x="281038" y="226191"/>
                    <a:pt x="281038" y="159799"/>
                  </a:cubicBezTo>
                  <a:cubicBezTo>
                    <a:pt x="280965" y="93437"/>
                    <a:pt x="227015" y="39659"/>
                    <a:pt x="160441" y="39586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6" name="Forma Livre 145">
              <a:extLst>
                <a:ext uri="{FF2B5EF4-FFF2-40B4-BE49-F238E27FC236}">
                  <a16:creationId xmlns:a16="http://schemas.microsoft.com/office/drawing/2014/main" id="{3259A57E-010F-AC42-81FE-E474D674EB8B}"/>
                </a:ext>
              </a:extLst>
            </p:cNvPr>
            <p:cNvSpPr/>
            <p:nvPr/>
          </p:nvSpPr>
          <p:spPr>
            <a:xfrm>
              <a:off x="2933474" y="2553776"/>
              <a:ext cx="185942" cy="145633"/>
            </a:xfrm>
            <a:custGeom>
              <a:avLst/>
              <a:gdLst>
                <a:gd name="connsiteX0" fmla="*/ 161372 w 185941"/>
                <a:gd name="connsiteY0" fmla="*/ 148943 h 145632"/>
                <a:gd name="connsiteX1" fmla="*/ 35596 w 185941"/>
                <a:gd name="connsiteY1" fmla="*/ 148943 h 145632"/>
                <a:gd name="connsiteX2" fmla="*/ 1 w 185941"/>
                <a:gd name="connsiteY2" fmla="*/ 113461 h 145632"/>
                <a:gd name="connsiteX3" fmla="*/ 1 w 185941"/>
                <a:gd name="connsiteY3" fmla="*/ 35746 h 145632"/>
                <a:gd name="connsiteX4" fmla="*/ 35329 w 185941"/>
                <a:gd name="connsiteY4" fmla="*/ 1 h 145632"/>
                <a:gd name="connsiteX5" fmla="*/ 35596 w 185941"/>
                <a:gd name="connsiteY5" fmla="*/ 0 h 145632"/>
                <a:gd name="connsiteX6" fmla="*/ 105589 w 185941"/>
                <a:gd name="connsiteY6" fmla="*/ 0 h 145632"/>
                <a:gd name="connsiteX7" fmla="*/ 134543 w 185941"/>
                <a:gd name="connsiteY7" fmla="*/ 14828 h 145632"/>
                <a:gd name="connsiteX8" fmla="*/ 190326 w 185941"/>
                <a:gd name="connsiteY8" fmla="*/ 92675 h 145632"/>
                <a:gd name="connsiteX9" fmla="*/ 181875 w 185941"/>
                <a:gd name="connsiteY9" fmla="*/ 142141 h 145632"/>
                <a:gd name="connsiteX10" fmla="*/ 161372 w 185941"/>
                <a:gd name="connsiteY10" fmla="*/ 148678 h 145632"/>
                <a:gd name="connsiteX11" fmla="*/ 157919 w 185941"/>
                <a:gd name="connsiteY11" fmla="*/ 115977 h 145632"/>
                <a:gd name="connsiteX12" fmla="*/ 157919 w 185941"/>
                <a:gd name="connsiteY12" fmla="*/ 115977 h 145632"/>
                <a:gd name="connsiteX13" fmla="*/ 39846 w 185941"/>
                <a:gd name="connsiteY13" fmla="*/ 109225 h 145632"/>
                <a:gd name="connsiteX14" fmla="*/ 153005 w 185941"/>
                <a:gd name="connsiteY14" fmla="*/ 109225 h 145632"/>
                <a:gd name="connsiteX15" fmla="*/ 103464 w 185941"/>
                <a:gd name="connsiteY15" fmla="*/ 39718 h 145632"/>
                <a:gd name="connsiteX16" fmla="*/ 39846 w 185941"/>
                <a:gd name="connsiteY16" fmla="*/ 39718 h 14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5941" h="145632">
                  <a:moveTo>
                    <a:pt x="161372" y="148943"/>
                  </a:moveTo>
                  <a:lnTo>
                    <a:pt x="35596" y="148943"/>
                  </a:lnTo>
                  <a:cubicBezTo>
                    <a:pt x="15937" y="148943"/>
                    <a:pt x="1" y="133057"/>
                    <a:pt x="1" y="113461"/>
                  </a:cubicBezTo>
                  <a:lnTo>
                    <a:pt x="1" y="35746"/>
                  </a:lnTo>
                  <a:cubicBezTo>
                    <a:pt x="-146" y="16151"/>
                    <a:pt x="15671" y="147"/>
                    <a:pt x="35329" y="1"/>
                  </a:cubicBezTo>
                  <a:cubicBezTo>
                    <a:pt x="35418" y="0"/>
                    <a:pt x="35507" y="0"/>
                    <a:pt x="35596" y="0"/>
                  </a:cubicBezTo>
                  <a:lnTo>
                    <a:pt x="105589" y="0"/>
                  </a:lnTo>
                  <a:cubicBezTo>
                    <a:pt x="117075" y="-4"/>
                    <a:pt x="127857" y="5518"/>
                    <a:pt x="134543" y="14828"/>
                  </a:cubicBezTo>
                  <a:lnTo>
                    <a:pt x="190326" y="92675"/>
                  </a:lnTo>
                  <a:cubicBezTo>
                    <a:pt x="201695" y="108661"/>
                    <a:pt x="197912" y="130808"/>
                    <a:pt x="181875" y="142141"/>
                  </a:cubicBezTo>
                  <a:cubicBezTo>
                    <a:pt x="175881" y="146377"/>
                    <a:pt x="168719" y="148661"/>
                    <a:pt x="161372" y="148678"/>
                  </a:cubicBezTo>
                  <a:close/>
                  <a:moveTo>
                    <a:pt x="157919" y="115977"/>
                  </a:moveTo>
                  <a:lnTo>
                    <a:pt x="157919" y="115977"/>
                  </a:lnTo>
                  <a:close/>
                  <a:moveTo>
                    <a:pt x="39846" y="109225"/>
                  </a:moveTo>
                  <a:lnTo>
                    <a:pt x="153005" y="109225"/>
                  </a:lnTo>
                  <a:lnTo>
                    <a:pt x="103464" y="39718"/>
                  </a:lnTo>
                  <a:lnTo>
                    <a:pt x="39846" y="39718"/>
                  </a:ln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7" name="Forma Livre 146">
              <a:extLst>
                <a:ext uri="{FF2B5EF4-FFF2-40B4-BE49-F238E27FC236}">
                  <a16:creationId xmlns:a16="http://schemas.microsoft.com/office/drawing/2014/main" id="{8EBF375C-AD75-C348-BFBB-03EB09BFCBD2}"/>
                </a:ext>
              </a:extLst>
            </p:cNvPr>
            <p:cNvSpPr/>
            <p:nvPr/>
          </p:nvSpPr>
          <p:spPr>
            <a:xfrm>
              <a:off x="2144417" y="2690803"/>
              <a:ext cx="664078" cy="317744"/>
            </a:xfrm>
            <a:custGeom>
              <a:avLst/>
              <a:gdLst>
                <a:gd name="connsiteX0" fmla="*/ 644687 w 664078"/>
                <a:gd name="connsiteY0" fmla="*/ 321451 h 317744"/>
                <a:gd name="connsiteX1" fmla="*/ 51134 w 664078"/>
                <a:gd name="connsiteY1" fmla="*/ 321451 h 317744"/>
                <a:gd name="connsiteX2" fmla="*/ 0 w 664078"/>
                <a:gd name="connsiteY2" fmla="*/ 280012 h 317744"/>
                <a:gd name="connsiteX3" fmla="*/ 0 w 664078"/>
                <a:gd name="connsiteY3" fmla="*/ 19859 h 317744"/>
                <a:gd name="connsiteX4" fmla="*/ 19922 w 664078"/>
                <a:gd name="connsiteY4" fmla="*/ 0 h 317744"/>
                <a:gd name="connsiteX5" fmla="*/ 644156 w 664078"/>
                <a:gd name="connsiteY5" fmla="*/ 0 h 317744"/>
                <a:gd name="connsiteX6" fmla="*/ 664078 w 664078"/>
                <a:gd name="connsiteY6" fmla="*/ 19859 h 317744"/>
                <a:gd name="connsiteX7" fmla="*/ 664078 w 664078"/>
                <a:gd name="connsiteY7" fmla="*/ 301592 h 317744"/>
                <a:gd name="connsiteX8" fmla="*/ 644687 w 664078"/>
                <a:gd name="connsiteY8" fmla="*/ 321451 h 317744"/>
                <a:gd name="connsiteX9" fmla="*/ 39845 w 664078"/>
                <a:gd name="connsiteY9" fmla="*/ 278556 h 317744"/>
                <a:gd name="connsiteX10" fmla="*/ 51134 w 664078"/>
                <a:gd name="connsiteY10" fmla="*/ 281733 h 317744"/>
                <a:gd name="connsiteX11" fmla="*/ 624234 w 664078"/>
                <a:gd name="connsiteY11" fmla="*/ 281733 h 317744"/>
                <a:gd name="connsiteX12" fmla="*/ 624234 w 664078"/>
                <a:gd name="connsiteY12" fmla="*/ 39718 h 317744"/>
                <a:gd name="connsiteX13" fmla="*/ 39845 w 664078"/>
                <a:gd name="connsiteY13" fmla="*/ 39718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4078" h="317744">
                  <a:moveTo>
                    <a:pt x="644687" y="321451"/>
                  </a:moveTo>
                  <a:lnTo>
                    <a:pt x="51134" y="321451"/>
                  </a:lnTo>
                  <a:cubicBezTo>
                    <a:pt x="22446" y="321451"/>
                    <a:pt x="0" y="303313"/>
                    <a:pt x="0" y="280012"/>
                  </a:cubicBezTo>
                  <a:lnTo>
                    <a:pt x="0" y="19859"/>
                  </a:lnTo>
                  <a:cubicBezTo>
                    <a:pt x="0" y="8891"/>
                    <a:pt x="8920" y="0"/>
                    <a:pt x="19922" y="0"/>
                  </a:cubicBezTo>
                  <a:lnTo>
                    <a:pt x="644156" y="0"/>
                  </a:lnTo>
                  <a:cubicBezTo>
                    <a:pt x="655159" y="0"/>
                    <a:pt x="664078" y="8891"/>
                    <a:pt x="664078" y="19859"/>
                  </a:cubicBezTo>
                  <a:lnTo>
                    <a:pt x="664078" y="301592"/>
                  </a:lnTo>
                  <a:cubicBezTo>
                    <a:pt x="664082" y="312356"/>
                    <a:pt x="655482" y="321164"/>
                    <a:pt x="644687" y="321451"/>
                  </a:cubicBezTo>
                  <a:close/>
                  <a:moveTo>
                    <a:pt x="39845" y="278556"/>
                  </a:moveTo>
                  <a:cubicBezTo>
                    <a:pt x="43161" y="280810"/>
                    <a:pt x="47124" y="281926"/>
                    <a:pt x="51134" y="281733"/>
                  </a:cubicBezTo>
                  <a:lnTo>
                    <a:pt x="624234" y="281733"/>
                  </a:lnTo>
                  <a:lnTo>
                    <a:pt x="624234" y="39718"/>
                  </a:lnTo>
                  <a:lnTo>
                    <a:pt x="39845" y="39718"/>
                  </a:ln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8" name="Forma livre 147">
              <a:extLst>
                <a:ext uri="{FF2B5EF4-FFF2-40B4-BE49-F238E27FC236}">
                  <a16:creationId xmlns:a16="http://schemas.microsoft.com/office/drawing/2014/main" id="{4F78C204-E171-134C-ABFF-A01C96749549}"/>
                </a:ext>
              </a:extLst>
            </p:cNvPr>
            <p:cNvSpPr/>
            <p:nvPr/>
          </p:nvSpPr>
          <p:spPr>
            <a:xfrm>
              <a:off x="2337929" y="2853117"/>
              <a:ext cx="278913" cy="278026"/>
            </a:xfrm>
            <a:custGeom>
              <a:avLst/>
              <a:gdLst>
                <a:gd name="connsiteX0" fmla="*/ 281038 w 278912"/>
                <a:gd name="connsiteY0" fmla="*/ 140072 h 278026"/>
                <a:gd name="connsiteX1" fmla="*/ 140519 w 278912"/>
                <a:gd name="connsiteY1" fmla="*/ 280144 h 278026"/>
                <a:gd name="connsiteX2" fmla="*/ 0 w 278912"/>
                <a:gd name="connsiteY2" fmla="*/ 140072 h 278026"/>
                <a:gd name="connsiteX3" fmla="*/ 140519 w 278912"/>
                <a:gd name="connsiteY3" fmla="*/ 0 h 278026"/>
                <a:gd name="connsiteX4" fmla="*/ 281038 w 278912"/>
                <a:gd name="connsiteY4" fmla="*/ 140072 h 27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12" h="278026">
                  <a:moveTo>
                    <a:pt x="281038" y="140072"/>
                  </a:moveTo>
                  <a:cubicBezTo>
                    <a:pt x="281038" y="217432"/>
                    <a:pt x="218125" y="280144"/>
                    <a:pt x="140519" y="280144"/>
                  </a:cubicBezTo>
                  <a:cubicBezTo>
                    <a:pt x="62912" y="280144"/>
                    <a:pt x="0" y="217432"/>
                    <a:pt x="0" y="140072"/>
                  </a:cubicBezTo>
                  <a:cubicBezTo>
                    <a:pt x="0" y="62712"/>
                    <a:pt x="62912" y="0"/>
                    <a:pt x="140519" y="0"/>
                  </a:cubicBezTo>
                  <a:cubicBezTo>
                    <a:pt x="218125" y="0"/>
                    <a:pt x="281038" y="62712"/>
                    <a:pt x="281038" y="140072"/>
                  </a:cubicBezTo>
                  <a:close/>
                </a:path>
              </a:pathLst>
            </a:custGeom>
            <a:solidFill>
              <a:srgbClr val="FFFFFF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9" name="Forma Livre 148">
              <a:extLst>
                <a:ext uri="{FF2B5EF4-FFF2-40B4-BE49-F238E27FC236}">
                  <a16:creationId xmlns:a16="http://schemas.microsoft.com/office/drawing/2014/main" id="{09F5B79A-4B13-0140-AB89-B5A5B3471939}"/>
                </a:ext>
              </a:extLst>
            </p:cNvPr>
            <p:cNvSpPr/>
            <p:nvPr/>
          </p:nvSpPr>
          <p:spPr>
            <a:xfrm>
              <a:off x="2318140" y="2833258"/>
              <a:ext cx="318758" cy="317744"/>
            </a:xfrm>
            <a:custGeom>
              <a:avLst/>
              <a:gdLst>
                <a:gd name="connsiteX0" fmla="*/ 160309 w 318757"/>
                <a:gd name="connsiteY0" fmla="*/ 319862 h 317744"/>
                <a:gd name="connsiteX1" fmla="*/ 0 w 318757"/>
                <a:gd name="connsiteY1" fmla="*/ 159799 h 317744"/>
                <a:gd name="connsiteX2" fmla="*/ 160574 w 318757"/>
                <a:gd name="connsiteY2" fmla="*/ 0 h 317744"/>
                <a:gd name="connsiteX3" fmla="*/ 320883 w 318757"/>
                <a:gd name="connsiteY3" fmla="*/ 159931 h 317744"/>
                <a:gd name="connsiteX4" fmla="*/ 160309 w 318757"/>
                <a:gd name="connsiteY4" fmla="*/ 319862 h 317744"/>
                <a:gd name="connsiteX5" fmla="*/ 160309 w 318757"/>
                <a:gd name="connsiteY5" fmla="*/ 39586 h 317744"/>
                <a:gd name="connsiteX6" fmla="*/ 39712 w 318757"/>
                <a:gd name="connsiteY6" fmla="*/ 159799 h 317744"/>
                <a:gd name="connsiteX7" fmla="*/ 160309 w 318757"/>
                <a:gd name="connsiteY7" fmla="*/ 280012 h 317744"/>
                <a:gd name="connsiteX8" fmla="*/ 280905 w 318757"/>
                <a:gd name="connsiteY8" fmla="*/ 159799 h 317744"/>
                <a:gd name="connsiteX9" fmla="*/ 160309 w 318757"/>
                <a:gd name="connsiteY9" fmla="*/ 39586 h 31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757" h="317744">
                  <a:moveTo>
                    <a:pt x="160309" y="319862"/>
                  </a:moveTo>
                  <a:cubicBezTo>
                    <a:pt x="71699" y="319789"/>
                    <a:pt x="-73" y="248126"/>
                    <a:pt x="0" y="159799"/>
                  </a:cubicBezTo>
                  <a:cubicBezTo>
                    <a:pt x="73" y="71471"/>
                    <a:pt x="71965" y="-73"/>
                    <a:pt x="160574" y="0"/>
                  </a:cubicBezTo>
                  <a:cubicBezTo>
                    <a:pt x="249132" y="73"/>
                    <a:pt x="320883" y="71655"/>
                    <a:pt x="320883" y="159931"/>
                  </a:cubicBezTo>
                  <a:cubicBezTo>
                    <a:pt x="320736" y="248250"/>
                    <a:pt x="248909" y="319789"/>
                    <a:pt x="160309" y="319862"/>
                  </a:cubicBezTo>
                  <a:close/>
                  <a:moveTo>
                    <a:pt x="160309" y="39586"/>
                  </a:moveTo>
                  <a:cubicBezTo>
                    <a:pt x="93705" y="39586"/>
                    <a:pt x="39712" y="93407"/>
                    <a:pt x="39712" y="159799"/>
                  </a:cubicBezTo>
                  <a:cubicBezTo>
                    <a:pt x="39712" y="226191"/>
                    <a:pt x="93705" y="280012"/>
                    <a:pt x="160309" y="280012"/>
                  </a:cubicBezTo>
                  <a:cubicBezTo>
                    <a:pt x="226912" y="280012"/>
                    <a:pt x="280905" y="226191"/>
                    <a:pt x="280905" y="159799"/>
                  </a:cubicBezTo>
                  <a:cubicBezTo>
                    <a:pt x="280832" y="93437"/>
                    <a:pt x="226882" y="39659"/>
                    <a:pt x="160309" y="39586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0" name="Forma Livre 149">
              <a:extLst>
                <a:ext uri="{FF2B5EF4-FFF2-40B4-BE49-F238E27FC236}">
                  <a16:creationId xmlns:a16="http://schemas.microsoft.com/office/drawing/2014/main" id="{4228CA60-F49C-E241-A125-CAF8152DDFD4}"/>
                </a:ext>
              </a:extLst>
            </p:cNvPr>
            <p:cNvSpPr/>
            <p:nvPr/>
          </p:nvSpPr>
          <p:spPr>
            <a:xfrm>
              <a:off x="2445244" y="2960091"/>
              <a:ext cx="66408" cy="66197"/>
            </a:xfrm>
            <a:custGeom>
              <a:avLst/>
              <a:gdLst>
                <a:gd name="connsiteX0" fmla="*/ 66408 w 66407"/>
                <a:gd name="connsiteY0" fmla="*/ 33098 h 66196"/>
                <a:gd name="connsiteX1" fmla="*/ 33204 w 66407"/>
                <a:gd name="connsiteY1" fmla="*/ 66197 h 66196"/>
                <a:gd name="connsiteX2" fmla="*/ 0 w 66407"/>
                <a:gd name="connsiteY2" fmla="*/ 33098 h 66196"/>
                <a:gd name="connsiteX3" fmla="*/ 33204 w 66407"/>
                <a:gd name="connsiteY3" fmla="*/ 0 h 66196"/>
                <a:gd name="connsiteX4" fmla="*/ 66408 w 66407"/>
                <a:gd name="connsiteY4" fmla="*/ 33098 h 6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07" h="66196">
                  <a:moveTo>
                    <a:pt x="66408" y="33098"/>
                  </a:moveTo>
                  <a:cubicBezTo>
                    <a:pt x="66408" y="51378"/>
                    <a:pt x="51542" y="66197"/>
                    <a:pt x="33204" y="66197"/>
                  </a:cubicBezTo>
                  <a:cubicBezTo>
                    <a:pt x="14866" y="66197"/>
                    <a:pt x="0" y="51378"/>
                    <a:pt x="0" y="33098"/>
                  </a:cubicBezTo>
                  <a:cubicBezTo>
                    <a:pt x="0" y="14819"/>
                    <a:pt x="14866" y="0"/>
                    <a:pt x="33204" y="0"/>
                  </a:cubicBezTo>
                  <a:cubicBezTo>
                    <a:pt x="51542" y="0"/>
                    <a:pt x="66408" y="14819"/>
                    <a:pt x="66408" y="33098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1" name="Forma Livre 150">
              <a:extLst>
                <a:ext uri="{FF2B5EF4-FFF2-40B4-BE49-F238E27FC236}">
                  <a16:creationId xmlns:a16="http://schemas.microsoft.com/office/drawing/2014/main" id="{F3C3E069-EC7E-6E45-89DA-5AA7234F6618}"/>
                </a:ext>
              </a:extLst>
            </p:cNvPr>
            <p:cNvSpPr/>
            <p:nvPr/>
          </p:nvSpPr>
          <p:spPr>
            <a:xfrm>
              <a:off x="3125393" y="2961680"/>
              <a:ext cx="66408" cy="66197"/>
            </a:xfrm>
            <a:custGeom>
              <a:avLst/>
              <a:gdLst>
                <a:gd name="connsiteX0" fmla="*/ 66408 w 66407"/>
                <a:gd name="connsiteY0" fmla="*/ 33098 h 66196"/>
                <a:gd name="connsiteX1" fmla="*/ 33204 w 66407"/>
                <a:gd name="connsiteY1" fmla="*/ 66197 h 66196"/>
                <a:gd name="connsiteX2" fmla="*/ 0 w 66407"/>
                <a:gd name="connsiteY2" fmla="*/ 33098 h 66196"/>
                <a:gd name="connsiteX3" fmla="*/ 33204 w 66407"/>
                <a:gd name="connsiteY3" fmla="*/ 0 h 66196"/>
                <a:gd name="connsiteX4" fmla="*/ 66408 w 66407"/>
                <a:gd name="connsiteY4" fmla="*/ 33098 h 6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07" h="66196">
                  <a:moveTo>
                    <a:pt x="66408" y="33098"/>
                  </a:moveTo>
                  <a:cubicBezTo>
                    <a:pt x="66408" y="51378"/>
                    <a:pt x="51542" y="66197"/>
                    <a:pt x="33204" y="66197"/>
                  </a:cubicBezTo>
                  <a:cubicBezTo>
                    <a:pt x="14866" y="66197"/>
                    <a:pt x="0" y="51378"/>
                    <a:pt x="0" y="33098"/>
                  </a:cubicBezTo>
                  <a:cubicBezTo>
                    <a:pt x="0" y="14819"/>
                    <a:pt x="14866" y="0"/>
                    <a:pt x="33204" y="0"/>
                  </a:cubicBezTo>
                  <a:cubicBezTo>
                    <a:pt x="51542" y="0"/>
                    <a:pt x="66408" y="14819"/>
                    <a:pt x="66408" y="33098"/>
                  </a:cubicBezTo>
                  <a:close/>
                </a:path>
              </a:pathLst>
            </a:custGeom>
            <a:solidFill>
              <a:srgbClr val="000000"/>
            </a:solidFill>
            <a:ln w="1327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" name="Elemento gráfico 6" descr="ícone de van">
            <a:extLst>
              <a:ext uri="{FF2B5EF4-FFF2-40B4-BE49-F238E27FC236}">
                <a16:creationId xmlns:a16="http://schemas.microsoft.com/office/drawing/2014/main" id="{1E8EA4F7-F0F2-CB4A-B6DA-28122F60CC5B}"/>
              </a:ext>
            </a:extLst>
          </p:cNvPr>
          <p:cNvGrpSpPr/>
          <p:nvPr/>
        </p:nvGrpSpPr>
        <p:grpSpPr>
          <a:xfrm>
            <a:off x="3822553" y="506532"/>
            <a:ext cx="1187450" cy="746944"/>
            <a:chOff x="5265408" y="2364042"/>
            <a:chExt cx="1187450" cy="746944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F88C2464-6A99-854E-BE51-2F5012C5FF5E}"/>
                </a:ext>
              </a:extLst>
            </p:cNvPr>
            <p:cNvSpPr/>
            <p:nvPr/>
          </p:nvSpPr>
          <p:spPr>
            <a:xfrm>
              <a:off x="5543672" y="2784867"/>
              <a:ext cx="858398" cy="14093"/>
            </a:xfrm>
            <a:custGeom>
              <a:avLst/>
              <a:gdLst>
                <a:gd name="connsiteX0" fmla="*/ 866266 w 858397"/>
                <a:gd name="connsiteY0" fmla="*/ 13389 h 14093"/>
                <a:gd name="connsiteX1" fmla="*/ 851960 w 858397"/>
                <a:gd name="connsiteY1" fmla="*/ 13389 h 14093"/>
                <a:gd name="connsiteX2" fmla="*/ 811472 w 858397"/>
                <a:gd name="connsiteY2" fmla="*/ 0 h 14093"/>
                <a:gd name="connsiteX3" fmla="*/ 0 w 858397"/>
                <a:gd name="connsiteY3" fmla="*/ 0 h 14093"/>
                <a:gd name="connsiteX4" fmla="*/ 100146 w 858397"/>
                <a:gd name="connsiteY4" fmla="*/ 24804 h 14093"/>
                <a:gd name="connsiteX5" fmla="*/ 866266 w 858397"/>
                <a:gd name="connsiteY5" fmla="*/ 24804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397" h="14093">
                  <a:moveTo>
                    <a:pt x="866266" y="13389"/>
                  </a:moveTo>
                  <a:lnTo>
                    <a:pt x="851960" y="13389"/>
                  </a:lnTo>
                  <a:cubicBezTo>
                    <a:pt x="837354" y="13328"/>
                    <a:pt x="823157" y="8633"/>
                    <a:pt x="811472" y="0"/>
                  </a:cubicBezTo>
                  <a:lnTo>
                    <a:pt x="0" y="0"/>
                  </a:lnTo>
                  <a:cubicBezTo>
                    <a:pt x="30820" y="16212"/>
                    <a:pt x="65207" y="24729"/>
                    <a:pt x="100146" y="24804"/>
                  </a:cubicBezTo>
                  <a:lnTo>
                    <a:pt x="866266" y="24804"/>
                  </a:ln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3" name="Forma Livre 92">
              <a:extLst>
                <a:ext uri="{FF2B5EF4-FFF2-40B4-BE49-F238E27FC236}">
                  <a16:creationId xmlns:a16="http://schemas.microsoft.com/office/drawing/2014/main" id="{49F7BF78-F480-1245-9ADB-C87FB9CEE695}"/>
                </a:ext>
              </a:extLst>
            </p:cNvPr>
            <p:cNvSpPr/>
            <p:nvPr/>
          </p:nvSpPr>
          <p:spPr>
            <a:xfrm>
              <a:off x="6333398" y="2698194"/>
              <a:ext cx="14307" cy="14093"/>
            </a:xfrm>
            <a:custGeom>
              <a:avLst/>
              <a:gdLst>
                <a:gd name="connsiteX0" fmla="*/ 4149 w 0"/>
                <a:gd name="connsiteY0" fmla="*/ 0 h 0"/>
                <a:gd name="connsiteX1" fmla="*/ 0 w 0"/>
                <a:gd name="connsiteY1" fmla="*/ 7892 h 0"/>
                <a:gd name="connsiteX2" fmla="*/ 4149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4149" y="0"/>
                  </a:moveTo>
                  <a:cubicBezTo>
                    <a:pt x="2586" y="2535"/>
                    <a:pt x="1200" y="5172"/>
                    <a:pt x="0" y="7892"/>
                  </a:cubicBezTo>
                  <a:cubicBezTo>
                    <a:pt x="1199" y="5172"/>
                    <a:pt x="2585" y="2535"/>
                    <a:pt x="4149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4" name="Forma Livre 93">
              <a:extLst>
                <a:ext uri="{FF2B5EF4-FFF2-40B4-BE49-F238E27FC236}">
                  <a16:creationId xmlns:a16="http://schemas.microsoft.com/office/drawing/2014/main" id="{D8AB18E5-E093-9049-86FA-71504051FE3E}"/>
                </a:ext>
              </a:extLst>
            </p:cNvPr>
            <p:cNvSpPr/>
            <p:nvPr/>
          </p:nvSpPr>
          <p:spPr>
            <a:xfrm>
              <a:off x="5484442" y="2731736"/>
              <a:ext cx="844091" cy="14093"/>
            </a:xfrm>
            <a:custGeom>
              <a:avLst/>
              <a:gdLst>
                <a:gd name="connsiteX0" fmla="*/ 0 w 844090"/>
                <a:gd name="connsiteY0" fmla="*/ 7047 h 14093"/>
                <a:gd name="connsiteX1" fmla="*/ 18312 w 844090"/>
                <a:gd name="connsiteY1" fmla="*/ 24945 h 14093"/>
                <a:gd name="connsiteX2" fmla="*/ 848097 w 844090"/>
                <a:gd name="connsiteY2" fmla="*/ 24945 h 14093"/>
                <a:gd name="connsiteX3" fmla="*/ 842946 w 844090"/>
                <a:gd name="connsiteY3" fmla="*/ 0 h 14093"/>
                <a:gd name="connsiteX4" fmla="*/ 843662 w 844090"/>
                <a:gd name="connsiteY4" fmla="*/ 7047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090" h="14093">
                  <a:moveTo>
                    <a:pt x="0" y="7047"/>
                  </a:moveTo>
                  <a:cubicBezTo>
                    <a:pt x="5736" y="13368"/>
                    <a:pt x="11851" y="19344"/>
                    <a:pt x="18312" y="24945"/>
                  </a:cubicBezTo>
                  <a:lnTo>
                    <a:pt x="848097" y="24945"/>
                  </a:lnTo>
                  <a:cubicBezTo>
                    <a:pt x="844738" y="17043"/>
                    <a:pt x="842988" y="8567"/>
                    <a:pt x="842946" y="0"/>
                  </a:cubicBezTo>
                  <a:cubicBezTo>
                    <a:pt x="843053" y="2360"/>
                    <a:pt x="843292" y="4712"/>
                    <a:pt x="843662" y="7047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5" name="Forma Livre 94">
              <a:extLst>
                <a:ext uri="{FF2B5EF4-FFF2-40B4-BE49-F238E27FC236}">
                  <a16:creationId xmlns:a16="http://schemas.microsoft.com/office/drawing/2014/main" id="{DAA532B2-DF59-8E4A-B270-C351A5E4B1DC}"/>
                </a:ext>
              </a:extLst>
            </p:cNvPr>
            <p:cNvSpPr/>
            <p:nvPr/>
          </p:nvSpPr>
          <p:spPr>
            <a:xfrm>
              <a:off x="6370881" y="2707495"/>
              <a:ext cx="28613" cy="42280"/>
            </a:xfrm>
            <a:custGeom>
              <a:avLst/>
              <a:gdLst>
                <a:gd name="connsiteX0" fmla="*/ 0 w 28613"/>
                <a:gd name="connsiteY0" fmla="*/ 24240 h 42279"/>
                <a:gd name="connsiteX1" fmla="*/ 24751 w 28613"/>
                <a:gd name="connsiteY1" fmla="*/ 48481 h 42279"/>
                <a:gd name="connsiteX2" fmla="*/ 39057 w 28613"/>
                <a:gd name="connsiteY2" fmla="*/ 48481 h 42279"/>
                <a:gd name="connsiteX3" fmla="*/ 39057 w 28613"/>
                <a:gd name="connsiteY3" fmla="*/ 15925 h 42279"/>
                <a:gd name="connsiteX4" fmla="*/ 37626 w 28613"/>
                <a:gd name="connsiteY4" fmla="*/ 0 h 42279"/>
                <a:gd name="connsiteX5" fmla="*/ 24751 w 28613"/>
                <a:gd name="connsiteY5" fmla="*/ 0 h 42279"/>
                <a:gd name="connsiteX6" fmla="*/ 0 w 28613"/>
                <a:gd name="connsiteY6" fmla="*/ 24240 h 4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13" h="42279">
                  <a:moveTo>
                    <a:pt x="0" y="24240"/>
                  </a:moveTo>
                  <a:cubicBezTo>
                    <a:pt x="156" y="37619"/>
                    <a:pt x="11169" y="48405"/>
                    <a:pt x="24751" y="48481"/>
                  </a:cubicBezTo>
                  <a:lnTo>
                    <a:pt x="39057" y="48481"/>
                  </a:lnTo>
                  <a:lnTo>
                    <a:pt x="39057" y="15925"/>
                  </a:lnTo>
                  <a:cubicBezTo>
                    <a:pt x="39053" y="10586"/>
                    <a:pt x="38574" y="5257"/>
                    <a:pt x="37626" y="0"/>
                  </a:cubicBezTo>
                  <a:lnTo>
                    <a:pt x="24751" y="0"/>
                  </a:lnTo>
                  <a:cubicBezTo>
                    <a:pt x="11169" y="76"/>
                    <a:pt x="156" y="10862"/>
                    <a:pt x="0" y="2424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8" name="Forma Livre 97">
              <a:extLst>
                <a:ext uri="{FF2B5EF4-FFF2-40B4-BE49-F238E27FC236}">
                  <a16:creationId xmlns:a16="http://schemas.microsoft.com/office/drawing/2014/main" id="{C8B3988F-50E4-CA49-99B0-A1EED504EC05}"/>
                </a:ext>
              </a:extLst>
            </p:cNvPr>
            <p:cNvSpPr/>
            <p:nvPr/>
          </p:nvSpPr>
          <p:spPr>
            <a:xfrm>
              <a:off x="6327961" y="2720461"/>
              <a:ext cx="14307" cy="14093"/>
            </a:xfrm>
            <a:custGeom>
              <a:avLst/>
              <a:gdLst>
                <a:gd name="connsiteX0" fmla="*/ 1145 w 0"/>
                <a:gd name="connsiteY0" fmla="*/ 0 h 0"/>
                <a:gd name="connsiteX1" fmla="*/ 0 w 0"/>
                <a:gd name="connsiteY1" fmla="*/ 11275 h 0"/>
                <a:gd name="connsiteX2" fmla="*/ 1145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145" y="0"/>
                  </a:moveTo>
                  <a:cubicBezTo>
                    <a:pt x="430" y="3718"/>
                    <a:pt x="47" y="7491"/>
                    <a:pt x="0" y="11275"/>
                  </a:cubicBezTo>
                  <a:cubicBezTo>
                    <a:pt x="49" y="7491"/>
                    <a:pt x="432" y="3718"/>
                    <a:pt x="1145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9" name="Forma Livre 98">
              <a:extLst>
                <a:ext uri="{FF2B5EF4-FFF2-40B4-BE49-F238E27FC236}">
                  <a16:creationId xmlns:a16="http://schemas.microsoft.com/office/drawing/2014/main" id="{6EF932B3-73DF-234E-BB47-488A4B6B5184}"/>
                </a:ext>
              </a:extLst>
            </p:cNvPr>
            <p:cNvSpPr/>
            <p:nvPr/>
          </p:nvSpPr>
          <p:spPr>
            <a:xfrm>
              <a:off x="6329821" y="2709609"/>
              <a:ext cx="14307" cy="14093"/>
            </a:xfrm>
            <a:custGeom>
              <a:avLst/>
              <a:gdLst>
                <a:gd name="connsiteX0" fmla="*/ 2289 w 0"/>
                <a:gd name="connsiteY0" fmla="*/ 0 h 0"/>
                <a:gd name="connsiteX1" fmla="*/ 0 w 0"/>
                <a:gd name="connsiteY1" fmla="*/ 7469 h 0"/>
                <a:gd name="connsiteX2" fmla="*/ 2289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2289" y="0"/>
                  </a:moveTo>
                  <a:cubicBezTo>
                    <a:pt x="1374" y="2442"/>
                    <a:pt x="609" y="4936"/>
                    <a:pt x="0" y="7469"/>
                  </a:cubicBezTo>
                  <a:cubicBezTo>
                    <a:pt x="609" y="4936"/>
                    <a:pt x="1374" y="2442"/>
                    <a:pt x="2289" y="0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0" name="Forma Livre 99">
              <a:extLst>
                <a:ext uri="{FF2B5EF4-FFF2-40B4-BE49-F238E27FC236}">
                  <a16:creationId xmlns:a16="http://schemas.microsoft.com/office/drawing/2014/main" id="{B363ADC9-3E01-CA48-AA42-DB7CBD0632B9}"/>
                </a:ext>
              </a:extLst>
            </p:cNvPr>
            <p:cNvSpPr/>
            <p:nvPr/>
          </p:nvSpPr>
          <p:spPr>
            <a:xfrm>
              <a:off x="5429934" y="2406322"/>
              <a:ext cx="958544" cy="281866"/>
            </a:xfrm>
            <a:custGeom>
              <a:avLst/>
              <a:gdLst>
                <a:gd name="connsiteX0" fmla="*/ 0 w 958543"/>
                <a:gd name="connsiteY0" fmla="*/ 125149 h 281865"/>
                <a:gd name="connsiteX1" fmla="*/ 27612 w 958543"/>
                <a:gd name="connsiteY1" fmla="*/ 76245 h 281865"/>
                <a:gd name="connsiteX2" fmla="*/ 58943 w 958543"/>
                <a:gd name="connsiteY2" fmla="*/ 58065 h 281865"/>
                <a:gd name="connsiteX3" fmla="*/ 278979 w 958543"/>
                <a:gd name="connsiteY3" fmla="*/ 58065 h 281865"/>
                <a:gd name="connsiteX4" fmla="*/ 314746 w 958543"/>
                <a:gd name="connsiteY4" fmla="*/ 93298 h 281865"/>
                <a:gd name="connsiteX5" fmla="*/ 314746 w 958543"/>
                <a:gd name="connsiteY5" fmla="*/ 191951 h 281865"/>
                <a:gd name="connsiteX6" fmla="*/ 278979 w 958543"/>
                <a:gd name="connsiteY6" fmla="*/ 227184 h 281865"/>
                <a:gd name="connsiteX7" fmla="*/ 3147 w 958543"/>
                <a:gd name="connsiteY7" fmla="*/ 227184 h 281865"/>
                <a:gd name="connsiteX8" fmla="*/ 24607 w 958543"/>
                <a:gd name="connsiteY8" fmla="*/ 290181 h 281865"/>
                <a:gd name="connsiteX9" fmla="*/ 908471 w 958543"/>
                <a:gd name="connsiteY9" fmla="*/ 290181 h 281865"/>
                <a:gd name="connsiteX10" fmla="*/ 959116 w 958543"/>
                <a:gd name="connsiteY10" fmla="*/ 259599 h 281865"/>
                <a:gd name="connsiteX11" fmla="*/ 887011 w 958543"/>
                <a:gd name="connsiteY11" fmla="*/ 225493 h 281865"/>
                <a:gd name="connsiteX12" fmla="*/ 819913 w 958543"/>
                <a:gd name="connsiteY12" fmla="*/ 225493 h 281865"/>
                <a:gd name="connsiteX13" fmla="*/ 723772 w 958543"/>
                <a:gd name="connsiteY13" fmla="*/ 186313 h 281865"/>
                <a:gd name="connsiteX14" fmla="*/ 561964 w 958543"/>
                <a:gd name="connsiteY14" fmla="*/ 26777 h 281865"/>
                <a:gd name="connsiteX15" fmla="*/ 496297 w 958543"/>
                <a:gd name="connsiteY15" fmla="*/ 0 h 281865"/>
                <a:gd name="connsiteX16" fmla="*/ 42061 w 958543"/>
                <a:gd name="connsiteY16" fmla="*/ 0 h 281865"/>
                <a:gd name="connsiteX17" fmla="*/ 0 w 958543"/>
                <a:gd name="connsiteY17" fmla="*/ 10006 h 281865"/>
                <a:gd name="connsiteX18" fmla="*/ 371972 w 958543"/>
                <a:gd name="connsiteY18" fmla="*/ 93298 h 281865"/>
                <a:gd name="connsiteX19" fmla="*/ 407739 w 958543"/>
                <a:gd name="connsiteY19" fmla="*/ 58065 h 281865"/>
                <a:gd name="connsiteX20" fmla="*/ 516326 w 958543"/>
                <a:gd name="connsiteY20" fmla="*/ 58065 h 281865"/>
                <a:gd name="connsiteX21" fmla="*/ 541649 w 958543"/>
                <a:gd name="connsiteY21" fmla="*/ 68353 h 281865"/>
                <a:gd name="connsiteX22" fmla="*/ 641795 w 958543"/>
                <a:gd name="connsiteY22" fmla="*/ 167006 h 281865"/>
                <a:gd name="connsiteX23" fmla="*/ 641859 w 958543"/>
                <a:gd name="connsiteY23" fmla="*/ 216833 h 281865"/>
                <a:gd name="connsiteX24" fmla="*/ 616473 w 958543"/>
                <a:gd name="connsiteY24" fmla="*/ 227184 h 281865"/>
                <a:gd name="connsiteX25" fmla="*/ 407739 w 958543"/>
                <a:gd name="connsiteY25" fmla="*/ 227184 h 281865"/>
                <a:gd name="connsiteX26" fmla="*/ 371972 w 958543"/>
                <a:gd name="connsiteY26" fmla="*/ 191951 h 28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8543" h="281865">
                  <a:moveTo>
                    <a:pt x="0" y="125149"/>
                  </a:moveTo>
                  <a:lnTo>
                    <a:pt x="27612" y="76245"/>
                  </a:lnTo>
                  <a:cubicBezTo>
                    <a:pt x="33916" y="65017"/>
                    <a:pt x="45918" y="58053"/>
                    <a:pt x="58943" y="58065"/>
                  </a:cubicBezTo>
                  <a:lnTo>
                    <a:pt x="278979" y="58065"/>
                  </a:lnTo>
                  <a:cubicBezTo>
                    <a:pt x="298733" y="58065"/>
                    <a:pt x="314746" y="73839"/>
                    <a:pt x="314746" y="93298"/>
                  </a:cubicBezTo>
                  <a:lnTo>
                    <a:pt x="314746" y="191951"/>
                  </a:lnTo>
                  <a:cubicBezTo>
                    <a:pt x="314746" y="211410"/>
                    <a:pt x="298733" y="227184"/>
                    <a:pt x="278979" y="227184"/>
                  </a:cubicBezTo>
                  <a:lnTo>
                    <a:pt x="3147" y="227184"/>
                  </a:lnTo>
                  <a:cubicBezTo>
                    <a:pt x="6859" y="249172"/>
                    <a:pt x="14103" y="270438"/>
                    <a:pt x="24607" y="290181"/>
                  </a:cubicBezTo>
                  <a:lnTo>
                    <a:pt x="908471" y="290181"/>
                  </a:lnTo>
                  <a:cubicBezTo>
                    <a:pt x="919757" y="272934"/>
                    <a:pt x="938393" y="261680"/>
                    <a:pt x="959116" y="259599"/>
                  </a:cubicBezTo>
                  <a:cubicBezTo>
                    <a:pt x="941539" y="238092"/>
                    <a:pt x="915040" y="225558"/>
                    <a:pt x="887011" y="225493"/>
                  </a:cubicBezTo>
                  <a:lnTo>
                    <a:pt x="819913" y="225493"/>
                  </a:lnTo>
                  <a:cubicBezTo>
                    <a:pt x="783840" y="225605"/>
                    <a:pt x="749222" y="211497"/>
                    <a:pt x="723772" y="186313"/>
                  </a:cubicBezTo>
                  <a:lnTo>
                    <a:pt x="561964" y="26777"/>
                  </a:lnTo>
                  <a:cubicBezTo>
                    <a:pt x="544573" y="9586"/>
                    <a:pt x="520934" y="-53"/>
                    <a:pt x="496297" y="0"/>
                  </a:cubicBezTo>
                  <a:lnTo>
                    <a:pt x="42061" y="0"/>
                  </a:lnTo>
                  <a:cubicBezTo>
                    <a:pt x="27436" y="21"/>
                    <a:pt x="13023" y="3449"/>
                    <a:pt x="0" y="10006"/>
                  </a:cubicBezTo>
                  <a:close/>
                  <a:moveTo>
                    <a:pt x="371972" y="93298"/>
                  </a:moveTo>
                  <a:cubicBezTo>
                    <a:pt x="371972" y="73839"/>
                    <a:pt x="387986" y="58065"/>
                    <a:pt x="407739" y="58065"/>
                  </a:cubicBezTo>
                  <a:lnTo>
                    <a:pt x="516326" y="58065"/>
                  </a:lnTo>
                  <a:cubicBezTo>
                    <a:pt x="525812" y="58079"/>
                    <a:pt x="534911" y="61775"/>
                    <a:pt x="541649" y="68353"/>
                  </a:cubicBezTo>
                  <a:lnTo>
                    <a:pt x="641795" y="167006"/>
                  </a:lnTo>
                  <a:cubicBezTo>
                    <a:pt x="655781" y="180748"/>
                    <a:pt x="655809" y="203056"/>
                    <a:pt x="641859" y="216833"/>
                  </a:cubicBezTo>
                  <a:cubicBezTo>
                    <a:pt x="635134" y="223475"/>
                    <a:pt x="625996" y="227201"/>
                    <a:pt x="616473" y="227184"/>
                  </a:cubicBezTo>
                  <a:lnTo>
                    <a:pt x="407739" y="227184"/>
                  </a:lnTo>
                  <a:cubicBezTo>
                    <a:pt x="387986" y="227184"/>
                    <a:pt x="371972" y="211410"/>
                    <a:pt x="371972" y="191951"/>
                  </a:cubicBezTo>
                  <a:close/>
                </a:path>
              </a:pathLst>
            </a:custGeom>
            <a:noFill/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1" name="Forma Livre 100">
              <a:extLst>
                <a:ext uri="{FF2B5EF4-FFF2-40B4-BE49-F238E27FC236}">
                  <a16:creationId xmlns:a16="http://schemas.microsoft.com/office/drawing/2014/main" id="{ABDECE74-1F0C-D843-BD47-0BEB17B52C68}"/>
                </a:ext>
              </a:extLst>
            </p:cNvPr>
            <p:cNvSpPr/>
            <p:nvPr/>
          </p:nvSpPr>
          <p:spPr>
            <a:xfrm>
              <a:off x="6138112" y="2809672"/>
              <a:ext cx="271826" cy="112746"/>
            </a:xfrm>
            <a:custGeom>
              <a:avLst/>
              <a:gdLst>
                <a:gd name="connsiteX0" fmla="*/ 271826 w 271825"/>
                <a:gd name="connsiteY0" fmla="*/ 0 h 112746"/>
                <a:gd name="connsiteX1" fmla="*/ 0 w 271825"/>
                <a:gd name="connsiteY1" fmla="*/ 0 h 112746"/>
                <a:gd name="connsiteX2" fmla="*/ 147501 w 271825"/>
                <a:gd name="connsiteY2" fmla="*/ 118102 h 112746"/>
                <a:gd name="connsiteX3" fmla="*/ 178833 w 271825"/>
                <a:gd name="connsiteY3" fmla="*/ 118102 h 112746"/>
                <a:gd name="connsiteX4" fmla="*/ 271826 w 271825"/>
                <a:gd name="connsiteY4" fmla="*/ 26495 h 11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25" h="112746">
                  <a:moveTo>
                    <a:pt x="271826" y="0"/>
                  </a:moveTo>
                  <a:lnTo>
                    <a:pt x="0" y="0"/>
                  </a:lnTo>
                  <a:cubicBezTo>
                    <a:pt x="71375" y="-66"/>
                    <a:pt x="132982" y="49261"/>
                    <a:pt x="147501" y="118102"/>
                  </a:cubicBezTo>
                  <a:lnTo>
                    <a:pt x="178833" y="118102"/>
                  </a:lnTo>
                  <a:cubicBezTo>
                    <a:pt x="230159" y="118024"/>
                    <a:pt x="271747" y="77056"/>
                    <a:pt x="271826" y="26495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2" name="Forma Livre 101">
              <a:extLst>
                <a:ext uri="{FF2B5EF4-FFF2-40B4-BE49-F238E27FC236}">
                  <a16:creationId xmlns:a16="http://schemas.microsoft.com/office/drawing/2014/main" id="{F4C93CC2-8752-4F44-9A38-8EED7B65897F}"/>
                </a:ext>
              </a:extLst>
            </p:cNvPr>
            <p:cNvSpPr/>
            <p:nvPr/>
          </p:nvSpPr>
          <p:spPr>
            <a:xfrm>
              <a:off x="5308328" y="2416328"/>
              <a:ext cx="143066" cy="267772"/>
            </a:xfrm>
            <a:custGeom>
              <a:avLst/>
              <a:gdLst>
                <a:gd name="connsiteX0" fmla="*/ 124754 w 143066"/>
                <a:gd name="connsiteY0" fmla="*/ 217178 h 267772"/>
                <a:gd name="connsiteX1" fmla="*/ 88954 w 143066"/>
                <a:gd name="connsiteY1" fmla="*/ 181977 h 267772"/>
                <a:gd name="connsiteX2" fmla="*/ 93422 w 143066"/>
                <a:gd name="connsiteY2" fmla="*/ 164891 h 267772"/>
                <a:gd name="connsiteX3" fmla="*/ 122036 w 143066"/>
                <a:gd name="connsiteY3" fmla="*/ 115142 h 267772"/>
                <a:gd name="connsiteX4" fmla="*/ 122036 w 143066"/>
                <a:gd name="connsiteY4" fmla="*/ 0 h 267772"/>
                <a:gd name="connsiteX5" fmla="*/ 80546 w 143066"/>
                <a:gd name="connsiteY5" fmla="*/ 40589 h 267772"/>
                <a:gd name="connsiteX6" fmla="*/ 9872 w 143066"/>
                <a:gd name="connsiteY6" fmla="*/ 179971 h 267772"/>
                <a:gd name="connsiteX7" fmla="*/ 0 w 143066"/>
                <a:gd name="connsiteY7" fmla="*/ 220983 h 267772"/>
                <a:gd name="connsiteX8" fmla="*/ 0 w 143066"/>
                <a:gd name="connsiteY8" fmla="*/ 280174 h 267772"/>
                <a:gd name="connsiteX9" fmla="*/ 146214 w 143066"/>
                <a:gd name="connsiteY9" fmla="*/ 280174 h 267772"/>
                <a:gd name="connsiteX10" fmla="*/ 124754 w 143066"/>
                <a:gd name="connsiteY10" fmla="*/ 217178 h 26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066" h="267772">
                  <a:moveTo>
                    <a:pt x="124754" y="217178"/>
                  </a:moveTo>
                  <a:cubicBezTo>
                    <a:pt x="105000" y="217196"/>
                    <a:pt x="88972" y="201436"/>
                    <a:pt x="88954" y="181977"/>
                  </a:cubicBezTo>
                  <a:cubicBezTo>
                    <a:pt x="88948" y="176001"/>
                    <a:pt x="90486" y="170121"/>
                    <a:pt x="93422" y="164891"/>
                  </a:cubicBezTo>
                  <a:lnTo>
                    <a:pt x="122036" y="115142"/>
                  </a:lnTo>
                  <a:lnTo>
                    <a:pt x="122036" y="0"/>
                  </a:lnTo>
                  <a:cubicBezTo>
                    <a:pt x="104117" y="8758"/>
                    <a:pt x="89561" y="22998"/>
                    <a:pt x="80546" y="40589"/>
                  </a:cubicBezTo>
                  <a:lnTo>
                    <a:pt x="9872" y="179971"/>
                  </a:lnTo>
                  <a:cubicBezTo>
                    <a:pt x="3405" y="192705"/>
                    <a:pt x="26" y="206744"/>
                    <a:pt x="0" y="220983"/>
                  </a:cubicBezTo>
                  <a:lnTo>
                    <a:pt x="0" y="280174"/>
                  </a:lnTo>
                  <a:lnTo>
                    <a:pt x="146214" y="280174"/>
                  </a:lnTo>
                  <a:cubicBezTo>
                    <a:pt x="135709" y="260432"/>
                    <a:pt x="128465" y="239166"/>
                    <a:pt x="124754" y="217178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3" name="Forma Livre 102">
              <a:extLst>
                <a:ext uri="{FF2B5EF4-FFF2-40B4-BE49-F238E27FC236}">
                  <a16:creationId xmlns:a16="http://schemas.microsoft.com/office/drawing/2014/main" id="{15A8E021-E461-8943-80B1-726838873D0A}"/>
                </a:ext>
              </a:extLst>
            </p:cNvPr>
            <p:cNvSpPr/>
            <p:nvPr/>
          </p:nvSpPr>
          <p:spPr>
            <a:xfrm>
              <a:off x="5308328" y="2784867"/>
              <a:ext cx="829784" cy="140933"/>
            </a:xfrm>
            <a:custGeom>
              <a:avLst/>
              <a:gdLst>
                <a:gd name="connsiteX0" fmla="*/ 235344 w 829784"/>
                <a:gd name="connsiteY0" fmla="*/ 0 h 140932"/>
                <a:gd name="connsiteX1" fmla="*/ 0 w 829784"/>
                <a:gd name="connsiteY1" fmla="*/ 0 h 140932"/>
                <a:gd name="connsiteX2" fmla="*/ 0 w 829784"/>
                <a:gd name="connsiteY2" fmla="*/ 51300 h 140932"/>
                <a:gd name="connsiteX3" fmla="*/ 92993 w 829784"/>
                <a:gd name="connsiteY3" fmla="*/ 142906 h 140932"/>
                <a:gd name="connsiteX4" fmla="*/ 107300 w 829784"/>
                <a:gd name="connsiteY4" fmla="*/ 142906 h 140932"/>
                <a:gd name="connsiteX5" fmla="*/ 283092 w 829784"/>
                <a:gd name="connsiteY5" fmla="*/ 25755 h 140932"/>
                <a:gd name="connsiteX6" fmla="*/ 402016 w 829784"/>
                <a:gd name="connsiteY6" fmla="*/ 142906 h 140932"/>
                <a:gd name="connsiteX7" fmla="*/ 682998 w 829784"/>
                <a:gd name="connsiteY7" fmla="*/ 142906 h 140932"/>
                <a:gd name="connsiteX8" fmla="*/ 829784 w 829784"/>
                <a:gd name="connsiteY8" fmla="*/ 24804 h 140932"/>
                <a:gd name="connsiteX9" fmla="*/ 336206 w 829784"/>
                <a:gd name="connsiteY9" fmla="*/ 24804 h 140932"/>
                <a:gd name="connsiteX10" fmla="*/ 235344 w 829784"/>
                <a:gd name="connsiteY10" fmla="*/ 0 h 1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9784" h="140932">
                  <a:moveTo>
                    <a:pt x="235344" y="0"/>
                  </a:moveTo>
                  <a:lnTo>
                    <a:pt x="0" y="0"/>
                  </a:lnTo>
                  <a:lnTo>
                    <a:pt x="0" y="51300"/>
                  </a:lnTo>
                  <a:cubicBezTo>
                    <a:pt x="79" y="101860"/>
                    <a:pt x="41667" y="142828"/>
                    <a:pt x="92993" y="142906"/>
                  </a:cubicBezTo>
                  <a:lnTo>
                    <a:pt x="107300" y="142906"/>
                  </a:lnTo>
                  <a:cubicBezTo>
                    <a:pt x="123003" y="62736"/>
                    <a:pt x="201708" y="10286"/>
                    <a:pt x="283092" y="25755"/>
                  </a:cubicBezTo>
                  <a:cubicBezTo>
                    <a:pt x="343309" y="37201"/>
                    <a:pt x="390397" y="83587"/>
                    <a:pt x="402016" y="142906"/>
                  </a:cubicBezTo>
                  <a:lnTo>
                    <a:pt x="682998" y="142906"/>
                  </a:lnTo>
                  <a:cubicBezTo>
                    <a:pt x="697463" y="74324"/>
                    <a:pt x="758678" y="25071"/>
                    <a:pt x="829784" y="24804"/>
                  </a:cubicBezTo>
                  <a:lnTo>
                    <a:pt x="336206" y="24804"/>
                  </a:lnTo>
                  <a:cubicBezTo>
                    <a:pt x="301025" y="24845"/>
                    <a:pt x="266378" y="16324"/>
                    <a:pt x="235344" y="0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4" name="Forma Livre 103">
              <a:extLst>
                <a:ext uri="{FF2B5EF4-FFF2-40B4-BE49-F238E27FC236}">
                  <a16:creationId xmlns:a16="http://schemas.microsoft.com/office/drawing/2014/main" id="{5720F4BB-3881-DF43-ABC0-195D9198C750}"/>
                </a:ext>
              </a:extLst>
            </p:cNvPr>
            <p:cNvSpPr/>
            <p:nvPr/>
          </p:nvSpPr>
          <p:spPr>
            <a:xfrm>
              <a:off x="5308328" y="2738782"/>
              <a:ext cx="185986" cy="14093"/>
            </a:xfrm>
            <a:custGeom>
              <a:avLst/>
              <a:gdLst>
                <a:gd name="connsiteX0" fmla="*/ 176115 w 185986"/>
                <a:gd name="connsiteY0" fmla="*/ 0 h 14093"/>
                <a:gd name="connsiteX1" fmla="*/ 0 w 185986"/>
                <a:gd name="connsiteY1" fmla="*/ 0 h 14093"/>
                <a:gd name="connsiteX2" fmla="*/ 0 w 185986"/>
                <a:gd name="connsiteY2" fmla="*/ 17898 h 14093"/>
                <a:gd name="connsiteX3" fmla="*/ 194427 w 185986"/>
                <a:gd name="connsiteY3" fmla="*/ 17898 h 14093"/>
                <a:gd name="connsiteX4" fmla="*/ 176115 w 185986"/>
                <a:gd name="connsiteY4" fmla="*/ 0 h 1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86" h="14093">
                  <a:moveTo>
                    <a:pt x="176115" y="0"/>
                  </a:moveTo>
                  <a:lnTo>
                    <a:pt x="0" y="0"/>
                  </a:lnTo>
                  <a:lnTo>
                    <a:pt x="0" y="17898"/>
                  </a:lnTo>
                  <a:lnTo>
                    <a:pt x="194427" y="17898"/>
                  </a:lnTo>
                  <a:cubicBezTo>
                    <a:pt x="187966" y="12298"/>
                    <a:pt x="181851" y="6321"/>
                    <a:pt x="176115" y="0"/>
                  </a:cubicBezTo>
                  <a:close/>
                </a:path>
              </a:pathLst>
            </a:custGeom>
            <a:solidFill>
              <a:schemeClr val="accent4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5" name="Forma Livre 104">
              <a:extLst>
                <a:ext uri="{FF2B5EF4-FFF2-40B4-BE49-F238E27FC236}">
                  <a16:creationId xmlns:a16="http://schemas.microsoft.com/office/drawing/2014/main" id="{6DE5B44E-777D-C640-BD79-1A3A8B2877E4}"/>
                </a:ext>
              </a:extLst>
            </p:cNvPr>
            <p:cNvSpPr/>
            <p:nvPr/>
          </p:nvSpPr>
          <p:spPr>
            <a:xfrm>
              <a:off x="5265408" y="2364041"/>
              <a:ext cx="1187450" cy="732851"/>
            </a:xfrm>
            <a:custGeom>
              <a:avLst/>
              <a:gdLst>
                <a:gd name="connsiteX0" fmla="*/ 1051537 w 1187450"/>
                <a:gd name="connsiteY0" fmla="*/ 225493 h 732850"/>
                <a:gd name="connsiteX1" fmla="*/ 984439 w 1187450"/>
                <a:gd name="connsiteY1" fmla="*/ 225493 h 732850"/>
                <a:gd name="connsiteX2" fmla="*/ 918629 w 1187450"/>
                <a:gd name="connsiteY2" fmla="*/ 198716 h 732850"/>
                <a:gd name="connsiteX3" fmla="*/ 756821 w 1187450"/>
                <a:gd name="connsiteY3" fmla="*/ 39180 h 732850"/>
                <a:gd name="connsiteX4" fmla="*/ 660823 w 1187450"/>
                <a:gd name="connsiteY4" fmla="*/ 1 h 732850"/>
                <a:gd name="connsiteX5" fmla="*/ 206588 w 1187450"/>
                <a:gd name="connsiteY5" fmla="*/ 1 h 732850"/>
                <a:gd name="connsiteX6" fmla="*/ 84981 w 1187450"/>
                <a:gd name="connsiteY6" fmla="*/ 73991 h 732850"/>
                <a:gd name="connsiteX7" fmla="*/ 14307 w 1187450"/>
                <a:gd name="connsiteY7" fmla="*/ 213373 h 732850"/>
                <a:gd name="connsiteX8" fmla="*/ 0 w 1187450"/>
                <a:gd name="connsiteY8" fmla="*/ 273270 h 732850"/>
                <a:gd name="connsiteX9" fmla="*/ 0 w 1187450"/>
                <a:gd name="connsiteY9" fmla="*/ 472126 h 732850"/>
                <a:gd name="connsiteX10" fmla="*/ 135913 w 1187450"/>
                <a:gd name="connsiteY10" fmla="*/ 606012 h 732850"/>
                <a:gd name="connsiteX11" fmla="*/ 147931 w 1187450"/>
                <a:gd name="connsiteY11" fmla="*/ 606012 h 732850"/>
                <a:gd name="connsiteX12" fmla="*/ 313909 w 1187450"/>
                <a:gd name="connsiteY12" fmla="*/ 736635 h 732850"/>
                <a:gd name="connsiteX13" fmla="*/ 446510 w 1187450"/>
                <a:gd name="connsiteY13" fmla="*/ 606012 h 732850"/>
                <a:gd name="connsiteX14" fmla="*/ 723486 w 1187450"/>
                <a:gd name="connsiteY14" fmla="*/ 606012 h 732850"/>
                <a:gd name="connsiteX15" fmla="*/ 885311 w 1187450"/>
                <a:gd name="connsiteY15" fmla="*/ 741291 h 732850"/>
                <a:gd name="connsiteX16" fmla="*/ 1022638 w 1187450"/>
                <a:gd name="connsiteY16" fmla="*/ 606012 h 732850"/>
                <a:gd name="connsiteX17" fmla="*/ 1051251 w 1187450"/>
                <a:gd name="connsiteY17" fmla="*/ 606012 h 732850"/>
                <a:gd name="connsiteX18" fmla="*/ 1187450 w 1187450"/>
                <a:gd name="connsiteY18" fmla="*/ 472126 h 732850"/>
                <a:gd name="connsiteX19" fmla="*/ 1187450 w 1187450"/>
                <a:gd name="connsiteY19" fmla="*/ 359380 h 732850"/>
                <a:gd name="connsiteX20" fmla="*/ 1051537 w 1187450"/>
                <a:gd name="connsiteY20" fmla="*/ 225493 h 732850"/>
                <a:gd name="connsiteX21" fmla="*/ 1051537 w 1187450"/>
                <a:gd name="connsiteY21" fmla="*/ 563732 h 732850"/>
                <a:gd name="connsiteX22" fmla="*/ 1020206 w 1187450"/>
                <a:gd name="connsiteY22" fmla="*/ 563732 h 732850"/>
                <a:gd name="connsiteX23" fmla="*/ 872704 w 1187450"/>
                <a:gd name="connsiteY23" fmla="*/ 445631 h 732850"/>
                <a:gd name="connsiteX24" fmla="*/ 872704 w 1187450"/>
                <a:gd name="connsiteY24" fmla="*/ 445631 h 732850"/>
                <a:gd name="connsiteX25" fmla="*/ 725918 w 1187450"/>
                <a:gd name="connsiteY25" fmla="*/ 563732 h 732850"/>
                <a:gd name="connsiteX26" fmla="*/ 444936 w 1187450"/>
                <a:gd name="connsiteY26" fmla="*/ 563732 h 732850"/>
                <a:gd name="connsiteX27" fmla="*/ 270707 w 1187450"/>
                <a:gd name="connsiteY27" fmla="*/ 444337 h 732850"/>
                <a:gd name="connsiteX28" fmla="*/ 149504 w 1187450"/>
                <a:gd name="connsiteY28" fmla="*/ 563732 h 732850"/>
                <a:gd name="connsiteX29" fmla="*/ 135198 w 1187450"/>
                <a:gd name="connsiteY29" fmla="*/ 563732 h 732850"/>
                <a:gd name="connsiteX30" fmla="*/ 42920 w 1187450"/>
                <a:gd name="connsiteY30" fmla="*/ 472126 h 732850"/>
                <a:gd name="connsiteX31" fmla="*/ 42920 w 1187450"/>
                <a:gd name="connsiteY31" fmla="*/ 420826 h 732850"/>
                <a:gd name="connsiteX32" fmla="*/ 1090165 w 1187450"/>
                <a:gd name="connsiteY32" fmla="*/ 420826 h 732850"/>
                <a:gd name="connsiteX33" fmla="*/ 1130653 w 1187450"/>
                <a:gd name="connsiteY33" fmla="*/ 434215 h 732850"/>
                <a:gd name="connsiteX34" fmla="*/ 1144959 w 1187450"/>
                <a:gd name="connsiteY34" fmla="*/ 434215 h 732850"/>
                <a:gd name="connsiteX35" fmla="*/ 1144959 w 1187450"/>
                <a:gd name="connsiteY35" fmla="*/ 472126 h 732850"/>
                <a:gd name="connsiteX36" fmla="*/ 1051681 w 1187450"/>
                <a:gd name="connsiteY36" fmla="*/ 563733 h 732850"/>
                <a:gd name="connsiteX37" fmla="*/ 1051537 w 1187450"/>
                <a:gd name="connsiteY37" fmla="*/ 563732 h 732850"/>
                <a:gd name="connsiteX38" fmla="*/ 980004 w 1187450"/>
                <a:gd name="connsiteY38" fmla="*/ 593610 h 732850"/>
                <a:gd name="connsiteX39" fmla="*/ 872704 w 1187450"/>
                <a:gd name="connsiteY39" fmla="*/ 699310 h 732850"/>
                <a:gd name="connsiteX40" fmla="*/ 765405 w 1187450"/>
                <a:gd name="connsiteY40" fmla="*/ 593610 h 732850"/>
                <a:gd name="connsiteX41" fmla="*/ 872704 w 1187450"/>
                <a:gd name="connsiteY41" fmla="*/ 487910 h 732850"/>
                <a:gd name="connsiteX42" fmla="*/ 980433 w 1187450"/>
                <a:gd name="connsiteY42" fmla="*/ 593469 h 732850"/>
                <a:gd name="connsiteX43" fmla="*/ 980433 w 1187450"/>
                <a:gd name="connsiteY43" fmla="*/ 593610 h 732850"/>
                <a:gd name="connsiteX44" fmla="*/ 404162 w 1187450"/>
                <a:gd name="connsiteY44" fmla="*/ 590087 h 732850"/>
                <a:gd name="connsiteX45" fmla="*/ 296863 w 1187450"/>
                <a:gd name="connsiteY45" fmla="*/ 695786 h 732850"/>
                <a:gd name="connsiteX46" fmla="*/ 189563 w 1187450"/>
                <a:gd name="connsiteY46" fmla="*/ 590087 h 732850"/>
                <a:gd name="connsiteX47" fmla="*/ 296863 w 1187450"/>
                <a:gd name="connsiteY47" fmla="*/ 484387 h 732850"/>
                <a:gd name="connsiteX48" fmla="*/ 404591 w 1187450"/>
                <a:gd name="connsiteY48" fmla="*/ 589945 h 732850"/>
                <a:gd name="connsiteX49" fmla="*/ 404591 w 1187450"/>
                <a:gd name="connsiteY49" fmla="*/ 590087 h 732850"/>
                <a:gd name="connsiteX50" fmla="*/ 1142670 w 1187450"/>
                <a:gd name="connsiteY50" fmla="*/ 343454 h 732850"/>
                <a:gd name="connsiteX51" fmla="*/ 1144530 w 1187450"/>
                <a:gd name="connsiteY51" fmla="*/ 359380 h 732850"/>
                <a:gd name="connsiteX52" fmla="*/ 1144530 w 1187450"/>
                <a:gd name="connsiteY52" fmla="*/ 391935 h 732850"/>
                <a:gd name="connsiteX53" fmla="*/ 1130224 w 1187450"/>
                <a:gd name="connsiteY53" fmla="*/ 391935 h 732850"/>
                <a:gd name="connsiteX54" fmla="*/ 1105616 w 1187450"/>
                <a:gd name="connsiteY54" fmla="*/ 367695 h 732850"/>
                <a:gd name="connsiteX55" fmla="*/ 1130224 w 1187450"/>
                <a:gd name="connsiteY55" fmla="*/ 343454 h 732850"/>
                <a:gd name="connsiteX56" fmla="*/ 660823 w 1187450"/>
                <a:gd name="connsiteY56" fmla="*/ 42281 h 732850"/>
                <a:gd name="connsiteX57" fmla="*/ 726634 w 1187450"/>
                <a:gd name="connsiteY57" fmla="*/ 69058 h 732850"/>
                <a:gd name="connsiteX58" fmla="*/ 888442 w 1187450"/>
                <a:gd name="connsiteY58" fmla="*/ 228594 h 732850"/>
                <a:gd name="connsiteX59" fmla="*/ 984439 w 1187450"/>
                <a:gd name="connsiteY59" fmla="*/ 267773 h 732850"/>
                <a:gd name="connsiteX60" fmla="*/ 1051537 w 1187450"/>
                <a:gd name="connsiteY60" fmla="*/ 267773 h 732850"/>
                <a:gd name="connsiteX61" fmla="*/ 1123786 w 1187450"/>
                <a:gd name="connsiteY61" fmla="*/ 301879 h 732850"/>
                <a:gd name="connsiteX62" fmla="*/ 1072997 w 1187450"/>
                <a:gd name="connsiteY62" fmla="*/ 332461 h 732850"/>
                <a:gd name="connsiteX63" fmla="*/ 1072997 w 1187450"/>
                <a:gd name="connsiteY63" fmla="*/ 332461 h 732850"/>
                <a:gd name="connsiteX64" fmla="*/ 1071996 w 1187450"/>
                <a:gd name="connsiteY64" fmla="*/ 334153 h 732850"/>
                <a:gd name="connsiteX65" fmla="*/ 1067847 w 1187450"/>
                <a:gd name="connsiteY65" fmla="*/ 342045 h 732850"/>
                <a:gd name="connsiteX66" fmla="*/ 1066559 w 1187450"/>
                <a:gd name="connsiteY66" fmla="*/ 345568 h 732850"/>
                <a:gd name="connsiteX67" fmla="*/ 1064270 w 1187450"/>
                <a:gd name="connsiteY67" fmla="*/ 353038 h 732850"/>
                <a:gd name="connsiteX68" fmla="*/ 1063555 w 1187450"/>
                <a:gd name="connsiteY68" fmla="*/ 356420 h 732850"/>
                <a:gd name="connsiteX69" fmla="*/ 1067560 w 1187450"/>
                <a:gd name="connsiteY69" fmla="*/ 392640 h 732850"/>
                <a:gd name="connsiteX70" fmla="*/ 42920 w 1187450"/>
                <a:gd name="connsiteY70" fmla="*/ 392640 h 732850"/>
                <a:gd name="connsiteX71" fmla="*/ 42920 w 1187450"/>
                <a:gd name="connsiteY71" fmla="*/ 273270 h 732850"/>
                <a:gd name="connsiteX72" fmla="*/ 52791 w 1187450"/>
                <a:gd name="connsiteY72" fmla="*/ 232258 h 732850"/>
                <a:gd name="connsiteX73" fmla="*/ 123466 w 1187450"/>
                <a:gd name="connsiteY73" fmla="*/ 92876 h 732850"/>
                <a:gd name="connsiteX74" fmla="*/ 206588 w 1187450"/>
                <a:gd name="connsiteY74" fmla="*/ 42281 h 73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87450" h="732850">
                  <a:moveTo>
                    <a:pt x="1051537" y="225493"/>
                  </a:moveTo>
                  <a:lnTo>
                    <a:pt x="984439" y="225493"/>
                  </a:lnTo>
                  <a:cubicBezTo>
                    <a:pt x="959752" y="225584"/>
                    <a:pt x="936054" y="215942"/>
                    <a:pt x="918629" y="198716"/>
                  </a:cubicBezTo>
                  <a:lnTo>
                    <a:pt x="756821" y="39180"/>
                  </a:lnTo>
                  <a:cubicBezTo>
                    <a:pt x="731406" y="14031"/>
                    <a:pt x="696846" y="-74"/>
                    <a:pt x="660823" y="1"/>
                  </a:cubicBezTo>
                  <a:lnTo>
                    <a:pt x="206588" y="1"/>
                  </a:lnTo>
                  <a:cubicBezTo>
                    <a:pt x="155049" y="-185"/>
                    <a:pt x="107887" y="28510"/>
                    <a:pt x="84981" y="73991"/>
                  </a:cubicBezTo>
                  <a:lnTo>
                    <a:pt x="14307" y="213373"/>
                  </a:lnTo>
                  <a:cubicBezTo>
                    <a:pt x="4902" y="231981"/>
                    <a:pt x="5" y="252483"/>
                    <a:pt x="0" y="273270"/>
                  </a:cubicBezTo>
                  <a:lnTo>
                    <a:pt x="0" y="472126"/>
                  </a:lnTo>
                  <a:cubicBezTo>
                    <a:pt x="79" y="546037"/>
                    <a:pt x="60883" y="605934"/>
                    <a:pt x="135913" y="606012"/>
                  </a:cubicBezTo>
                  <a:lnTo>
                    <a:pt x="147931" y="606012"/>
                  </a:lnTo>
                  <a:cubicBezTo>
                    <a:pt x="157148" y="687233"/>
                    <a:pt x="231459" y="745715"/>
                    <a:pt x="313909" y="736635"/>
                  </a:cubicBezTo>
                  <a:cubicBezTo>
                    <a:pt x="383658" y="728954"/>
                    <a:pt x="438713" y="674721"/>
                    <a:pt x="446510" y="606012"/>
                  </a:cubicBezTo>
                  <a:lnTo>
                    <a:pt x="723486" y="606012"/>
                  </a:lnTo>
                  <a:cubicBezTo>
                    <a:pt x="730251" y="687389"/>
                    <a:pt x="802703" y="747955"/>
                    <a:pt x="885311" y="741291"/>
                  </a:cubicBezTo>
                  <a:cubicBezTo>
                    <a:pt x="958527" y="735384"/>
                    <a:pt x="1016642" y="678136"/>
                    <a:pt x="1022638" y="606012"/>
                  </a:cubicBezTo>
                  <a:lnTo>
                    <a:pt x="1051251" y="606012"/>
                  </a:lnTo>
                  <a:cubicBezTo>
                    <a:pt x="1126393" y="606090"/>
                    <a:pt x="1187371" y="546147"/>
                    <a:pt x="1187450" y="472126"/>
                  </a:cubicBezTo>
                  <a:lnTo>
                    <a:pt x="1187450" y="359380"/>
                  </a:lnTo>
                  <a:cubicBezTo>
                    <a:pt x="1187371" y="285469"/>
                    <a:pt x="1126567" y="225571"/>
                    <a:pt x="1051537" y="225493"/>
                  </a:cubicBezTo>
                  <a:close/>
                  <a:moveTo>
                    <a:pt x="1051537" y="563732"/>
                  </a:moveTo>
                  <a:lnTo>
                    <a:pt x="1020206" y="563732"/>
                  </a:lnTo>
                  <a:cubicBezTo>
                    <a:pt x="1005686" y="494892"/>
                    <a:pt x="944079" y="445564"/>
                    <a:pt x="872704" y="445631"/>
                  </a:cubicBezTo>
                  <a:lnTo>
                    <a:pt x="872704" y="445631"/>
                  </a:lnTo>
                  <a:cubicBezTo>
                    <a:pt x="801598" y="445897"/>
                    <a:pt x="740382" y="495150"/>
                    <a:pt x="725918" y="563732"/>
                  </a:cubicBezTo>
                  <a:lnTo>
                    <a:pt x="444936" y="563732"/>
                  </a:lnTo>
                  <a:cubicBezTo>
                    <a:pt x="430293" y="483368"/>
                    <a:pt x="352288" y="429913"/>
                    <a:pt x="270707" y="444337"/>
                  </a:cubicBezTo>
                  <a:cubicBezTo>
                    <a:pt x="208939" y="455259"/>
                    <a:pt x="160591" y="502886"/>
                    <a:pt x="149504" y="563732"/>
                  </a:cubicBezTo>
                  <a:lnTo>
                    <a:pt x="135198" y="563732"/>
                  </a:lnTo>
                  <a:cubicBezTo>
                    <a:pt x="84151" y="563269"/>
                    <a:pt x="42996" y="522413"/>
                    <a:pt x="42920" y="472126"/>
                  </a:cubicBezTo>
                  <a:lnTo>
                    <a:pt x="42920" y="420826"/>
                  </a:lnTo>
                  <a:lnTo>
                    <a:pt x="1090165" y="420826"/>
                  </a:lnTo>
                  <a:cubicBezTo>
                    <a:pt x="1101850" y="429459"/>
                    <a:pt x="1116047" y="434154"/>
                    <a:pt x="1130653" y="434215"/>
                  </a:cubicBezTo>
                  <a:lnTo>
                    <a:pt x="1144959" y="434215"/>
                  </a:lnTo>
                  <a:lnTo>
                    <a:pt x="1144959" y="472126"/>
                  </a:lnTo>
                  <a:cubicBezTo>
                    <a:pt x="1144881" y="522796"/>
                    <a:pt x="1103118" y="563810"/>
                    <a:pt x="1051681" y="563733"/>
                  </a:cubicBezTo>
                  <a:cubicBezTo>
                    <a:pt x="1051633" y="563733"/>
                    <a:pt x="1051585" y="563732"/>
                    <a:pt x="1051537" y="563732"/>
                  </a:cubicBezTo>
                  <a:close/>
                  <a:moveTo>
                    <a:pt x="980004" y="593610"/>
                  </a:moveTo>
                  <a:cubicBezTo>
                    <a:pt x="980004" y="651986"/>
                    <a:pt x="931964" y="699310"/>
                    <a:pt x="872704" y="699310"/>
                  </a:cubicBezTo>
                  <a:cubicBezTo>
                    <a:pt x="813444" y="699310"/>
                    <a:pt x="765405" y="651986"/>
                    <a:pt x="765405" y="593610"/>
                  </a:cubicBezTo>
                  <a:cubicBezTo>
                    <a:pt x="765405" y="535234"/>
                    <a:pt x="813444" y="487910"/>
                    <a:pt x="872704" y="487910"/>
                  </a:cubicBezTo>
                  <a:cubicBezTo>
                    <a:pt x="932043" y="487755"/>
                    <a:pt x="980275" y="535015"/>
                    <a:pt x="980433" y="593469"/>
                  </a:cubicBezTo>
                  <a:cubicBezTo>
                    <a:pt x="980433" y="593516"/>
                    <a:pt x="980433" y="593563"/>
                    <a:pt x="980433" y="593610"/>
                  </a:cubicBezTo>
                  <a:close/>
                  <a:moveTo>
                    <a:pt x="404162" y="590087"/>
                  </a:moveTo>
                  <a:cubicBezTo>
                    <a:pt x="404162" y="648463"/>
                    <a:pt x="356123" y="695786"/>
                    <a:pt x="296863" y="695786"/>
                  </a:cubicBezTo>
                  <a:cubicBezTo>
                    <a:pt x="237603" y="695786"/>
                    <a:pt x="189563" y="648463"/>
                    <a:pt x="189563" y="590087"/>
                  </a:cubicBezTo>
                  <a:cubicBezTo>
                    <a:pt x="189563" y="531710"/>
                    <a:pt x="237603" y="484387"/>
                    <a:pt x="296863" y="484387"/>
                  </a:cubicBezTo>
                  <a:cubicBezTo>
                    <a:pt x="356201" y="484231"/>
                    <a:pt x="404433" y="531491"/>
                    <a:pt x="404591" y="589945"/>
                  </a:cubicBezTo>
                  <a:cubicBezTo>
                    <a:pt x="404591" y="589992"/>
                    <a:pt x="404591" y="590040"/>
                    <a:pt x="404591" y="590087"/>
                  </a:cubicBezTo>
                  <a:close/>
                  <a:moveTo>
                    <a:pt x="1142670" y="343454"/>
                  </a:moveTo>
                  <a:cubicBezTo>
                    <a:pt x="1143762" y="348699"/>
                    <a:pt x="1144385" y="354028"/>
                    <a:pt x="1144530" y="359380"/>
                  </a:cubicBezTo>
                  <a:lnTo>
                    <a:pt x="1144530" y="391935"/>
                  </a:lnTo>
                  <a:lnTo>
                    <a:pt x="1130224" y="391935"/>
                  </a:lnTo>
                  <a:cubicBezTo>
                    <a:pt x="1116633" y="391935"/>
                    <a:pt x="1105616" y="381082"/>
                    <a:pt x="1105616" y="367695"/>
                  </a:cubicBezTo>
                  <a:cubicBezTo>
                    <a:pt x="1105616" y="354307"/>
                    <a:pt x="1116633" y="343454"/>
                    <a:pt x="1130224" y="343454"/>
                  </a:cubicBezTo>
                  <a:close/>
                  <a:moveTo>
                    <a:pt x="660823" y="42281"/>
                  </a:moveTo>
                  <a:cubicBezTo>
                    <a:pt x="685510" y="42190"/>
                    <a:pt x="709208" y="51832"/>
                    <a:pt x="726634" y="69058"/>
                  </a:cubicBezTo>
                  <a:lnTo>
                    <a:pt x="888442" y="228594"/>
                  </a:lnTo>
                  <a:cubicBezTo>
                    <a:pt x="913856" y="253743"/>
                    <a:pt x="948416" y="267848"/>
                    <a:pt x="984439" y="267773"/>
                  </a:cubicBezTo>
                  <a:lnTo>
                    <a:pt x="1051537" y="267773"/>
                  </a:lnTo>
                  <a:cubicBezTo>
                    <a:pt x="1079616" y="267796"/>
                    <a:pt x="1106177" y="280334"/>
                    <a:pt x="1123786" y="301879"/>
                  </a:cubicBezTo>
                  <a:cubicBezTo>
                    <a:pt x="1103011" y="303920"/>
                    <a:pt x="1084314" y="315178"/>
                    <a:pt x="1072997" y="332461"/>
                  </a:cubicBezTo>
                  <a:lnTo>
                    <a:pt x="1072997" y="332461"/>
                  </a:lnTo>
                  <a:lnTo>
                    <a:pt x="1071996" y="334153"/>
                  </a:lnTo>
                  <a:cubicBezTo>
                    <a:pt x="1070432" y="336687"/>
                    <a:pt x="1069046" y="339324"/>
                    <a:pt x="1067847" y="342045"/>
                  </a:cubicBezTo>
                  <a:cubicBezTo>
                    <a:pt x="1067847" y="343172"/>
                    <a:pt x="1066988" y="344300"/>
                    <a:pt x="1066559" y="345568"/>
                  </a:cubicBezTo>
                  <a:cubicBezTo>
                    <a:pt x="1065644" y="348010"/>
                    <a:pt x="1064879" y="350505"/>
                    <a:pt x="1064270" y="353038"/>
                  </a:cubicBezTo>
                  <a:cubicBezTo>
                    <a:pt x="1064270" y="354165"/>
                    <a:pt x="1064270" y="355293"/>
                    <a:pt x="1063555" y="356420"/>
                  </a:cubicBezTo>
                  <a:cubicBezTo>
                    <a:pt x="1061239" y="368618"/>
                    <a:pt x="1062633" y="381219"/>
                    <a:pt x="1067560" y="392640"/>
                  </a:cubicBezTo>
                  <a:lnTo>
                    <a:pt x="42920" y="392640"/>
                  </a:lnTo>
                  <a:lnTo>
                    <a:pt x="42920" y="273270"/>
                  </a:lnTo>
                  <a:cubicBezTo>
                    <a:pt x="42945" y="259031"/>
                    <a:pt x="46325" y="244992"/>
                    <a:pt x="52791" y="232258"/>
                  </a:cubicBezTo>
                  <a:lnTo>
                    <a:pt x="123466" y="92876"/>
                  </a:lnTo>
                  <a:cubicBezTo>
                    <a:pt x="139349" y="61990"/>
                    <a:pt x="171441" y="42456"/>
                    <a:pt x="206588" y="42281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6" name="Forma Livre 105">
              <a:extLst>
                <a:ext uri="{FF2B5EF4-FFF2-40B4-BE49-F238E27FC236}">
                  <a16:creationId xmlns:a16="http://schemas.microsoft.com/office/drawing/2014/main" id="{C53D67A1-3F56-8242-A27A-73BC7EAE85AC}"/>
                </a:ext>
              </a:extLst>
            </p:cNvPr>
            <p:cNvSpPr/>
            <p:nvPr/>
          </p:nvSpPr>
          <p:spPr>
            <a:xfrm>
              <a:off x="5845256" y="2506666"/>
              <a:ext cx="171680" cy="84560"/>
            </a:xfrm>
            <a:custGeom>
              <a:avLst/>
              <a:gdLst>
                <a:gd name="connsiteX0" fmla="*/ 98430 w 171679"/>
                <a:gd name="connsiteY0" fmla="*/ 0 h 84559"/>
                <a:gd name="connsiteX1" fmla="*/ 0 w 171679"/>
                <a:gd name="connsiteY1" fmla="*/ 0 h 84559"/>
                <a:gd name="connsiteX2" fmla="*/ 0 w 171679"/>
                <a:gd name="connsiteY2" fmla="*/ 84560 h 84559"/>
                <a:gd name="connsiteX3" fmla="*/ 184269 w 171679"/>
                <a:gd name="connsiteY3" fmla="*/ 84560 h 84559"/>
                <a:gd name="connsiteX4" fmla="*/ 98430 w 171679"/>
                <a:gd name="connsiteY4" fmla="*/ 0 h 8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79" h="84559">
                  <a:moveTo>
                    <a:pt x="98430" y="0"/>
                  </a:moveTo>
                  <a:lnTo>
                    <a:pt x="0" y="0"/>
                  </a:lnTo>
                  <a:lnTo>
                    <a:pt x="0" y="84560"/>
                  </a:lnTo>
                  <a:lnTo>
                    <a:pt x="184269" y="84560"/>
                  </a:lnTo>
                  <a:lnTo>
                    <a:pt x="98430" y="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7" name="Forma Livre 106">
              <a:extLst>
                <a:ext uri="{FF2B5EF4-FFF2-40B4-BE49-F238E27FC236}">
                  <a16:creationId xmlns:a16="http://schemas.microsoft.com/office/drawing/2014/main" id="{F0A8BF10-B97C-3148-B3EE-A01EBEECD36C}"/>
                </a:ext>
              </a:extLst>
            </p:cNvPr>
            <p:cNvSpPr/>
            <p:nvPr/>
          </p:nvSpPr>
          <p:spPr>
            <a:xfrm>
              <a:off x="5445242" y="2506666"/>
              <a:ext cx="243213" cy="84560"/>
            </a:xfrm>
            <a:custGeom>
              <a:avLst/>
              <a:gdLst>
                <a:gd name="connsiteX0" fmla="*/ 256947 w 243212"/>
                <a:gd name="connsiteY0" fmla="*/ 84560 h 84559"/>
                <a:gd name="connsiteX1" fmla="*/ 256947 w 243212"/>
                <a:gd name="connsiteY1" fmla="*/ 0 h 84559"/>
                <a:gd name="connsiteX2" fmla="*/ 47784 w 243212"/>
                <a:gd name="connsiteY2" fmla="*/ 0 h 84559"/>
                <a:gd name="connsiteX3" fmla="*/ 0 w 243212"/>
                <a:gd name="connsiteY3" fmla="*/ 84560 h 84559"/>
                <a:gd name="connsiteX4" fmla="*/ 256947 w 243212"/>
                <a:gd name="connsiteY4" fmla="*/ 84560 h 8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12" h="84559">
                  <a:moveTo>
                    <a:pt x="256947" y="84560"/>
                  </a:moveTo>
                  <a:lnTo>
                    <a:pt x="256947" y="0"/>
                  </a:lnTo>
                  <a:lnTo>
                    <a:pt x="47784" y="0"/>
                  </a:lnTo>
                  <a:lnTo>
                    <a:pt x="0" y="84560"/>
                  </a:lnTo>
                  <a:lnTo>
                    <a:pt x="256947" y="8456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8" name="Forma Livre 107">
              <a:extLst>
                <a:ext uri="{FF2B5EF4-FFF2-40B4-BE49-F238E27FC236}">
                  <a16:creationId xmlns:a16="http://schemas.microsoft.com/office/drawing/2014/main" id="{D18B2088-C401-5F44-8703-95CB1F3EBDA0}"/>
                </a:ext>
              </a:extLst>
            </p:cNvPr>
            <p:cNvSpPr/>
            <p:nvPr/>
          </p:nvSpPr>
          <p:spPr>
            <a:xfrm>
              <a:off x="5455400" y="2848428"/>
              <a:ext cx="214599" cy="211399"/>
            </a:xfrm>
            <a:custGeom>
              <a:avLst/>
              <a:gdLst>
                <a:gd name="connsiteX0" fmla="*/ 107300 w 214599"/>
                <a:gd name="connsiteY0" fmla="*/ 0 h 211399"/>
                <a:gd name="connsiteX1" fmla="*/ 0 w 214599"/>
                <a:gd name="connsiteY1" fmla="*/ 105700 h 211399"/>
                <a:gd name="connsiteX2" fmla="*/ 107300 w 214599"/>
                <a:gd name="connsiteY2" fmla="*/ 211399 h 211399"/>
                <a:gd name="connsiteX3" fmla="*/ 214599 w 214599"/>
                <a:gd name="connsiteY3" fmla="*/ 105700 h 211399"/>
                <a:gd name="connsiteX4" fmla="*/ 107300 w 214599"/>
                <a:gd name="connsiteY4" fmla="*/ 0 h 211399"/>
                <a:gd name="connsiteX5" fmla="*/ 143066 w 214599"/>
                <a:gd name="connsiteY5" fmla="*/ 105700 h 211399"/>
                <a:gd name="connsiteX6" fmla="*/ 107300 w 214599"/>
                <a:gd name="connsiteY6" fmla="*/ 140933 h 211399"/>
                <a:gd name="connsiteX7" fmla="*/ 71533 w 214599"/>
                <a:gd name="connsiteY7" fmla="*/ 105700 h 211399"/>
                <a:gd name="connsiteX8" fmla="*/ 107300 w 214599"/>
                <a:gd name="connsiteY8" fmla="*/ 70466 h 211399"/>
                <a:gd name="connsiteX9" fmla="*/ 143066 w 214599"/>
                <a:gd name="connsiteY9" fmla="*/ 105700 h 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599" h="211399">
                  <a:moveTo>
                    <a:pt x="107300" y="0"/>
                  </a:moveTo>
                  <a:cubicBezTo>
                    <a:pt x="48040" y="0"/>
                    <a:pt x="0" y="47323"/>
                    <a:pt x="0" y="105700"/>
                  </a:cubicBezTo>
                  <a:cubicBezTo>
                    <a:pt x="0" y="164076"/>
                    <a:pt x="48040" y="211399"/>
                    <a:pt x="107300" y="211399"/>
                  </a:cubicBezTo>
                  <a:cubicBezTo>
                    <a:pt x="166560" y="211399"/>
                    <a:pt x="214599" y="164076"/>
                    <a:pt x="214599" y="105700"/>
                  </a:cubicBezTo>
                  <a:cubicBezTo>
                    <a:pt x="214521" y="47356"/>
                    <a:pt x="166527" y="78"/>
                    <a:pt x="107300" y="0"/>
                  </a:cubicBezTo>
                  <a:close/>
                  <a:moveTo>
                    <a:pt x="143066" y="105700"/>
                  </a:moveTo>
                  <a:cubicBezTo>
                    <a:pt x="143066" y="125158"/>
                    <a:pt x="127053" y="140933"/>
                    <a:pt x="107300" y="140933"/>
                  </a:cubicBezTo>
                  <a:cubicBezTo>
                    <a:pt x="87546" y="140933"/>
                    <a:pt x="71533" y="125158"/>
                    <a:pt x="71533" y="105700"/>
                  </a:cubicBezTo>
                  <a:cubicBezTo>
                    <a:pt x="71533" y="86241"/>
                    <a:pt x="87546" y="70466"/>
                    <a:pt x="107300" y="70466"/>
                  </a:cubicBezTo>
                  <a:cubicBezTo>
                    <a:pt x="127053" y="70466"/>
                    <a:pt x="143066" y="86241"/>
                    <a:pt x="143066" y="105700"/>
                  </a:cubicBezTo>
                  <a:close/>
                </a:path>
              </a:pathLst>
            </a:custGeom>
            <a:solidFill>
              <a:srgbClr val="FFFFFF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9" name="Forma Livre 108">
              <a:extLst>
                <a:ext uri="{FF2B5EF4-FFF2-40B4-BE49-F238E27FC236}">
                  <a16:creationId xmlns:a16="http://schemas.microsoft.com/office/drawing/2014/main" id="{5AD1353B-4615-764D-A5C6-16919A6DA718}"/>
                </a:ext>
              </a:extLst>
            </p:cNvPr>
            <p:cNvSpPr/>
            <p:nvPr/>
          </p:nvSpPr>
          <p:spPr>
            <a:xfrm>
              <a:off x="5801906" y="2464386"/>
              <a:ext cx="271826" cy="169119"/>
            </a:xfrm>
            <a:custGeom>
              <a:avLst/>
              <a:gdLst>
                <a:gd name="connsiteX0" fmla="*/ 35767 w 271825"/>
                <a:gd name="connsiteY0" fmla="*/ 169119 h 169119"/>
                <a:gd name="connsiteX1" fmla="*/ 244786 w 271825"/>
                <a:gd name="connsiteY1" fmla="*/ 169119 h 169119"/>
                <a:gd name="connsiteX2" fmla="*/ 280617 w 271825"/>
                <a:gd name="connsiteY2" fmla="*/ 133949 h 169119"/>
                <a:gd name="connsiteX3" fmla="*/ 270109 w 271825"/>
                <a:gd name="connsiteY3" fmla="*/ 108941 h 169119"/>
                <a:gd name="connsiteX4" fmla="*/ 169963 w 271825"/>
                <a:gd name="connsiteY4" fmla="*/ 10288 h 169119"/>
                <a:gd name="connsiteX5" fmla="*/ 144640 w 271825"/>
                <a:gd name="connsiteY5" fmla="*/ 0 h 169119"/>
                <a:gd name="connsiteX6" fmla="*/ 35767 w 271825"/>
                <a:gd name="connsiteY6" fmla="*/ 0 h 169119"/>
                <a:gd name="connsiteX7" fmla="*/ 0 w 271825"/>
                <a:gd name="connsiteY7" fmla="*/ 35233 h 169119"/>
                <a:gd name="connsiteX8" fmla="*/ 0 w 271825"/>
                <a:gd name="connsiteY8" fmla="*/ 133886 h 169119"/>
                <a:gd name="connsiteX9" fmla="*/ 35767 w 271825"/>
                <a:gd name="connsiteY9" fmla="*/ 169119 h 169119"/>
                <a:gd name="connsiteX10" fmla="*/ 42920 w 271825"/>
                <a:gd name="connsiteY10" fmla="*/ 42280 h 169119"/>
                <a:gd name="connsiteX11" fmla="*/ 141636 w 271825"/>
                <a:gd name="connsiteY11" fmla="*/ 42280 h 169119"/>
                <a:gd name="connsiteX12" fmla="*/ 227475 w 271825"/>
                <a:gd name="connsiteY12" fmla="*/ 126840 h 169119"/>
                <a:gd name="connsiteX13" fmla="*/ 43349 w 271825"/>
                <a:gd name="connsiteY13" fmla="*/ 126840 h 1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1825" h="169119">
                  <a:moveTo>
                    <a:pt x="35767" y="169119"/>
                  </a:moveTo>
                  <a:lnTo>
                    <a:pt x="244786" y="169119"/>
                  </a:lnTo>
                  <a:cubicBezTo>
                    <a:pt x="264540" y="169154"/>
                    <a:pt x="280582" y="153408"/>
                    <a:pt x="280617" y="133949"/>
                  </a:cubicBezTo>
                  <a:cubicBezTo>
                    <a:pt x="280634" y="124568"/>
                    <a:pt x="276852" y="115567"/>
                    <a:pt x="270109" y="108941"/>
                  </a:cubicBezTo>
                  <a:lnTo>
                    <a:pt x="169963" y="10288"/>
                  </a:lnTo>
                  <a:cubicBezTo>
                    <a:pt x="163225" y="3710"/>
                    <a:pt x="154126" y="14"/>
                    <a:pt x="144640" y="0"/>
                  </a:cubicBezTo>
                  <a:lnTo>
                    <a:pt x="35767" y="0"/>
                  </a:lnTo>
                  <a:cubicBezTo>
                    <a:pt x="16013" y="0"/>
                    <a:pt x="0" y="15774"/>
                    <a:pt x="0" y="35233"/>
                  </a:cubicBezTo>
                  <a:lnTo>
                    <a:pt x="0" y="133886"/>
                  </a:lnTo>
                  <a:cubicBezTo>
                    <a:pt x="0" y="153345"/>
                    <a:pt x="16013" y="169119"/>
                    <a:pt x="35767" y="169119"/>
                  </a:cubicBezTo>
                  <a:close/>
                  <a:moveTo>
                    <a:pt x="42920" y="42280"/>
                  </a:moveTo>
                  <a:lnTo>
                    <a:pt x="141636" y="42280"/>
                  </a:lnTo>
                  <a:lnTo>
                    <a:pt x="227475" y="126840"/>
                  </a:lnTo>
                  <a:lnTo>
                    <a:pt x="43349" y="126840"/>
                  </a:ln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0" name="Forma Livre 109">
              <a:extLst>
                <a:ext uri="{FF2B5EF4-FFF2-40B4-BE49-F238E27FC236}">
                  <a16:creationId xmlns:a16="http://schemas.microsoft.com/office/drawing/2014/main" id="{A8A3A8D4-C47A-A343-A821-198C195BF03A}"/>
                </a:ext>
              </a:extLst>
            </p:cNvPr>
            <p:cNvSpPr/>
            <p:nvPr/>
          </p:nvSpPr>
          <p:spPr>
            <a:xfrm>
              <a:off x="5397052" y="2464386"/>
              <a:ext cx="343359" cy="169119"/>
            </a:xfrm>
            <a:custGeom>
              <a:avLst/>
              <a:gdLst>
                <a:gd name="connsiteX0" fmla="*/ 5271 w 343359"/>
                <a:gd name="connsiteY0" fmla="*/ 151785 h 169119"/>
                <a:gd name="connsiteX1" fmla="*/ 36030 w 343359"/>
                <a:gd name="connsiteY1" fmla="*/ 169119 h 169119"/>
                <a:gd name="connsiteX2" fmla="*/ 311862 w 343359"/>
                <a:gd name="connsiteY2" fmla="*/ 169119 h 169119"/>
                <a:gd name="connsiteX3" fmla="*/ 347628 w 343359"/>
                <a:gd name="connsiteY3" fmla="*/ 133886 h 169119"/>
                <a:gd name="connsiteX4" fmla="*/ 347628 w 343359"/>
                <a:gd name="connsiteY4" fmla="*/ 35233 h 169119"/>
                <a:gd name="connsiteX5" fmla="*/ 311862 w 343359"/>
                <a:gd name="connsiteY5" fmla="*/ 0 h 169119"/>
                <a:gd name="connsiteX6" fmla="*/ 91683 w 343359"/>
                <a:gd name="connsiteY6" fmla="*/ 0 h 169119"/>
                <a:gd name="connsiteX7" fmla="*/ 60351 w 343359"/>
                <a:gd name="connsiteY7" fmla="*/ 18180 h 169119"/>
                <a:gd name="connsiteX8" fmla="*/ 32882 w 343359"/>
                <a:gd name="connsiteY8" fmla="*/ 67084 h 169119"/>
                <a:gd name="connsiteX9" fmla="*/ 4269 w 343359"/>
                <a:gd name="connsiteY9" fmla="*/ 116833 h 169119"/>
                <a:gd name="connsiteX10" fmla="*/ 5271 w 343359"/>
                <a:gd name="connsiteY10" fmla="*/ 151785 h 169119"/>
                <a:gd name="connsiteX11" fmla="*/ 305710 w 343359"/>
                <a:gd name="connsiteY11" fmla="*/ 42280 h 169119"/>
                <a:gd name="connsiteX12" fmla="*/ 305710 w 343359"/>
                <a:gd name="connsiteY12" fmla="*/ 126840 h 169119"/>
                <a:gd name="connsiteX13" fmla="*/ 48190 w 343359"/>
                <a:gd name="connsiteY13" fmla="*/ 126840 h 169119"/>
                <a:gd name="connsiteX14" fmla="*/ 95831 w 343359"/>
                <a:gd name="connsiteY14" fmla="*/ 42280 h 16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3359" h="169119">
                  <a:moveTo>
                    <a:pt x="5271" y="151785"/>
                  </a:moveTo>
                  <a:cubicBezTo>
                    <a:pt x="11651" y="162554"/>
                    <a:pt x="23372" y="169160"/>
                    <a:pt x="36030" y="169119"/>
                  </a:cubicBezTo>
                  <a:lnTo>
                    <a:pt x="311862" y="169119"/>
                  </a:lnTo>
                  <a:cubicBezTo>
                    <a:pt x="331615" y="169119"/>
                    <a:pt x="347628" y="153345"/>
                    <a:pt x="347628" y="133886"/>
                  </a:cubicBezTo>
                  <a:lnTo>
                    <a:pt x="347628" y="35233"/>
                  </a:lnTo>
                  <a:cubicBezTo>
                    <a:pt x="347628" y="15774"/>
                    <a:pt x="331615" y="0"/>
                    <a:pt x="311862" y="0"/>
                  </a:cubicBezTo>
                  <a:lnTo>
                    <a:pt x="91683" y="0"/>
                  </a:lnTo>
                  <a:cubicBezTo>
                    <a:pt x="78657" y="-12"/>
                    <a:pt x="66655" y="6952"/>
                    <a:pt x="60351" y="18180"/>
                  </a:cubicBezTo>
                  <a:lnTo>
                    <a:pt x="32882" y="67084"/>
                  </a:lnTo>
                  <a:lnTo>
                    <a:pt x="4269" y="116833"/>
                  </a:lnTo>
                  <a:cubicBezTo>
                    <a:pt x="-1762" y="127823"/>
                    <a:pt x="-1380" y="141148"/>
                    <a:pt x="5271" y="151785"/>
                  </a:cubicBezTo>
                  <a:close/>
                  <a:moveTo>
                    <a:pt x="305710" y="42280"/>
                  </a:moveTo>
                  <a:lnTo>
                    <a:pt x="305710" y="126840"/>
                  </a:lnTo>
                  <a:lnTo>
                    <a:pt x="48190" y="126840"/>
                  </a:lnTo>
                  <a:lnTo>
                    <a:pt x="95831" y="42280"/>
                  </a:ln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1" name="Forma Livre 110">
              <a:extLst>
                <a:ext uri="{FF2B5EF4-FFF2-40B4-BE49-F238E27FC236}">
                  <a16:creationId xmlns:a16="http://schemas.microsoft.com/office/drawing/2014/main" id="{CBDA9545-9635-B846-9307-4D5CA44A706D}"/>
                </a:ext>
              </a:extLst>
            </p:cNvPr>
            <p:cNvSpPr/>
            <p:nvPr/>
          </p:nvSpPr>
          <p:spPr>
            <a:xfrm>
              <a:off x="5526933" y="2918895"/>
              <a:ext cx="71533" cy="70466"/>
            </a:xfrm>
            <a:custGeom>
              <a:avLst/>
              <a:gdLst>
                <a:gd name="connsiteX0" fmla="*/ 71533 w 71533"/>
                <a:gd name="connsiteY0" fmla="*/ 35233 h 70466"/>
                <a:gd name="connsiteX1" fmla="*/ 35767 w 71533"/>
                <a:gd name="connsiteY1" fmla="*/ 70466 h 70466"/>
                <a:gd name="connsiteX2" fmla="*/ 0 w 71533"/>
                <a:gd name="connsiteY2" fmla="*/ 35233 h 70466"/>
                <a:gd name="connsiteX3" fmla="*/ 35767 w 71533"/>
                <a:gd name="connsiteY3" fmla="*/ 0 h 70466"/>
                <a:gd name="connsiteX4" fmla="*/ 71533 w 71533"/>
                <a:gd name="connsiteY4" fmla="*/ 35233 h 7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33" h="70466">
                  <a:moveTo>
                    <a:pt x="71533" y="35233"/>
                  </a:moveTo>
                  <a:cubicBezTo>
                    <a:pt x="71533" y="54692"/>
                    <a:pt x="55520" y="70466"/>
                    <a:pt x="35767" y="70466"/>
                  </a:cubicBezTo>
                  <a:cubicBezTo>
                    <a:pt x="16013" y="70466"/>
                    <a:pt x="0" y="54692"/>
                    <a:pt x="0" y="35233"/>
                  </a:cubicBezTo>
                  <a:cubicBezTo>
                    <a:pt x="0" y="15774"/>
                    <a:pt x="16013" y="0"/>
                    <a:pt x="35767" y="0"/>
                  </a:cubicBezTo>
                  <a:cubicBezTo>
                    <a:pt x="55520" y="0"/>
                    <a:pt x="71533" y="15774"/>
                    <a:pt x="71533" y="35233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2" name="Forma Livre 111">
              <a:extLst>
                <a:ext uri="{FF2B5EF4-FFF2-40B4-BE49-F238E27FC236}">
                  <a16:creationId xmlns:a16="http://schemas.microsoft.com/office/drawing/2014/main" id="{45DC35FD-9B91-7244-BCEA-D2862831F776}"/>
                </a:ext>
              </a:extLst>
            </p:cNvPr>
            <p:cNvSpPr/>
            <p:nvPr/>
          </p:nvSpPr>
          <p:spPr>
            <a:xfrm>
              <a:off x="6030813" y="2851951"/>
              <a:ext cx="214599" cy="211399"/>
            </a:xfrm>
            <a:custGeom>
              <a:avLst/>
              <a:gdLst>
                <a:gd name="connsiteX0" fmla="*/ 107300 w 214599"/>
                <a:gd name="connsiteY0" fmla="*/ 0 h 211399"/>
                <a:gd name="connsiteX1" fmla="*/ 0 w 214599"/>
                <a:gd name="connsiteY1" fmla="*/ 105700 h 211399"/>
                <a:gd name="connsiteX2" fmla="*/ 107300 w 214599"/>
                <a:gd name="connsiteY2" fmla="*/ 211399 h 211399"/>
                <a:gd name="connsiteX3" fmla="*/ 214599 w 214599"/>
                <a:gd name="connsiteY3" fmla="*/ 105700 h 211399"/>
                <a:gd name="connsiteX4" fmla="*/ 107300 w 214599"/>
                <a:gd name="connsiteY4" fmla="*/ 0 h 211399"/>
                <a:gd name="connsiteX5" fmla="*/ 143066 w 214599"/>
                <a:gd name="connsiteY5" fmla="*/ 105700 h 211399"/>
                <a:gd name="connsiteX6" fmla="*/ 107300 w 214599"/>
                <a:gd name="connsiteY6" fmla="*/ 140933 h 211399"/>
                <a:gd name="connsiteX7" fmla="*/ 71533 w 214599"/>
                <a:gd name="connsiteY7" fmla="*/ 105700 h 211399"/>
                <a:gd name="connsiteX8" fmla="*/ 107300 w 214599"/>
                <a:gd name="connsiteY8" fmla="*/ 70466 h 211399"/>
                <a:gd name="connsiteX9" fmla="*/ 143493 w 214599"/>
                <a:gd name="connsiteY9" fmla="*/ 105274 h 211399"/>
                <a:gd name="connsiteX10" fmla="*/ 143495 w 214599"/>
                <a:gd name="connsiteY10" fmla="*/ 105700 h 21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599" h="211399">
                  <a:moveTo>
                    <a:pt x="107300" y="0"/>
                  </a:moveTo>
                  <a:cubicBezTo>
                    <a:pt x="48040" y="0"/>
                    <a:pt x="0" y="47323"/>
                    <a:pt x="0" y="105700"/>
                  </a:cubicBezTo>
                  <a:cubicBezTo>
                    <a:pt x="0" y="164076"/>
                    <a:pt x="48040" y="211399"/>
                    <a:pt x="107300" y="211399"/>
                  </a:cubicBezTo>
                  <a:cubicBezTo>
                    <a:pt x="166560" y="211399"/>
                    <a:pt x="214599" y="164076"/>
                    <a:pt x="214599" y="105700"/>
                  </a:cubicBezTo>
                  <a:cubicBezTo>
                    <a:pt x="214521" y="47356"/>
                    <a:pt x="166527" y="78"/>
                    <a:pt x="107300" y="0"/>
                  </a:cubicBezTo>
                  <a:close/>
                  <a:moveTo>
                    <a:pt x="143066" y="105700"/>
                  </a:moveTo>
                  <a:cubicBezTo>
                    <a:pt x="143066" y="125158"/>
                    <a:pt x="127053" y="140933"/>
                    <a:pt x="107300" y="140933"/>
                  </a:cubicBezTo>
                  <a:cubicBezTo>
                    <a:pt x="87546" y="140933"/>
                    <a:pt x="71533" y="125158"/>
                    <a:pt x="71533" y="105700"/>
                  </a:cubicBezTo>
                  <a:cubicBezTo>
                    <a:pt x="71533" y="86241"/>
                    <a:pt x="87546" y="70466"/>
                    <a:pt x="107300" y="70466"/>
                  </a:cubicBezTo>
                  <a:cubicBezTo>
                    <a:pt x="127052" y="70233"/>
                    <a:pt x="143256" y="85817"/>
                    <a:pt x="143493" y="105274"/>
                  </a:cubicBezTo>
                  <a:cubicBezTo>
                    <a:pt x="143495" y="105416"/>
                    <a:pt x="143495" y="105558"/>
                    <a:pt x="143495" y="105700"/>
                  </a:cubicBezTo>
                  <a:close/>
                </a:path>
              </a:pathLst>
            </a:custGeom>
            <a:solidFill>
              <a:srgbClr val="FFFFFF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3" name="Forma Livre 112">
              <a:extLst>
                <a:ext uri="{FF2B5EF4-FFF2-40B4-BE49-F238E27FC236}">
                  <a16:creationId xmlns:a16="http://schemas.microsoft.com/office/drawing/2014/main" id="{2BB24F88-C183-294B-848A-B3E758737C3A}"/>
                </a:ext>
              </a:extLst>
            </p:cNvPr>
            <p:cNvSpPr/>
            <p:nvPr/>
          </p:nvSpPr>
          <p:spPr>
            <a:xfrm>
              <a:off x="6102775" y="2922418"/>
              <a:ext cx="71533" cy="70466"/>
            </a:xfrm>
            <a:custGeom>
              <a:avLst/>
              <a:gdLst>
                <a:gd name="connsiteX0" fmla="*/ 71533 w 71533"/>
                <a:gd name="connsiteY0" fmla="*/ 35233 h 70466"/>
                <a:gd name="connsiteX1" fmla="*/ 35767 w 71533"/>
                <a:gd name="connsiteY1" fmla="*/ 70466 h 70466"/>
                <a:gd name="connsiteX2" fmla="*/ 0 w 71533"/>
                <a:gd name="connsiteY2" fmla="*/ 35233 h 70466"/>
                <a:gd name="connsiteX3" fmla="*/ 35767 w 71533"/>
                <a:gd name="connsiteY3" fmla="*/ 0 h 70466"/>
                <a:gd name="connsiteX4" fmla="*/ 71533 w 71533"/>
                <a:gd name="connsiteY4" fmla="*/ 35233 h 7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33" h="70466">
                  <a:moveTo>
                    <a:pt x="71533" y="35233"/>
                  </a:moveTo>
                  <a:cubicBezTo>
                    <a:pt x="71533" y="54692"/>
                    <a:pt x="55520" y="70466"/>
                    <a:pt x="35767" y="70466"/>
                  </a:cubicBezTo>
                  <a:cubicBezTo>
                    <a:pt x="16013" y="70466"/>
                    <a:pt x="0" y="54692"/>
                    <a:pt x="0" y="35233"/>
                  </a:cubicBezTo>
                  <a:cubicBezTo>
                    <a:pt x="0" y="15774"/>
                    <a:pt x="16013" y="0"/>
                    <a:pt x="35767" y="0"/>
                  </a:cubicBezTo>
                  <a:cubicBezTo>
                    <a:pt x="55520" y="0"/>
                    <a:pt x="71533" y="15774"/>
                    <a:pt x="71533" y="35233"/>
                  </a:cubicBezTo>
                  <a:close/>
                </a:path>
              </a:pathLst>
            </a:custGeom>
            <a:solidFill>
              <a:srgbClr val="000000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4" name="Forma Livre 113">
              <a:extLst>
                <a:ext uri="{FF2B5EF4-FFF2-40B4-BE49-F238E27FC236}">
                  <a16:creationId xmlns:a16="http://schemas.microsoft.com/office/drawing/2014/main" id="{8B649F1C-74CE-1F4B-BD37-BC5C6F849FDE}"/>
                </a:ext>
              </a:extLst>
            </p:cNvPr>
            <p:cNvSpPr/>
            <p:nvPr/>
          </p:nvSpPr>
          <p:spPr>
            <a:xfrm>
              <a:off x="5308328" y="2696503"/>
              <a:ext cx="1015770" cy="42280"/>
            </a:xfrm>
            <a:custGeom>
              <a:avLst/>
              <a:gdLst>
                <a:gd name="connsiteX0" fmla="*/ 0 w 1015770"/>
                <a:gd name="connsiteY0" fmla="*/ 0 h 42279"/>
                <a:gd name="connsiteX1" fmla="*/ 0 w 1015770"/>
                <a:gd name="connsiteY1" fmla="*/ 42280 h 42279"/>
                <a:gd name="connsiteX2" fmla="*/ 1020349 w 1015770"/>
                <a:gd name="connsiteY2" fmla="*/ 42280 h 42279"/>
                <a:gd name="connsiteX3" fmla="*/ 1020349 w 1015770"/>
                <a:gd name="connsiteY3" fmla="*/ 23959 h 42279"/>
                <a:gd name="connsiteX4" fmla="*/ 1021064 w 1015770"/>
                <a:gd name="connsiteY4" fmla="*/ 20576 h 42279"/>
                <a:gd name="connsiteX5" fmla="*/ 1023353 w 1015770"/>
                <a:gd name="connsiteY5" fmla="*/ 13107 h 42279"/>
                <a:gd name="connsiteX6" fmla="*/ 1024641 w 1015770"/>
                <a:gd name="connsiteY6" fmla="*/ 9583 h 42279"/>
                <a:gd name="connsiteX7" fmla="*/ 1028790 w 1015770"/>
                <a:gd name="connsiteY7" fmla="*/ 1691 h 42279"/>
                <a:gd name="connsiteX8" fmla="*/ 1029791 w 1015770"/>
                <a:gd name="connsiteY8" fmla="*/ 0 h 42279"/>
                <a:gd name="connsiteX9" fmla="*/ 0 w 1015770"/>
                <a:gd name="connsiteY9" fmla="*/ 0 h 4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5770" h="42279">
                  <a:moveTo>
                    <a:pt x="0" y="0"/>
                  </a:moveTo>
                  <a:lnTo>
                    <a:pt x="0" y="42280"/>
                  </a:lnTo>
                  <a:lnTo>
                    <a:pt x="1020349" y="42280"/>
                  </a:lnTo>
                  <a:cubicBezTo>
                    <a:pt x="1019123" y="36232"/>
                    <a:pt x="1019123" y="30006"/>
                    <a:pt x="1020349" y="23959"/>
                  </a:cubicBezTo>
                  <a:cubicBezTo>
                    <a:pt x="1020349" y="22831"/>
                    <a:pt x="1020349" y="21704"/>
                    <a:pt x="1021064" y="20576"/>
                  </a:cubicBezTo>
                  <a:cubicBezTo>
                    <a:pt x="1021673" y="18043"/>
                    <a:pt x="1022438" y="15549"/>
                    <a:pt x="1023353" y="13107"/>
                  </a:cubicBezTo>
                  <a:cubicBezTo>
                    <a:pt x="1023353" y="11979"/>
                    <a:pt x="1024211" y="10711"/>
                    <a:pt x="1024641" y="9583"/>
                  </a:cubicBezTo>
                  <a:cubicBezTo>
                    <a:pt x="1025841" y="6863"/>
                    <a:pt x="1027227" y="4226"/>
                    <a:pt x="1028790" y="1691"/>
                  </a:cubicBezTo>
                  <a:lnTo>
                    <a:pt x="1029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42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302" name="Elemento gráfico 4" descr="ícone de bicicleta">
            <a:extLst>
              <a:ext uri="{FF2B5EF4-FFF2-40B4-BE49-F238E27FC236}">
                <a16:creationId xmlns:a16="http://schemas.microsoft.com/office/drawing/2014/main" id="{A451E60E-C5B7-894C-829E-DBD1FA9CF3B5}"/>
              </a:ext>
            </a:extLst>
          </p:cNvPr>
          <p:cNvGrpSpPr/>
          <p:nvPr/>
        </p:nvGrpSpPr>
        <p:grpSpPr>
          <a:xfrm>
            <a:off x="2294825" y="392942"/>
            <a:ext cx="1284682" cy="845185"/>
            <a:chOff x="4501330" y="3444826"/>
            <a:chExt cx="1284682" cy="845185"/>
          </a:xfrm>
        </p:grpSpPr>
        <p:sp>
          <p:nvSpPr>
            <p:cNvPr id="303" name="Forma Livre 302">
              <a:extLst>
                <a:ext uri="{FF2B5EF4-FFF2-40B4-BE49-F238E27FC236}">
                  <a16:creationId xmlns:a16="http://schemas.microsoft.com/office/drawing/2014/main" id="{D8FECEA8-8917-8744-96BA-4B2BE6F9EE96}"/>
                </a:ext>
              </a:extLst>
            </p:cNvPr>
            <p:cNvSpPr/>
            <p:nvPr/>
          </p:nvSpPr>
          <p:spPr>
            <a:xfrm>
              <a:off x="4524001" y="3849379"/>
              <a:ext cx="403037" cy="403670"/>
            </a:xfrm>
            <a:custGeom>
              <a:avLst/>
              <a:gdLst>
                <a:gd name="connsiteX0" fmla="*/ 415381 w 403037"/>
                <a:gd name="connsiteY0" fmla="*/ 208016 h 403670"/>
                <a:gd name="connsiteX1" fmla="*/ 207690 w 403037"/>
                <a:gd name="connsiteY1" fmla="*/ 416033 h 403670"/>
                <a:gd name="connsiteX2" fmla="*/ 0 w 403037"/>
                <a:gd name="connsiteY2" fmla="*/ 208016 h 403670"/>
                <a:gd name="connsiteX3" fmla="*/ 207690 w 403037"/>
                <a:gd name="connsiteY3" fmla="*/ 0 h 403670"/>
                <a:gd name="connsiteX4" fmla="*/ 415381 w 403037"/>
                <a:gd name="connsiteY4" fmla="*/ 208016 h 40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37" h="403670">
                  <a:moveTo>
                    <a:pt x="415381" y="208016"/>
                  </a:moveTo>
                  <a:cubicBezTo>
                    <a:pt x="415381" y="322901"/>
                    <a:pt x="322394" y="416033"/>
                    <a:pt x="207690" y="416033"/>
                  </a:cubicBezTo>
                  <a:cubicBezTo>
                    <a:pt x="92986" y="416033"/>
                    <a:pt x="0" y="322901"/>
                    <a:pt x="0" y="208016"/>
                  </a:cubicBezTo>
                  <a:cubicBezTo>
                    <a:pt x="0" y="93132"/>
                    <a:pt x="92986" y="0"/>
                    <a:pt x="207690" y="0"/>
                  </a:cubicBezTo>
                  <a:cubicBezTo>
                    <a:pt x="322394" y="0"/>
                    <a:pt x="415381" y="93132"/>
                    <a:pt x="415381" y="208016"/>
                  </a:cubicBezTo>
                  <a:close/>
                </a:path>
              </a:pathLst>
            </a:custGeom>
            <a:solidFill>
              <a:schemeClr val="accent1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4" name="Forma Livre 303">
              <a:extLst>
                <a:ext uri="{FF2B5EF4-FFF2-40B4-BE49-F238E27FC236}">
                  <a16:creationId xmlns:a16="http://schemas.microsoft.com/office/drawing/2014/main" id="{F718203C-7093-4A41-A5A1-01D392FEFB05}"/>
                </a:ext>
              </a:extLst>
            </p:cNvPr>
            <p:cNvSpPr/>
            <p:nvPr/>
          </p:nvSpPr>
          <p:spPr>
            <a:xfrm>
              <a:off x="5355014" y="3849379"/>
              <a:ext cx="403037" cy="403670"/>
            </a:xfrm>
            <a:custGeom>
              <a:avLst/>
              <a:gdLst>
                <a:gd name="connsiteX0" fmla="*/ 415381 w 403037"/>
                <a:gd name="connsiteY0" fmla="*/ 208016 h 403670"/>
                <a:gd name="connsiteX1" fmla="*/ 207690 w 403037"/>
                <a:gd name="connsiteY1" fmla="*/ 416033 h 403670"/>
                <a:gd name="connsiteX2" fmla="*/ 0 w 403037"/>
                <a:gd name="connsiteY2" fmla="*/ 208016 h 403670"/>
                <a:gd name="connsiteX3" fmla="*/ 207690 w 403037"/>
                <a:gd name="connsiteY3" fmla="*/ 0 h 403670"/>
                <a:gd name="connsiteX4" fmla="*/ 415381 w 403037"/>
                <a:gd name="connsiteY4" fmla="*/ 208016 h 40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37" h="403670">
                  <a:moveTo>
                    <a:pt x="415381" y="208016"/>
                  </a:moveTo>
                  <a:cubicBezTo>
                    <a:pt x="415381" y="322901"/>
                    <a:pt x="322394" y="416033"/>
                    <a:pt x="207690" y="416033"/>
                  </a:cubicBezTo>
                  <a:cubicBezTo>
                    <a:pt x="92986" y="416033"/>
                    <a:pt x="0" y="322901"/>
                    <a:pt x="0" y="208016"/>
                  </a:cubicBezTo>
                  <a:cubicBezTo>
                    <a:pt x="0" y="93132"/>
                    <a:pt x="92986" y="0"/>
                    <a:pt x="207690" y="0"/>
                  </a:cubicBezTo>
                  <a:cubicBezTo>
                    <a:pt x="322395" y="0"/>
                    <a:pt x="415381" y="93132"/>
                    <a:pt x="415381" y="208016"/>
                  </a:cubicBezTo>
                  <a:close/>
                </a:path>
              </a:pathLst>
            </a:custGeom>
            <a:solidFill>
              <a:schemeClr val="accent4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5" name="Forma Livre 304">
              <a:extLst>
                <a:ext uri="{FF2B5EF4-FFF2-40B4-BE49-F238E27FC236}">
                  <a16:creationId xmlns:a16="http://schemas.microsoft.com/office/drawing/2014/main" id="{DD27F973-3801-0F45-84D9-0DE6EE7BCC98}"/>
                </a:ext>
              </a:extLst>
            </p:cNvPr>
            <p:cNvSpPr/>
            <p:nvPr/>
          </p:nvSpPr>
          <p:spPr>
            <a:xfrm>
              <a:off x="4501443" y="3444826"/>
              <a:ext cx="1272087" cy="832570"/>
            </a:xfrm>
            <a:custGeom>
              <a:avLst/>
              <a:gdLst>
                <a:gd name="connsiteX0" fmla="*/ 1057861 w 1272087"/>
                <a:gd name="connsiteY0" fmla="*/ 384875 h 832570"/>
                <a:gd name="connsiteX1" fmla="*/ 1007481 w 1272087"/>
                <a:gd name="connsiteY1" fmla="*/ 390803 h 832570"/>
                <a:gd name="connsiteX2" fmla="*/ 915664 w 1272087"/>
                <a:gd name="connsiteY2" fmla="*/ 106720 h 832570"/>
                <a:gd name="connsiteX3" fmla="*/ 949659 w 1272087"/>
                <a:gd name="connsiteY3" fmla="*/ 40377 h 832570"/>
                <a:gd name="connsiteX4" fmla="*/ 966044 w 1272087"/>
                <a:gd name="connsiteY4" fmla="*/ 37844 h 832570"/>
                <a:gd name="connsiteX5" fmla="*/ 1073604 w 1272087"/>
                <a:gd name="connsiteY5" fmla="*/ 37844 h 832570"/>
                <a:gd name="connsiteX6" fmla="*/ 1092497 w 1272087"/>
                <a:gd name="connsiteY6" fmla="*/ 18922 h 832570"/>
                <a:gd name="connsiteX7" fmla="*/ 1073604 w 1272087"/>
                <a:gd name="connsiteY7" fmla="*/ 0 h 832570"/>
                <a:gd name="connsiteX8" fmla="*/ 965792 w 1272087"/>
                <a:gd name="connsiteY8" fmla="*/ 0 h 832570"/>
                <a:gd name="connsiteX9" fmla="*/ 875293 w 1272087"/>
                <a:gd name="connsiteY9" fmla="*/ 90506 h 832570"/>
                <a:gd name="connsiteX10" fmla="*/ 879643 w 1272087"/>
                <a:gd name="connsiteY10" fmla="*/ 118326 h 832570"/>
                <a:gd name="connsiteX11" fmla="*/ 915160 w 1272087"/>
                <a:gd name="connsiteY11" fmla="*/ 228831 h 832570"/>
                <a:gd name="connsiteX12" fmla="*/ 528874 w 1272087"/>
                <a:gd name="connsiteY12" fmla="*/ 228831 h 832570"/>
                <a:gd name="connsiteX13" fmla="*/ 499024 w 1272087"/>
                <a:gd name="connsiteY13" fmla="*/ 138762 h 832570"/>
                <a:gd name="connsiteX14" fmla="*/ 570060 w 1272087"/>
                <a:gd name="connsiteY14" fmla="*/ 138762 h 832570"/>
                <a:gd name="connsiteX15" fmla="*/ 588952 w 1272087"/>
                <a:gd name="connsiteY15" fmla="*/ 119840 h 832570"/>
                <a:gd name="connsiteX16" fmla="*/ 570060 w 1272087"/>
                <a:gd name="connsiteY16" fmla="*/ 100918 h 832570"/>
                <a:gd name="connsiteX17" fmla="*/ 393731 w 1272087"/>
                <a:gd name="connsiteY17" fmla="*/ 100918 h 832570"/>
                <a:gd name="connsiteX18" fmla="*/ 374838 w 1272087"/>
                <a:gd name="connsiteY18" fmla="*/ 119840 h 832570"/>
                <a:gd name="connsiteX19" fmla="*/ 393731 w 1272087"/>
                <a:gd name="connsiteY19" fmla="*/ 138762 h 832570"/>
                <a:gd name="connsiteX20" fmla="*/ 459350 w 1272087"/>
                <a:gd name="connsiteY20" fmla="*/ 138762 h 832570"/>
                <a:gd name="connsiteX21" fmla="*/ 491845 w 1272087"/>
                <a:gd name="connsiteY21" fmla="*/ 237156 h 832570"/>
                <a:gd name="connsiteX22" fmla="*/ 350152 w 1272087"/>
                <a:gd name="connsiteY22" fmla="*/ 421962 h 832570"/>
                <a:gd name="connsiteX23" fmla="*/ 36564 w 1272087"/>
                <a:gd name="connsiteY23" fmla="*/ 488821 h 832570"/>
                <a:gd name="connsiteX24" fmla="*/ 103318 w 1272087"/>
                <a:gd name="connsiteY24" fmla="*/ 802901 h 832570"/>
                <a:gd name="connsiteX25" fmla="*/ 416906 w 1272087"/>
                <a:gd name="connsiteY25" fmla="*/ 736042 h 832570"/>
                <a:gd name="connsiteX26" fmla="*/ 453305 w 1272087"/>
                <a:gd name="connsiteY26" fmla="*/ 620391 h 832570"/>
                <a:gd name="connsiteX27" fmla="*/ 623714 w 1272087"/>
                <a:gd name="connsiteY27" fmla="*/ 620391 h 832570"/>
                <a:gd name="connsiteX28" fmla="*/ 657846 w 1272087"/>
                <a:gd name="connsiteY28" fmla="*/ 724084 h 832570"/>
                <a:gd name="connsiteX29" fmla="*/ 675857 w 1272087"/>
                <a:gd name="connsiteY29" fmla="*/ 736699 h 832570"/>
                <a:gd name="connsiteX30" fmla="*/ 676990 w 1272087"/>
                <a:gd name="connsiteY30" fmla="*/ 736699 h 832570"/>
                <a:gd name="connsiteX31" fmla="*/ 772208 w 1272087"/>
                <a:gd name="connsiteY31" fmla="*/ 731653 h 832570"/>
                <a:gd name="connsiteX32" fmla="*/ 789967 w 1272087"/>
                <a:gd name="connsiteY32" fmla="*/ 711595 h 832570"/>
                <a:gd name="connsiteX33" fmla="*/ 769941 w 1272087"/>
                <a:gd name="connsiteY33" fmla="*/ 693809 h 832570"/>
                <a:gd name="connsiteX34" fmla="*/ 689207 w 1272087"/>
                <a:gd name="connsiteY34" fmla="*/ 698602 h 832570"/>
                <a:gd name="connsiteX35" fmla="*/ 662380 w 1272087"/>
                <a:gd name="connsiteY35" fmla="*/ 617237 h 832570"/>
                <a:gd name="connsiteX36" fmla="*/ 667292 w 1272087"/>
                <a:gd name="connsiteY36" fmla="*/ 612948 h 832570"/>
                <a:gd name="connsiteX37" fmla="*/ 928637 w 1272087"/>
                <a:gd name="connsiteY37" fmla="*/ 270838 h 832570"/>
                <a:gd name="connsiteX38" fmla="*/ 970830 w 1272087"/>
                <a:gd name="connsiteY38" fmla="*/ 402283 h 832570"/>
                <a:gd name="connsiteX39" fmla="*/ 848558 w 1272087"/>
                <a:gd name="connsiteY39" fmla="*/ 699132 h 832570"/>
                <a:gd name="connsiteX40" fmla="*/ 1144942 w 1272087"/>
                <a:gd name="connsiteY40" fmla="*/ 821596 h 832570"/>
                <a:gd name="connsiteX41" fmla="*/ 1267213 w 1272087"/>
                <a:gd name="connsiteY41" fmla="*/ 524747 h 832570"/>
                <a:gd name="connsiteX42" fmla="*/ 1057861 w 1272087"/>
                <a:gd name="connsiteY42" fmla="*/ 384875 h 832570"/>
                <a:gd name="connsiteX43" fmla="*/ 226596 w 1272087"/>
                <a:gd name="connsiteY43" fmla="*/ 801160 h 832570"/>
                <a:gd name="connsiteX44" fmla="*/ 37106 w 1272087"/>
                <a:gd name="connsiteY44" fmla="*/ 612508 h 832570"/>
                <a:gd name="connsiteX45" fmla="*/ 225461 w 1272087"/>
                <a:gd name="connsiteY45" fmla="*/ 422720 h 832570"/>
                <a:gd name="connsiteX46" fmla="*/ 327355 w 1272087"/>
                <a:gd name="connsiteY46" fmla="*/ 452237 h 832570"/>
                <a:gd name="connsiteX47" fmla="*/ 221936 w 1272087"/>
                <a:gd name="connsiteY47" fmla="*/ 589990 h 832570"/>
                <a:gd name="connsiteX48" fmla="*/ 225493 w 1272087"/>
                <a:gd name="connsiteY48" fmla="*/ 616511 h 832570"/>
                <a:gd name="connsiteX49" fmla="*/ 236924 w 1272087"/>
                <a:gd name="connsiteY49" fmla="*/ 620391 h 832570"/>
                <a:gd name="connsiteX50" fmla="*/ 415520 w 1272087"/>
                <a:gd name="connsiteY50" fmla="*/ 620391 h 832570"/>
                <a:gd name="connsiteX51" fmla="*/ 226596 w 1272087"/>
                <a:gd name="connsiteY51" fmla="*/ 801034 h 832570"/>
                <a:gd name="connsiteX52" fmla="*/ 412875 w 1272087"/>
                <a:gd name="connsiteY52" fmla="*/ 582547 h 832570"/>
                <a:gd name="connsiteX53" fmla="*/ 275086 w 1272087"/>
                <a:gd name="connsiteY53" fmla="*/ 582547 h 832570"/>
                <a:gd name="connsiteX54" fmla="*/ 356827 w 1272087"/>
                <a:gd name="connsiteY54" fmla="*/ 475448 h 832570"/>
                <a:gd name="connsiteX55" fmla="*/ 412875 w 1272087"/>
                <a:gd name="connsiteY55" fmla="*/ 582547 h 832570"/>
                <a:gd name="connsiteX56" fmla="*/ 450660 w 1272087"/>
                <a:gd name="connsiteY56" fmla="*/ 582547 h 832570"/>
                <a:gd name="connsiteX57" fmla="*/ 379876 w 1272087"/>
                <a:gd name="connsiteY57" fmla="*/ 445299 h 832570"/>
                <a:gd name="connsiteX58" fmla="*/ 505825 w 1272087"/>
                <a:gd name="connsiteY58" fmla="*/ 280299 h 832570"/>
                <a:gd name="connsiteX59" fmla="*/ 556205 w 1272087"/>
                <a:gd name="connsiteY59" fmla="*/ 427008 h 832570"/>
                <a:gd name="connsiteX60" fmla="*/ 610237 w 1272087"/>
                <a:gd name="connsiteY60" fmla="*/ 582673 h 832570"/>
                <a:gd name="connsiteX61" fmla="*/ 648022 w 1272087"/>
                <a:gd name="connsiteY61" fmla="*/ 575483 h 832570"/>
                <a:gd name="connsiteX62" fmla="*/ 592101 w 1272087"/>
                <a:gd name="connsiteY62" fmla="*/ 414393 h 832570"/>
                <a:gd name="connsiteX63" fmla="*/ 541469 w 1272087"/>
                <a:gd name="connsiteY63" fmla="*/ 266675 h 832570"/>
                <a:gd name="connsiteX64" fmla="*/ 884177 w 1272087"/>
                <a:gd name="connsiteY64" fmla="*/ 266675 h 832570"/>
                <a:gd name="connsiteX65" fmla="*/ 1057861 w 1272087"/>
                <a:gd name="connsiteY65" fmla="*/ 801034 h 832570"/>
                <a:gd name="connsiteX66" fmla="*/ 869159 w 1272087"/>
                <a:gd name="connsiteY66" fmla="*/ 611591 h 832570"/>
                <a:gd name="connsiteX67" fmla="*/ 982291 w 1272087"/>
                <a:gd name="connsiteY67" fmla="*/ 438487 h 832570"/>
                <a:gd name="connsiteX68" fmla="*/ 1036449 w 1272087"/>
                <a:gd name="connsiteY68" fmla="*/ 607398 h 832570"/>
                <a:gd name="connsiteX69" fmla="*/ 1060254 w 1272087"/>
                <a:gd name="connsiteY69" fmla="*/ 619634 h 832570"/>
                <a:gd name="connsiteX70" fmla="*/ 1072471 w 1272087"/>
                <a:gd name="connsiteY70" fmla="*/ 595792 h 832570"/>
                <a:gd name="connsiteX71" fmla="*/ 1018313 w 1272087"/>
                <a:gd name="connsiteY71" fmla="*/ 427008 h 832570"/>
                <a:gd name="connsiteX72" fmla="*/ 1243392 w 1272087"/>
                <a:gd name="connsiteY72" fmla="*/ 571191 h 832570"/>
                <a:gd name="connsiteX73" fmla="*/ 1099435 w 1272087"/>
                <a:gd name="connsiteY73" fmla="*/ 796624 h 832570"/>
                <a:gd name="connsiteX74" fmla="*/ 1057861 w 1272087"/>
                <a:gd name="connsiteY74" fmla="*/ 801034 h 83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272087" h="832570">
                  <a:moveTo>
                    <a:pt x="1057861" y="384875"/>
                  </a:moveTo>
                  <a:cubicBezTo>
                    <a:pt x="1040899" y="384951"/>
                    <a:pt x="1023999" y="386939"/>
                    <a:pt x="1007481" y="390803"/>
                  </a:cubicBezTo>
                  <a:lnTo>
                    <a:pt x="915664" y="106720"/>
                  </a:lnTo>
                  <a:cubicBezTo>
                    <a:pt x="906760" y="78998"/>
                    <a:pt x="921980" y="49295"/>
                    <a:pt x="949659" y="40377"/>
                  </a:cubicBezTo>
                  <a:cubicBezTo>
                    <a:pt x="954953" y="38671"/>
                    <a:pt x="960483" y="37816"/>
                    <a:pt x="966044" y="37844"/>
                  </a:cubicBezTo>
                  <a:lnTo>
                    <a:pt x="1073604" y="37844"/>
                  </a:lnTo>
                  <a:cubicBezTo>
                    <a:pt x="1084039" y="37844"/>
                    <a:pt x="1092497" y="29372"/>
                    <a:pt x="1092497" y="18922"/>
                  </a:cubicBezTo>
                  <a:cubicBezTo>
                    <a:pt x="1092497" y="8472"/>
                    <a:pt x="1084039" y="0"/>
                    <a:pt x="1073604" y="0"/>
                  </a:cubicBezTo>
                  <a:lnTo>
                    <a:pt x="965792" y="0"/>
                  </a:lnTo>
                  <a:cubicBezTo>
                    <a:pt x="915848" y="-37"/>
                    <a:pt x="875330" y="40484"/>
                    <a:pt x="875293" y="90506"/>
                  </a:cubicBezTo>
                  <a:cubicBezTo>
                    <a:pt x="875286" y="99950"/>
                    <a:pt x="876754" y="109336"/>
                    <a:pt x="879643" y="118326"/>
                  </a:cubicBezTo>
                  <a:lnTo>
                    <a:pt x="915160" y="228831"/>
                  </a:lnTo>
                  <a:lnTo>
                    <a:pt x="528874" y="228831"/>
                  </a:lnTo>
                  <a:cubicBezTo>
                    <a:pt x="518672" y="198808"/>
                    <a:pt x="508722" y="168659"/>
                    <a:pt x="499024" y="138762"/>
                  </a:cubicBezTo>
                  <a:lnTo>
                    <a:pt x="570060" y="138762"/>
                  </a:lnTo>
                  <a:cubicBezTo>
                    <a:pt x="580493" y="138762"/>
                    <a:pt x="588952" y="130290"/>
                    <a:pt x="588952" y="119840"/>
                  </a:cubicBezTo>
                  <a:cubicBezTo>
                    <a:pt x="588952" y="109389"/>
                    <a:pt x="580493" y="100918"/>
                    <a:pt x="570060" y="100918"/>
                  </a:cubicBezTo>
                  <a:lnTo>
                    <a:pt x="393731" y="100918"/>
                  </a:lnTo>
                  <a:cubicBezTo>
                    <a:pt x="383297" y="100918"/>
                    <a:pt x="374838" y="109389"/>
                    <a:pt x="374838" y="119840"/>
                  </a:cubicBezTo>
                  <a:cubicBezTo>
                    <a:pt x="374838" y="130290"/>
                    <a:pt x="383297" y="138762"/>
                    <a:pt x="393731" y="138762"/>
                  </a:cubicBezTo>
                  <a:lnTo>
                    <a:pt x="459350" y="138762"/>
                  </a:lnTo>
                  <a:cubicBezTo>
                    <a:pt x="469804" y="171434"/>
                    <a:pt x="480761" y="204232"/>
                    <a:pt x="491845" y="237156"/>
                  </a:cubicBezTo>
                  <a:lnTo>
                    <a:pt x="350152" y="421962"/>
                  </a:lnTo>
                  <a:cubicBezTo>
                    <a:pt x="245124" y="353694"/>
                    <a:pt x="104725" y="383627"/>
                    <a:pt x="36564" y="488821"/>
                  </a:cubicBezTo>
                  <a:cubicBezTo>
                    <a:pt x="-31597" y="594015"/>
                    <a:pt x="-1710" y="734633"/>
                    <a:pt x="103318" y="802901"/>
                  </a:cubicBezTo>
                  <a:cubicBezTo>
                    <a:pt x="208347" y="871170"/>
                    <a:pt x="348745" y="841236"/>
                    <a:pt x="416906" y="736042"/>
                  </a:cubicBezTo>
                  <a:cubicBezTo>
                    <a:pt x="439282" y="701509"/>
                    <a:pt x="451864" y="661533"/>
                    <a:pt x="453305" y="620391"/>
                  </a:cubicBezTo>
                  <a:lnTo>
                    <a:pt x="623714" y="620391"/>
                  </a:lnTo>
                  <a:cubicBezTo>
                    <a:pt x="635427" y="655082"/>
                    <a:pt x="646889" y="689646"/>
                    <a:pt x="657846" y="724084"/>
                  </a:cubicBezTo>
                  <a:cubicBezTo>
                    <a:pt x="660539" y="731714"/>
                    <a:pt x="667778" y="736784"/>
                    <a:pt x="675857" y="736699"/>
                  </a:cubicBezTo>
                  <a:lnTo>
                    <a:pt x="676990" y="736699"/>
                  </a:lnTo>
                  <a:lnTo>
                    <a:pt x="772208" y="731653"/>
                  </a:lnTo>
                  <a:cubicBezTo>
                    <a:pt x="782642" y="731026"/>
                    <a:pt x="790593" y="722046"/>
                    <a:pt x="789967" y="711595"/>
                  </a:cubicBezTo>
                  <a:cubicBezTo>
                    <a:pt x="789341" y="701145"/>
                    <a:pt x="780375" y="693182"/>
                    <a:pt x="769941" y="693809"/>
                  </a:cubicBezTo>
                  <a:lnTo>
                    <a:pt x="689207" y="698602"/>
                  </a:lnTo>
                  <a:cubicBezTo>
                    <a:pt x="680811" y="671523"/>
                    <a:pt x="671868" y="644401"/>
                    <a:pt x="662380" y="617237"/>
                  </a:cubicBezTo>
                  <a:cubicBezTo>
                    <a:pt x="664255" y="616106"/>
                    <a:pt x="665917" y="614654"/>
                    <a:pt x="667292" y="612948"/>
                  </a:cubicBezTo>
                  <a:lnTo>
                    <a:pt x="928637" y="270838"/>
                  </a:lnTo>
                  <a:lnTo>
                    <a:pt x="970830" y="402283"/>
                  </a:lnTo>
                  <a:cubicBezTo>
                    <a:pt x="855221" y="450438"/>
                    <a:pt x="800479" y="583342"/>
                    <a:pt x="848558" y="699132"/>
                  </a:cubicBezTo>
                  <a:cubicBezTo>
                    <a:pt x="896638" y="814922"/>
                    <a:pt x="1029333" y="869751"/>
                    <a:pt x="1144942" y="821596"/>
                  </a:cubicBezTo>
                  <a:cubicBezTo>
                    <a:pt x="1260550" y="773440"/>
                    <a:pt x="1315293" y="640537"/>
                    <a:pt x="1267213" y="524747"/>
                  </a:cubicBezTo>
                  <a:cubicBezTo>
                    <a:pt x="1232044" y="440049"/>
                    <a:pt x="1149447" y="384864"/>
                    <a:pt x="1057861" y="384875"/>
                  </a:cubicBezTo>
                  <a:close/>
                  <a:moveTo>
                    <a:pt x="226596" y="801160"/>
                  </a:moveTo>
                  <a:cubicBezTo>
                    <a:pt x="122257" y="801474"/>
                    <a:pt x="37419" y="717011"/>
                    <a:pt x="37106" y="612508"/>
                  </a:cubicBezTo>
                  <a:cubicBezTo>
                    <a:pt x="36792" y="508005"/>
                    <a:pt x="121122" y="423034"/>
                    <a:pt x="225461" y="422720"/>
                  </a:cubicBezTo>
                  <a:cubicBezTo>
                    <a:pt x="261543" y="422612"/>
                    <a:pt x="296902" y="432854"/>
                    <a:pt x="327355" y="452237"/>
                  </a:cubicBezTo>
                  <a:lnTo>
                    <a:pt x="221936" y="589990"/>
                  </a:lnTo>
                  <a:cubicBezTo>
                    <a:pt x="215606" y="598297"/>
                    <a:pt x="217198" y="610171"/>
                    <a:pt x="225493" y="616511"/>
                  </a:cubicBezTo>
                  <a:cubicBezTo>
                    <a:pt x="228777" y="619022"/>
                    <a:pt x="232792" y="620384"/>
                    <a:pt x="236924" y="620391"/>
                  </a:cubicBezTo>
                  <a:lnTo>
                    <a:pt x="415520" y="620391"/>
                  </a:lnTo>
                  <a:cubicBezTo>
                    <a:pt x="410937" y="721530"/>
                    <a:pt x="327681" y="801138"/>
                    <a:pt x="226596" y="801034"/>
                  </a:cubicBezTo>
                  <a:close/>
                  <a:moveTo>
                    <a:pt x="412875" y="582547"/>
                  </a:moveTo>
                  <a:lnTo>
                    <a:pt x="275086" y="582547"/>
                  </a:lnTo>
                  <a:lnTo>
                    <a:pt x="356827" y="475448"/>
                  </a:lnTo>
                  <a:cubicBezTo>
                    <a:pt x="386702" y="504047"/>
                    <a:pt x="406391" y="541669"/>
                    <a:pt x="412875" y="582547"/>
                  </a:cubicBezTo>
                  <a:close/>
                  <a:moveTo>
                    <a:pt x="450660" y="582547"/>
                  </a:moveTo>
                  <a:cubicBezTo>
                    <a:pt x="443868" y="529899"/>
                    <a:pt x="418813" y="481317"/>
                    <a:pt x="379876" y="445299"/>
                  </a:cubicBezTo>
                  <a:lnTo>
                    <a:pt x="505825" y="280299"/>
                  </a:lnTo>
                  <a:cubicBezTo>
                    <a:pt x="522703" y="329622"/>
                    <a:pt x="539832" y="378693"/>
                    <a:pt x="556205" y="427008"/>
                  </a:cubicBezTo>
                  <a:cubicBezTo>
                    <a:pt x="574090" y="478223"/>
                    <a:pt x="592353" y="530322"/>
                    <a:pt x="610237" y="582673"/>
                  </a:cubicBezTo>
                  <a:close/>
                  <a:moveTo>
                    <a:pt x="648022" y="575483"/>
                  </a:moveTo>
                  <a:cubicBezTo>
                    <a:pt x="629508" y="521366"/>
                    <a:pt x="610237" y="467375"/>
                    <a:pt x="592101" y="414393"/>
                  </a:cubicBezTo>
                  <a:cubicBezTo>
                    <a:pt x="575475" y="365826"/>
                    <a:pt x="558220" y="316377"/>
                    <a:pt x="541469" y="266675"/>
                  </a:cubicBezTo>
                  <a:lnTo>
                    <a:pt x="884177" y="266675"/>
                  </a:lnTo>
                  <a:close/>
                  <a:moveTo>
                    <a:pt x="1057861" y="801034"/>
                  </a:moveTo>
                  <a:cubicBezTo>
                    <a:pt x="953521" y="800911"/>
                    <a:pt x="869037" y="716094"/>
                    <a:pt x="869159" y="611591"/>
                  </a:cubicBezTo>
                  <a:cubicBezTo>
                    <a:pt x="869248" y="536521"/>
                    <a:pt x="913636" y="468603"/>
                    <a:pt x="982291" y="438487"/>
                  </a:cubicBezTo>
                  <a:lnTo>
                    <a:pt x="1036449" y="607398"/>
                  </a:lnTo>
                  <a:cubicBezTo>
                    <a:pt x="1039649" y="617361"/>
                    <a:pt x="1050307" y="622839"/>
                    <a:pt x="1060254" y="619634"/>
                  </a:cubicBezTo>
                  <a:cubicBezTo>
                    <a:pt x="1070201" y="616429"/>
                    <a:pt x="1075671" y="605755"/>
                    <a:pt x="1072471" y="595792"/>
                  </a:cubicBezTo>
                  <a:lnTo>
                    <a:pt x="1018313" y="427008"/>
                  </a:lnTo>
                  <a:cubicBezTo>
                    <a:pt x="1120219" y="404571"/>
                    <a:pt x="1220991" y="469124"/>
                    <a:pt x="1243392" y="571191"/>
                  </a:cubicBezTo>
                  <a:cubicBezTo>
                    <a:pt x="1265794" y="673258"/>
                    <a:pt x="1201342" y="774187"/>
                    <a:pt x="1099435" y="796624"/>
                  </a:cubicBezTo>
                  <a:cubicBezTo>
                    <a:pt x="1085782" y="799630"/>
                    <a:pt x="1071839" y="801109"/>
                    <a:pt x="1057861" y="801034"/>
                  </a:cubicBezTo>
                  <a:close/>
                </a:path>
              </a:pathLst>
            </a:custGeom>
            <a:solidFill>
              <a:srgbClr val="000000"/>
            </a:solidFill>
            <a:ln w="1251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5" name="Grupo 4" descr="elemento gráfico de rua">
            <a:extLst>
              <a:ext uri="{FF2B5EF4-FFF2-40B4-BE49-F238E27FC236}">
                <a16:creationId xmlns:a16="http://schemas.microsoft.com/office/drawing/2014/main" id="{2F2C1F7E-C694-4AC4-A82A-965B997ADD31}"/>
              </a:ext>
            </a:extLst>
          </p:cNvPr>
          <p:cNvGrpSpPr/>
          <p:nvPr/>
        </p:nvGrpSpPr>
        <p:grpSpPr>
          <a:xfrm>
            <a:off x="-10604" y="6240118"/>
            <a:ext cx="6868603" cy="464949"/>
            <a:chOff x="287991" y="5205749"/>
            <a:chExt cx="6282018" cy="464949"/>
          </a:xfrm>
        </p:grpSpPr>
        <p:sp>
          <p:nvSpPr>
            <p:cNvPr id="60" name="Retângulo 59" descr="elemento gráfico de rua">
              <a:extLst>
                <a:ext uri="{FF2B5EF4-FFF2-40B4-BE49-F238E27FC236}">
                  <a16:creationId xmlns:a16="http://schemas.microsoft.com/office/drawing/2014/main" id="{6FE029FA-9EC5-B948-9822-A0B6070696FB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BCFE854-57C0-0246-9007-71FB3DA22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 descr="ícone direcional">
            <a:extLst>
              <a:ext uri="{FF2B5EF4-FFF2-40B4-BE49-F238E27FC236}">
                <a16:creationId xmlns:a16="http://schemas.microsoft.com/office/drawing/2014/main" id="{C2460EA9-1528-4F1C-A8E7-3F6D37EAC90B}"/>
              </a:ext>
            </a:extLst>
          </p:cNvPr>
          <p:cNvGrpSpPr/>
          <p:nvPr/>
        </p:nvGrpSpPr>
        <p:grpSpPr>
          <a:xfrm>
            <a:off x="1292084" y="3385440"/>
            <a:ext cx="2355083" cy="925270"/>
            <a:chOff x="414734" y="5819623"/>
            <a:chExt cx="2355083" cy="925270"/>
          </a:xfrm>
        </p:grpSpPr>
        <p:cxnSp>
          <p:nvCxnSpPr>
            <p:cNvPr id="62" name="Conector Angulado 61" descr="ícones de direção">
              <a:extLst>
                <a:ext uri="{FF2B5EF4-FFF2-40B4-BE49-F238E27FC236}">
                  <a16:creationId xmlns:a16="http://schemas.microsoft.com/office/drawing/2014/main" id="{FC7FFA03-026D-344A-A6F4-127BB3604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34" y="5904886"/>
              <a:ext cx="2355083" cy="754744"/>
            </a:xfrm>
            <a:prstGeom prst="bentConnector3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6015CF8-B4E7-864E-98D9-A2C103EE6B72}"/>
                </a:ext>
              </a:extLst>
            </p:cNvPr>
            <p:cNvSpPr/>
            <p:nvPr/>
          </p:nvSpPr>
          <p:spPr>
            <a:xfrm>
              <a:off x="893243" y="6549677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2B07BEA-37C2-8B42-8E0C-E826D80E599D}"/>
                </a:ext>
              </a:extLst>
            </p:cNvPr>
            <p:cNvSpPr/>
            <p:nvPr/>
          </p:nvSpPr>
          <p:spPr>
            <a:xfrm>
              <a:off x="1494667" y="6180412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74C5CF-3B9B-C24D-B6B0-695C578839A2}"/>
                </a:ext>
              </a:extLst>
            </p:cNvPr>
            <p:cNvSpPr/>
            <p:nvPr/>
          </p:nvSpPr>
          <p:spPr>
            <a:xfrm>
              <a:off x="2034851" y="5819623"/>
              <a:ext cx="195216" cy="1952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F8FA9B88-5724-A547-8411-88E636A23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898846"/>
            <a:ext cx="6858000" cy="22451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5" name="Elemento gráfico 54" descr="estrutura de tópicos do ícone de bicicleta">
            <a:extLst>
              <a:ext uri="{FF2B5EF4-FFF2-40B4-BE49-F238E27FC236}">
                <a16:creationId xmlns:a16="http://schemas.microsoft.com/office/drawing/2014/main" id="{1AFE082B-A73A-584A-A835-6AFCBA09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06" y="7041188"/>
            <a:ext cx="1024839" cy="1024839"/>
          </a:xfrm>
          <a:prstGeom prst="rect">
            <a:avLst/>
          </a:prstGeom>
        </p:spPr>
      </p:pic>
      <p:pic>
        <p:nvPicPr>
          <p:cNvPr id="53" name="Elemento gráfico 52" descr="estrutura de tópicos do ícone de carro">
            <a:extLst>
              <a:ext uri="{FF2B5EF4-FFF2-40B4-BE49-F238E27FC236}">
                <a16:creationId xmlns:a16="http://schemas.microsoft.com/office/drawing/2014/main" id="{66C73645-54FB-5E47-833A-1E07C0456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6185" y="7090664"/>
            <a:ext cx="909296" cy="909296"/>
          </a:xfrm>
          <a:prstGeom prst="rect">
            <a:avLst/>
          </a:prstGeom>
        </p:spPr>
      </p:pic>
      <p:pic>
        <p:nvPicPr>
          <p:cNvPr id="50" name="Elemento gráfico 49" descr="Ícone de carro ">
            <a:extLst>
              <a:ext uri="{FF2B5EF4-FFF2-40B4-BE49-F238E27FC236}">
                <a16:creationId xmlns:a16="http://schemas.microsoft.com/office/drawing/2014/main" id="{F2371C10-57FB-7E4B-9335-065C2DC74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9942" y="7069795"/>
            <a:ext cx="909296" cy="909296"/>
          </a:xfrm>
          <a:prstGeom prst="rect">
            <a:avLst/>
          </a:prstGeom>
        </p:spPr>
      </p:pic>
      <p:pic>
        <p:nvPicPr>
          <p:cNvPr id="49" name="Elemento gráfico 48" descr="estrutura de tópicos do ícone de caminhão de entrega">
            <a:extLst>
              <a:ext uri="{FF2B5EF4-FFF2-40B4-BE49-F238E27FC236}">
                <a16:creationId xmlns:a16="http://schemas.microsoft.com/office/drawing/2014/main" id="{0F2074EF-385C-6343-BAE5-2A39643B79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0010" y="7064850"/>
            <a:ext cx="909296" cy="909296"/>
          </a:xfrm>
          <a:prstGeom prst="rect">
            <a:avLst/>
          </a:prstGeom>
        </p:spPr>
      </p:pic>
      <p:pic>
        <p:nvPicPr>
          <p:cNvPr id="59" name="Elemento gráfico 58" descr="estrutura de tópicos do ícone de balão de ar quente">
            <a:extLst>
              <a:ext uri="{FF2B5EF4-FFF2-40B4-BE49-F238E27FC236}">
                <a16:creationId xmlns:a16="http://schemas.microsoft.com/office/drawing/2014/main" id="{403725D4-FEF1-5048-8666-24AA61A7B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93162" y="7159715"/>
            <a:ext cx="719566" cy="719566"/>
          </a:xfrm>
          <a:prstGeom prst="rect">
            <a:avLst/>
          </a:prstGeom>
        </p:spPr>
      </p:pic>
      <p:pic>
        <p:nvPicPr>
          <p:cNvPr id="56" name="Elemento gráfico 55" descr="estrutura de tópicos do ícone de jipe">
            <a:extLst>
              <a:ext uri="{FF2B5EF4-FFF2-40B4-BE49-F238E27FC236}">
                <a16:creationId xmlns:a16="http://schemas.microsoft.com/office/drawing/2014/main" id="{0D22C3F7-D6B6-8C4D-A1B9-C1468B9E86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0797" y="7064850"/>
            <a:ext cx="909295" cy="909295"/>
          </a:xfrm>
          <a:prstGeom prst="rect">
            <a:avLst/>
          </a:prstGeom>
        </p:spPr>
      </p:pic>
      <p:pic>
        <p:nvPicPr>
          <p:cNvPr id="54" name="Elemento gráfico 53" descr="estrutura de tópicos do ícone de avião">
            <a:extLst>
              <a:ext uri="{FF2B5EF4-FFF2-40B4-BE49-F238E27FC236}">
                <a16:creationId xmlns:a16="http://schemas.microsoft.com/office/drawing/2014/main" id="{720CE613-C368-A849-BA0F-64362570D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795" y="8006794"/>
            <a:ext cx="909296" cy="909296"/>
          </a:xfrm>
          <a:prstGeom prst="rect">
            <a:avLst/>
          </a:prstGeom>
        </p:spPr>
      </p:pic>
      <p:pic>
        <p:nvPicPr>
          <p:cNvPr id="52" name="Elemento gráfico 51" descr="estrutura de tópicos do ícone de barco">
            <a:extLst>
              <a:ext uri="{FF2B5EF4-FFF2-40B4-BE49-F238E27FC236}">
                <a16:creationId xmlns:a16="http://schemas.microsoft.com/office/drawing/2014/main" id="{47A425C3-A8C3-1941-B030-AFF17AD058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85531" y="7910995"/>
            <a:ext cx="909296" cy="909296"/>
          </a:xfrm>
          <a:prstGeom prst="rect">
            <a:avLst/>
          </a:prstGeom>
        </p:spPr>
      </p:pic>
      <p:pic>
        <p:nvPicPr>
          <p:cNvPr id="51" name="Elemento gráfico 50" descr="ícone de ônibus">
            <a:extLst>
              <a:ext uri="{FF2B5EF4-FFF2-40B4-BE49-F238E27FC236}">
                <a16:creationId xmlns:a16="http://schemas.microsoft.com/office/drawing/2014/main" id="{3024625F-92A7-9442-A257-436E13D07B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431267" y="7974146"/>
            <a:ext cx="909296" cy="909296"/>
          </a:xfrm>
          <a:prstGeom prst="rect">
            <a:avLst/>
          </a:prstGeom>
        </p:spPr>
      </p:pic>
      <p:pic>
        <p:nvPicPr>
          <p:cNvPr id="48" name="Elemento gráfico 47" descr="estrutura de tópicos do ícone de avião">
            <a:extLst>
              <a:ext uri="{FF2B5EF4-FFF2-40B4-BE49-F238E27FC236}">
                <a16:creationId xmlns:a16="http://schemas.microsoft.com/office/drawing/2014/main" id="{B4282CE1-6459-5241-BF98-92BA58C67F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86081" y="7974146"/>
            <a:ext cx="909296" cy="909296"/>
          </a:xfrm>
          <a:prstGeom prst="rect">
            <a:avLst/>
          </a:prstGeom>
        </p:spPr>
      </p:pic>
      <p:pic>
        <p:nvPicPr>
          <p:cNvPr id="58" name="Elemento gráfico 57" descr="estrutura de tópicos do ícone de ônibus aberto de dois andares">
            <a:extLst>
              <a:ext uri="{FF2B5EF4-FFF2-40B4-BE49-F238E27FC236}">
                <a16:creationId xmlns:a16="http://schemas.microsoft.com/office/drawing/2014/main" id="{E30380B0-6775-9E4A-8F68-DD0E38430A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1378" y="7938307"/>
            <a:ext cx="909296" cy="909296"/>
          </a:xfrm>
          <a:prstGeom prst="rect">
            <a:avLst/>
          </a:prstGeom>
        </p:spPr>
      </p:pic>
      <p:pic>
        <p:nvPicPr>
          <p:cNvPr id="57" name="Elemento gráfico 56" descr="estrutura de tópicos do ícone de motocicleta">
            <a:extLst>
              <a:ext uri="{FF2B5EF4-FFF2-40B4-BE49-F238E27FC236}">
                <a16:creationId xmlns:a16="http://schemas.microsoft.com/office/drawing/2014/main" id="{3FE4AF30-FA8B-0142-8993-5C69870D0A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98319" y="7912174"/>
            <a:ext cx="928605" cy="928605"/>
          </a:xfrm>
          <a:prstGeom prst="rect">
            <a:avLst/>
          </a:prstGeom>
        </p:spPr>
      </p:pic>
      <p:sp>
        <p:nvSpPr>
          <p:cNvPr id="11" name="Título 10" hidden="1">
            <a:extLst>
              <a:ext uri="{FF2B5EF4-FFF2-40B4-BE49-F238E27FC236}">
                <a16:creationId xmlns:a16="http://schemas.microsoft.com/office/drawing/2014/main" id="{626C477B-A8A2-45BF-91E7-4B4DA437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130477"/>
            <a:ext cx="5915025" cy="480131"/>
          </a:xfrm>
          <a:noFill/>
        </p:spPr>
        <p:txBody>
          <a:bodyPr wrap="square" rtlCol="0">
            <a:spAutoFit/>
          </a:bodyPr>
          <a:lstStyle/>
          <a:p>
            <a:pPr algn="ctr" defTabSz="914466"/>
            <a:r>
              <a:rPr lang="pt-BR" sz="2800" b="1" dirty="0">
                <a:ea typeface="+mn-ea"/>
                <a:cs typeface="+mn-cs"/>
              </a:rPr>
              <a:t>Título do slide</a:t>
            </a:r>
          </a:p>
        </p:txBody>
      </p:sp>
      <p:sp>
        <p:nvSpPr>
          <p:cNvPr id="306" name="Caixa de texto 95">
            <a:extLst>
              <a:ext uri="{FF2B5EF4-FFF2-40B4-BE49-F238E27FC236}">
                <a16:creationId xmlns:a16="http://schemas.microsoft.com/office/drawing/2014/main" id="{0A238D30-87C1-48D8-9281-C550799078B2}"/>
              </a:ext>
            </a:extLst>
          </p:cNvPr>
          <p:cNvSpPr txBox="1"/>
          <p:nvPr/>
        </p:nvSpPr>
        <p:spPr>
          <a:xfrm>
            <a:off x="440082" y="4317258"/>
            <a:ext cx="13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dirty="0">
                <a:latin typeface="+mj-lt"/>
              </a:rPr>
              <a:t>START-UP</a:t>
            </a:r>
            <a:endParaRPr lang="pt-BR" b="1" dirty="0">
              <a:latin typeface="+mj-lt"/>
            </a:endParaRP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285E3E42-77AF-440B-A302-E6F0665DA4B3}"/>
              </a:ext>
            </a:extLst>
          </p:cNvPr>
          <p:cNvSpPr txBox="1"/>
          <p:nvPr/>
        </p:nvSpPr>
        <p:spPr>
          <a:xfrm>
            <a:off x="701141" y="4909438"/>
            <a:ext cx="53572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Douglas de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aquino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sanches</a:t>
            </a:r>
            <a:endParaRPr lang="pt-BR" sz="1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felipe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matsuda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kunioka</a:t>
            </a:r>
            <a:endParaRPr lang="pt-BR" sz="1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giovanni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aleixo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de </a:t>
            </a:r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souza</a:t>
            </a:r>
            <a:endParaRPr lang="pt-BR" sz="1000" dirty="0">
              <a:latin typeface="Abadi Extra Light" panose="020B0204020104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pt-BR" sz="1000" cap="all" dirty="0" err="1">
                <a:latin typeface="Abadi Extra Light" panose="020B0204020104020204" pitchFamily="34" charset="0"/>
                <a:ea typeface="Times New Roman" panose="02020603050405020304" pitchFamily="18" charset="0"/>
              </a:rPr>
              <a:t>rONNI</a:t>
            </a:r>
            <a:r>
              <a:rPr lang="pt-BR" sz="1000" cap="all" dirty="0">
                <a:latin typeface="Abadi Extra Light" panose="020B0204020104020204" pitchFamily="34" charset="0"/>
                <a:ea typeface="Times New Roman" panose="02020603050405020304" pitchFamily="18" charset="0"/>
              </a:rPr>
              <a:t> APARECIDO FERNANDES DE OLIVEIRA</a:t>
            </a:r>
            <a:endParaRPr lang="pt-BR" sz="1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5" y="521229"/>
            <a:ext cx="453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SOBRE </a:t>
            </a:r>
            <a:r>
              <a:rPr lang="pt-BR" sz="6000" dirty="0">
                <a:latin typeface="+mj-lt"/>
              </a:rPr>
              <a:t>O</a:t>
            </a:r>
            <a:r>
              <a:rPr lang="pt-BR" sz="6000" b="1" dirty="0">
                <a:latin typeface="+mj-lt"/>
              </a:rPr>
              <a:t> </a:t>
            </a:r>
            <a:r>
              <a:rPr lang="pt-BR" sz="6000" dirty="0">
                <a:latin typeface="+mj-lt"/>
              </a:rPr>
              <a:t>APP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25" name="Imagem 24" descr="Texto, Carta&#10;&#10;Descrição gerada automaticamente">
            <a:extLst>
              <a:ext uri="{FF2B5EF4-FFF2-40B4-BE49-F238E27FC236}">
                <a16:creationId xmlns:a16="http://schemas.microsoft.com/office/drawing/2014/main" id="{257A24C0-7011-48F8-89BE-04504B342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6067"/>
            <a:ext cx="6858000" cy="30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5" y="521229"/>
            <a:ext cx="55912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5900" b="1" dirty="0">
                <a:latin typeface="+mj-lt"/>
              </a:rPr>
              <a:t>FERRAMENTAS</a:t>
            </a:r>
            <a:endParaRPr lang="pt-BR" sz="58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9B67764-F64B-423A-934C-A5CC41B1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9" y="4164778"/>
            <a:ext cx="4876800" cy="2562225"/>
          </a:xfrm>
          <a:prstGeom prst="rect">
            <a:avLst/>
          </a:prstGeom>
        </p:spPr>
      </p:pic>
      <p:pic>
        <p:nvPicPr>
          <p:cNvPr id="3" name="Imagem 2" descr="Site&#10;&#10;Descrição gerada automaticamente com confiança média">
            <a:extLst>
              <a:ext uri="{FF2B5EF4-FFF2-40B4-BE49-F238E27FC236}">
                <a16:creationId xmlns:a16="http://schemas.microsoft.com/office/drawing/2014/main" id="{F30A16FB-342B-4D97-9EDC-BD89FACB4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7" y="2497302"/>
            <a:ext cx="2843479" cy="1491796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316C7F2-5EF0-4BE1-9303-2083A2E3E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36" y="2052627"/>
            <a:ext cx="2046061" cy="2046061"/>
          </a:xfrm>
          <a:prstGeom prst="rect">
            <a:avLst/>
          </a:prstGeom>
        </p:spPr>
      </p:pic>
      <p:pic>
        <p:nvPicPr>
          <p:cNvPr id="16" name="Imagem 15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D10C234C-3C7D-4773-90A4-0C677590A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5" y="5961207"/>
            <a:ext cx="3650343" cy="18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5" y="521229"/>
            <a:ext cx="453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DER </a:t>
            </a:r>
            <a:r>
              <a:rPr lang="pt-BR" sz="6000" dirty="0">
                <a:latin typeface="+mj-lt"/>
              </a:rPr>
              <a:t>DO</a:t>
            </a:r>
            <a:r>
              <a:rPr lang="pt-BR" sz="6000" b="1" dirty="0">
                <a:latin typeface="+mj-lt"/>
              </a:rPr>
              <a:t> </a:t>
            </a:r>
            <a:r>
              <a:rPr lang="pt-BR" sz="6000" dirty="0">
                <a:latin typeface="+mj-lt"/>
              </a:rPr>
              <a:t>APP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D792755E-976D-46E3-8DEF-ECE5DDBC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" y="1433150"/>
            <a:ext cx="5895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4" y="521229"/>
            <a:ext cx="5407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CLASSES </a:t>
            </a:r>
            <a:r>
              <a:rPr lang="pt-BR" sz="6000" dirty="0">
                <a:latin typeface="+mj-lt"/>
              </a:rPr>
              <a:t>DO APP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E71A3CD-D910-4067-A2C8-25F6048C2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67498"/>
              </p:ext>
            </p:extLst>
          </p:nvPr>
        </p:nvGraphicFramePr>
        <p:xfrm>
          <a:off x="19267" y="2342428"/>
          <a:ext cx="6841113" cy="417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5" imgW="12372840" imgH="7553160" progId="PBrush">
                  <p:embed/>
                </p:oleObj>
              </mc:Choice>
              <mc:Fallback>
                <p:oleObj name="Bitmap Image" r:id="rId5" imgW="12372840" imgH="7553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67" y="2342428"/>
                        <a:ext cx="6841113" cy="417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70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4" y="521229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5C5E9B2-4766-440A-93D5-CE140042D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1" y="1956669"/>
            <a:ext cx="3190476" cy="5521651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762D618-7321-486B-8A0A-9C18CC3B5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06" y="1956668"/>
            <a:ext cx="3156444" cy="55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4" y="521229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DE35831-7B18-464B-9FD5-9F4673D69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7" y="1669069"/>
            <a:ext cx="3155196" cy="5510963"/>
          </a:xfrm>
          <a:prstGeom prst="rect">
            <a:avLst/>
          </a:prstGeom>
        </p:spPr>
      </p:pic>
      <p:pic>
        <p:nvPicPr>
          <p:cNvPr id="8" name="Imagem 7" descr="Mapa&#10;&#10;Descrição gerada automaticamente">
            <a:extLst>
              <a:ext uri="{FF2B5EF4-FFF2-40B4-BE49-F238E27FC236}">
                <a16:creationId xmlns:a16="http://schemas.microsoft.com/office/drawing/2014/main" id="{F853D1C0-C282-45B1-83A5-7D34F5F34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59" y="1669068"/>
            <a:ext cx="3155196" cy="55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9" descr="Seta de Linha: Reta">
            <a:extLst>
              <a:ext uri="{FF2B5EF4-FFF2-40B4-BE49-F238E27FC236}">
                <a16:creationId xmlns:a16="http://schemas.microsoft.com/office/drawing/2014/main" id="{E373A7CD-3B77-4D2C-8356-F0C74BAE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0526" y="784818"/>
            <a:ext cx="516155" cy="516155"/>
          </a:xfrm>
          <a:prstGeom prst="rect">
            <a:avLst/>
          </a:prstGeom>
        </p:spPr>
      </p:pic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1266774" y="521229"/>
            <a:ext cx="510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6000" b="1" dirty="0">
                <a:latin typeface="+mj-lt"/>
              </a:rPr>
              <a:t>PROTÓTIPO </a:t>
            </a:r>
            <a:endParaRPr lang="pt-BR" sz="60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96F70A-0E13-4B9C-94BF-18027819C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92" y="1764889"/>
            <a:ext cx="3130921" cy="551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95">
            <a:extLst>
              <a:ext uri="{FF2B5EF4-FFF2-40B4-BE49-F238E27FC236}">
                <a16:creationId xmlns:a16="http://schemas.microsoft.com/office/drawing/2014/main" id="{D273CB9A-3F6F-40A1-8720-00A68478DE91}"/>
              </a:ext>
            </a:extLst>
          </p:cNvPr>
          <p:cNvSpPr txBox="1"/>
          <p:nvPr/>
        </p:nvSpPr>
        <p:spPr>
          <a:xfrm>
            <a:off x="-10603" y="2605377"/>
            <a:ext cx="68686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6000" b="1" dirty="0">
                <a:latin typeface="+mj-lt"/>
              </a:rPr>
              <a:t>OBRIGADO!!!</a:t>
            </a:r>
          </a:p>
          <a:p>
            <a:pPr algn="ctr" rtl="0"/>
            <a:r>
              <a:rPr lang="pt-BR" sz="6000" b="1" dirty="0">
                <a:latin typeface="+mj-lt"/>
              </a:rPr>
              <a:t> </a:t>
            </a:r>
          </a:p>
          <a:p>
            <a:pPr algn="ctr" rtl="0"/>
            <a:r>
              <a:rPr lang="pt-BR" sz="5000" dirty="0">
                <a:latin typeface="+mj-lt"/>
              </a:rPr>
              <a:t>NOS VEMOS NO NOSSO PRÓXIMO DESTINO.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4069AF-B03E-4118-A98A-B622D1A4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58000" cy="1934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rgbClr val="0070C0"/>
              </a:solidFill>
            </a:endParaRPr>
          </a:p>
        </p:txBody>
      </p:sp>
      <p:grpSp>
        <p:nvGrpSpPr>
          <p:cNvPr id="12" name="Grupo 4" descr="elemento gráfico de rua">
            <a:extLst>
              <a:ext uri="{FF2B5EF4-FFF2-40B4-BE49-F238E27FC236}">
                <a16:creationId xmlns:a16="http://schemas.microsoft.com/office/drawing/2014/main" id="{07189FAC-F6A8-4DE0-9561-4BD57D80024F}"/>
              </a:ext>
            </a:extLst>
          </p:cNvPr>
          <p:cNvGrpSpPr/>
          <p:nvPr/>
        </p:nvGrpSpPr>
        <p:grpSpPr>
          <a:xfrm>
            <a:off x="-10048" y="7898096"/>
            <a:ext cx="6868603" cy="464949"/>
            <a:chOff x="287991" y="5205749"/>
            <a:chExt cx="6282018" cy="464949"/>
          </a:xfrm>
        </p:grpSpPr>
        <p:sp>
          <p:nvSpPr>
            <p:cNvPr id="13" name="Retângulo 12" descr="elemento gráfico de rua">
              <a:extLst>
                <a:ext uri="{FF2B5EF4-FFF2-40B4-BE49-F238E27FC236}">
                  <a16:creationId xmlns:a16="http://schemas.microsoft.com/office/drawing/2014/main" id="{EAF14505-BDF6-4550-8329-95DA7DA92FBC}"/>
                </a:ext>
              </a:extLst>
            </p:cNvPr>
            <p:cNvSpPr/>
            <p:nvPr/>
          </p:nvSpPr>
          <p:spPr>
            <a:xfrm>
              <a:off x="287991" y="5205749"/>
              <a:ext cx="6282018" cy="464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cxnSp>
          <p:nvCxnSpPr>
            <p:cNvPr id="14" name="Conector Reto 60">
              <a:extLst>
                <a:ext uri="{FF2B5EF4-FFF2-40B4-BE49-F238E27FC236}">
                  <a16:creationId xmlns:a16="http://schemas.microsoft.com/office/drawing/2014/main" id="{24761AEE-BEDD-4D93-A004-4D22B1493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313133" y="5433746"/>
              <a:ext cx="6256876" cy="4478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A9371-0534-43A8-B58F-16B3A2F4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495222"/>
            <a:ext cx="6858000" cy="648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0" name="Elemento gráfico 58" descr="estrutura de tópicos do ícone de balão de ar quente">
            <a:extLst>
              <a:ext uri="{FF2B5EF4-FFF2-40B4-BE49-F238E27FC236}">
                <a16:creationId xmlns:a16="http://schemas.microsoft.com/office/drawing/2014/main" id="{D50D8F51-5C76-4533-A358-1EDEB3CB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8215" y="1412030"/>
            <a:ext cx="719566" cy="7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5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456287_TF44799046.potx" id="{F3844395-80C4-466A-B1B4-3FCE7D33148F}" vid="{FE436AB8-D1D1-4F19-8632-0445CD6347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AF0A13-72E8-45C6-9FB9-212D91FED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4C362C-AA08-4A53-9E83-3060AA2B20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C4EDD-AC3F-4047-B1F2-08552EEC93B8}">
  <ds:schemaRefs>
    <ds:schemaRef ds:uri="http://schemas.openxmlformats.org/package/2006/metadata/core-properties"/>
    <ds:schemaRef ds:uri="http://purl.org/dc/dcmitype/"/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Elementos infográficos de transporte</Template>
  <TotalTime>1552</TotalTime>
  <Words>45</Words>
  <Application>Microsoft Office PowerPoint</Application>
  <PresentationFormat>Apresentação na tela (4:3)</PresentationFormat>
  <Paragraphs>18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Tema do Office</vt:lpstr>
      <vt:lpstr>Bitmap Image</vt:lpstr>
      <vt:lpstr>Título do slide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slide</dc:title>
  <dc:creator>Ronni Aparecido Fernandes de Olivei</dc:creator>
  <cp:lastModifiedBy>Ronni Aparecido Fernandes de Olivei</cp:lastModifiedBy>
  <cp:revision>5</cp:revision>
  <cp:lastPrinted>2022-09-22T00:08:54Z</cp:lastPrinted>
  <dcterms:created xsi:type="dcterms:W3CDTF">2022-09-21T22:24:20Z</dcterms:created>
  <dcterms:modified xsi:type="dcterms:W3CDTF">2022-09-23T00:17:55Z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