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F87D8-5D45-FAAC-F63F-72DD24A48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31BCA-F8B8-5DBB-8C0F-8DF8C8F30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50E972-2BE6-1342-E74E-E45BC084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7AF2A-1679-04FB-510A-140E86FF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19F79-80B8-B472-0574-F2214EC7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18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9B36A-C8D1-676F-02FC-371CEC50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728FC-F9E7-5114-4803-10A24CEE3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7CD17-74A4-0E38-7D42-AF8F91F6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1FC1E-129B-C5B7-7E5A-37B7997F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0E3EC3-50CE-3B94-FA07-5671BCB7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10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88E905-8C2C-0E4C-3677-19D43CDFB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5A6F40-CA72-8737-FF2F-8914E22D7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7B1E77-45C4-B116-E285-0D54250F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B0901-5326-0044-9F1E-F10FBBBF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69B52F-7F70-0412-A099-F203AC75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7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18F70-C8A7-3885-9062-28238FBF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AA776-90F6-50CE-8757-7104EF09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FE21F-399D-7A82-2DF2-CCFA6805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A307D-A103-110A-C61C-6D8A1E0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C6D19C-DD76-6FA9-1291-A5685FE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6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3B7E9-793F-697D-8F9C-DC75AD30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B7ACFA-609C-3D2B-0CE0-8A7AC099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D5547-27CC-B3BB-F5FD-D249F5A3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FB800-33C2-CCAE-84FD-FD33FB87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45F0C-419F-534C-1D15-1D28DDFA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0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09F5B-82FC-504B-643B-82212A2B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C286B-0861-ABFA-8A5F-A3E446D4F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0314DE-3255-A33E-2CBF-64CD0EFC0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9949D-4925-03D1-56FB-4C27EEED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2FBCEC-11ED-C159-AC62-79DA899E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4326D3-8D6B-8729-E068-2E65944A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79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A0294-3614-E2F0-C115-7D8050A6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376D4-D883-407F-40CC-BEE3FC350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6D7DE6-0248-6EBE-4DDD-657EB9F8E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B2F6B8-B19C-EF4A-3DA3-89E2A13C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D71F15-B279-9499-79DE-9884C8CB8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F1830B-E19E-9297-68D7-625FBA3B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B5B696-9131-B229-A49F-19FB34CC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3CB6BC-6041-F31F-A642-8043EB9C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45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B545A-56F3-07CC-0EBF-4008ACCB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4ADFCC-A02C-E5DC-FF2C-EDE7D607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38C140-525C-CC46-635E-F5C5E3AD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5439DA-8A41-93AC-8DDF-79ADD5E1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72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306968-F89C-91F3-4337-4BF802F5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75FEFE-B53D-869F-DA85-681D0C75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607725-A696-0E2D-1198-670B2BFA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8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0F4CC-1208-708D-F9F3-20FF5FEE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8B3AF-274F-DAD9-97E0-766C61A0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D5A3C7-4835-5539-4597-DA7BBC158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F42F4B-C7B1-C6A5-2179-A7235249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CAB469-E5BB-DFA7-1843-ABF55968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4E403B-6439-EBD3-97BE-7AC8942F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8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A136D-C168-5128-A462-8A5E67A0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DAB54E-DAAA-4A17-4E00-E14FFD906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F8A5DB-D89C-1427-5BE7-A59FEE32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5EC97-006C-67F8-6A70-9BBA4A95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F61F29-1AE0-43BA-94B6-222A706D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E4ADDE-5888-41C7-EAD0-FBBEFED8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54A81B-B160-5BC3-5D67-8E2392EB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DDCFD-D271-6DFA-CBA1-2AD5EDF5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5300B-69E3-D75F-F5AE-3390E4F71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7EC2-554B-4F1B-B2A6-5A1521E39A0A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93994-3887-98C7-634A-E6B307F38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7C3A6-3695-4C47-3D33-A2739604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3B7F-DEF0-4268-80B0-07B03AE85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0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7CCEDB-B644-78F0-6D4F-1068DB3E1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41" y="1441568"/>
            <a:ext cx="7079191" cy="53093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795B1A-9D6F-1844-49E4-9DD1454CDDEE}"/>
              </a:ext>
            </a:extLst>
          </p:cNvPr>
          <p:cNvSpPr txBox="1"/>
          <p:nvPr/>
        </p:nvSpPr>
        <p:spPr>
          <a:xfrm>
            <a:off x="0" y="69964"/>
            <a:ext cx="12056075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o robô interceptar a bola partindo da posição inicial (0 ,6) em um tempo 15% menor do que o da bola até a menor posição relativa, sua velocidade irá ultrapassar em mais de 100% o valor absoluto parametrizado para a velocidade máxima de 2.12m/s. </a:t>
            </a:r>
          </a:p>
        </p:txBody>
      </p:sp>
    </p:spTree>
    <p:extLst>
      <p:ext uri="{BB962C8B-B14F-4D97-AF65-F5344CB8AC3E}">
        <p14:creationId xmlns:p14="http://schemas.microsoft.com/office/powerpoint/2010/main" val="3036094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DE OLIVEIRA</dc:creator>
  <cp:lastModifiedBy>SAMUEL DE OLIVEIRA</cp:lastModifiedBy>
  <cp:revision>1</cp:revision>
  <dcterms:created xsi:type="dcterms:W3CDTF">2022-10-19T18:10:19Z</dcterms:created>
  <dcterms:modified xsi:type="dcterms:W3CDTF">2022-10-19T18:10:44Z</dcterms:modified>
</cp:coreProperties>
</file>