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120" y="558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0C82-E6FC-4FB4-BD8C-2C7899EA9B9C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525F-A3AF-43A6-A67B-E5F102D5B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4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525F-A3AF-43A6-A67B-E5F102D5B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9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525F-A3AF-43A6-A67B-E5F102D5BC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9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525F-A3AF-43A6-A67B-E5F102D5BC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2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C70AF5-23B3-87ED-8C8A-32A862C5F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" r="9712"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1A7AA7-35FD-8EF5-18E5-9D2F0D53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9FEC0-01F8-5096-D941-CFF9EBBDDC2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4088" y="5157694"/>
            <a:ext cx="5019676" cy="976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Olive McKenzie</a:t>
            </a:r>
          </a:p>
        </p:txBody>
      </p:sp>
    </p:spTree>
    <p:extLst>
      <p:ext uri="{BB962C8B-B14F-4D97-AF65-F5344CB8AC3E}">
        <p14:creationId xmlns:p14="http://schemas.microsoft.com/office/powerpoint/2010/main" val="21992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8FADCC-EB0E-1E6E-C0B2-AC21FA0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883547"/>
            <a:ext cx="3822192" cy="91061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About Me</a:t>
            </a:r>
            <a:br>
              <a:rPr lang="en-GB" dirty="0"/>
            </a:br>
            <a:r>
              <a:rPr lang="en-GB" sz="2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4933-EA0D-9C02-F247-395071D7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37470"/>
            <a:ext cx="6618732" cy="4991740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>
                <a:latin typeface="+mj-lt"/>
              </a:rPr>
              <a:t>Degree: Computer Science University Wales of Aberystwyth</a:t>
            </a:r>
          </a:p>
          <a:p>
            <a:r>
              <a:rPr lang="en-GB" sz="2200" dirty="0">
                <a:latin typeface="+mj-lt"/>
              </a:rPr>
              <a:t>Masters: Information Technology University of Liverpool</a:t>
            </a:r>
          </a:p>
          <a:p>
            <a:r>
              <a:rPr lang="en-GB" sz="2200" dirty="0">
                <a:latin typeface="+mj-lt"/>
              </a:rPr>
              <a:t>Diploma: Data Birmingham University bootcamp </a:t>
            </a:r>
          </a:p>
          <a:p>
            <a:r>
              <a:rPr lang="en-GB" sz="2200" dirty="0">
                <a:latin typeface="+mj-lt"/>
              </a:rPr>
              <a:t>Presently Learning Web Development with Niyo bootcamp.</a:t>
            </a:r>
          </a:p>
          <a:p>
            <a:endParaRPr lang="en-GB" sz="2200" dirty="0">
              <a:latin typeface="+mj-lt"/>
            </a:endParaRPr>
          </a:p>
          <a:p>
            <a:r>
              <a:rPr lang="en-GB" sz="2200" dirty="0">
                <a:latin typeface="+mj-lt"/>
              </a:rPr>
              <a:t>Work Experience 10 years in Tech in the areas of </a:t>
            </a:r>
          </a:p>
          <a:p>
            <a:pPr lvl="1"/>
            <a:r>
              <a:rPr lang="en-GB" sz="2200" dirty="0">
                <a:latin typeface="+mj-lt"/>
              </a:rPr>
              <a:t>Telecommunications</a:t>
            </a:r>
          </a:p>
          <a:p>
            <a:pPr lvl="1"/>
            <a:r>
              <a:rPr lang="en-GB" sz="2200" dirty="0">
                <a:latin typeface="+mj-lt"/>
              </a:rPr>
              <a:t> Vision Science </a:t>
            </a:r>
          </a:p>
          <a:p>
            <a:pPr lvl="1"/>
            <a:r>
              <a:rPr lang="en-GB" sz="2200" dirty="0">
                <a:latin typeface="+mj-lt"/>
              </a:rPr>
              <a:t>Computer Networks </a:t>
            </a:r>
          </a:p>
          <a:p>
            <a:pPr lvl="1"/>
            <a:r>
              <a:rPr lang="en-GB" sz="2200" dirty="0">
                <a:latin typeface="+mj-lt"/>
              </a:rPr>
              <a:t>Support and Database Consultancy</a:t>
            </a:r>
          </a:p>
          <a:p>
            <a:endParaRPr lang="en-GB" dirty="0">
              <a:latin typeface="+mj-lt"/>
            </a:endParaRPr>
          </a:p>
          <a:p>
            <a:r>
              <a:rPr lang="en-GB" sz="2200" dirty="0">
                <a:latin typeface="+mj-lt"/>
              </a:rPr>
              <a:t>At present I am re-entering the Tech after a career break caring for elderly parents</a:t>
            </a:r>
          </a:p>
          <a:p>
            <a:endParaRPr lang="en-GB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783-6C36-6E13-EB0C-E7625553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8E0E-1D5E-B292-87E6-A815C68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93369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Task Manager App                                                                                                               Olive McKenzie                                                                                                           Niyo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DFC4-2BCB-CAD9-5430-72600DA1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1565EB-EBDD-8E8D-64E1-D45710193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" r="9712"/>
          <a:stretch/>
        </p:blipFill>
        <p:spPr>
          <a:xfrm>
            <a:off x="863513" y="2038945"/>
            <a:ext cx="3660807" cy="409515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89253C-E066-87DC-FD70-DC854D72E9C2}"/>
              </a:ext>
            </a:extLst>
          </p:cNvPr>
          <p:cNvSpPr txBox="1">
            <a:spLocks/>
          </p:cNvSpPr>
          <p:nvPr/>
        </p:nvSpPr>
        <p:spPr>
          <a:xfrm>
            <a:off x="1011159" y="4856839"/>
            <a:ext cx="3607308" cy="1087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0" b="1" dirty="0">
                <a:solidFill>
                  <a:schemeClr val="bg1"/>
                </a:solidFill>
                <a:latin typeface="+mj-lt"/>
              </a:rPr>
              <a:t>Olive McKenzie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700A3A2-046C-58D1-B6DC-8CF0E3D0396D}"/>
              </a:ext>
            </a:extLst>
          </p:cNvPr>
          <p:cNvSpPr txBox="1">
            <a:spLocks/>
          </p:cNvSpPr>
          <p:nvPr/>
        </p:nvSpPr>
        <p:spPr>
          <a:xfrm>
            <a:off x="1041436" y="3429000"/>
            <a:ext cx="3294590" cy="250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1A0464-4E15-3CA3-8FE3-06F22A9078D3}"/>
              </a:ext>
            </a:extLst>
          </p:cNvPr>
          <p:cNvSpPr txBox="1">
            <a:spLocks/>
          </p:cNvSpPr>
          <p:nvPr/>
        </p:nvSpPr>
        <p:spPr>
          <a:xfrm>
            <a:off x="1425039" y="2636990"/>
            <a:ext cx="2386940" cy="20216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F1A36-72E5-F95F-9F18-906A59E2CC58}"/>
              </a:ext>
            </a:extLst>
          </p:cNvPr>
          <p:cNvSpPr/>
          <p:nvPr/>
        </p:nvSpPr>
        <p:spPr>
          <a:xfrm>
            <a:off x="1978429" y="2803905"/>
            <a:ext cx="1463040" cy="2099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A close-up of a person wearing a graduation cap&#10;&#10;Description automatically generated">
            <a:extLst>
              <a:ext uri="{FF2B5EF4-FFF2-40B4-BE49-F238E27FC236}">
                <a16:creationId xmlns:a16="http://schemas.microsoft.com/office/drawing/2014/main" id="{15C54B21-8D2C-D489-3C7F-B6F04DE45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87" y="2940430"/>
            <a:ext cx="1179576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84"/>
    </mc:Choice>
    <mc:Fallback xmlns="">
      <p:transition spd="slow" advTm="402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E20E-41D0-22E0-35C3-E2DBEEB4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18" y="877738"/>
            <a:ext cx="3609101" cy="630428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8BEB-098A-4636-AB10-40184E8A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987425"/>
            <a:ext cx="6326188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latin typeface="Arial Black" panose="020B0A040201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338BA-B57C-CBD3-ADBC-E27A3CD8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EBCE-3377-1D4A-42FF-FFABC01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612" y="6356350"/>
            <a:ext cx="945307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Task Manager App                                                                                                               Olive McKenzie                                                                                                           Niyo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9688-0AF5-0009-5E40-E08BE6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3FB8D-52A5-8117-C058-0883D3EF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" r="9712"/>
          <a:stretch/>
        </p:blipFill>
        <p:spPr>
          <a:xfrm>
            <a:off x="836612" y="1634955"/>
            <a:ext cx="3660807" cy="4445211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192E1F4-59AF-D93A-BC1B-CAFA1BC19CD2}"/>
              </a:ext>
            </a:extLst>
          </p:cNvPr>
          <p:cNvSpPr txBox="1">
            <a:spLocks/>
          </p:cNvSpPr>
          <p:nvPr/>
        </p:nvSpPr>
        <p:spPr>
          <a:xfrm>
            <a:off x="4857008" y="878775"/>
            <a:ext cx="6498380" cy="4982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 took computer studies at school and college as a teenager and was fascinated with coding and engineering. I found the field very interesting with no space for boredom , which I experienced in other roles, and like the fact that one must keep learning.</a:t>
            </a:r>
          </a:p>
          <a:p>
            <a:r>
              <a:rPr lang="en-GB" dirty="0">
                <a:latin typeface="+mj-lt"/>
              </a:rPr>
              <a:t>In my late twenties I decided to take a degree in computer science without the relevant qualifications and enjoyed the course immensely, which then inspired me to do a masters in Information Technology</a:t>
            </a:r>
          </a:p>
          <a:p>
            <a:r>
              <a:rPr lang="en-GB" dirty="0">
                <a:latin typeface="+mj-lt"/>
              </a:rPr>
              <a:t>The industries that really interest me are aerospace and telecommunications, however I will accept roles in other areas.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7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55489A-1A2B-950A-6E4F-E6C753D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68" y="1080077"/>
            <a:ext cx="4093599" cy="79775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/>
              <a:t>Knowledge Gained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045D4D-27E1-0A55-AEA6-307C0F4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008" y="878775"/>
            <a:ext cx="6498380" cy="4982276"/>
          </a:xfrm>
        </p:spPr>
        <p:txBody>
          <a:bodyPr>
            <a:normAutofit/>
          </a:bodyPr>
          <a:lstStyle/>
          <a:p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JavaScript</a:t>
            </a:r>
          </a:p>
          <a:p>
            <a:r>
              <a:rPr lang="en-GB" sz="3200" dirty="0">
                <a:latin typeface="+mj-lt"/>
              </a:rPr>
              <a:t>HTML</a:t>
            </a:r>
          </a:p>
          <a:p>
            <a:r>
              <a:rPr lang="en-GB" sz="3200" dirty="0">
                <a:latin typeface="+mj-lt"/>
              </a:rPr>
              <a:t>Node.js  </a:t>
            </a:r>
          </a:p>
          <a:p>
            <a:r>
              <a:rPr lang="en-GB" sz="3200" dirty="0">
                <a:latin typeface="+mj-lt"/>
              </a:rPr>
              <a:t>React</a:t>
            </a:r>
          </a:p>
          <a:p>
            <a:r>
              <a:rPr lang="en-GB" sz="2400" dirty="0">
                <a:latin typeface="+mj-lt"/>
              </a:rPr>
              <a:t>I have enjoyed learning React the most because of its fast development environment and visual facilities</a:t>
            </a:r>
          </a:p>
          <a:p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CCF1-4C37-5E94-290D-C3D59455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830A-6BD1-62FD-2A82-2ACD16F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95743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Task Manager App                                                                                                               Olive McKenzie                                                                                                           Niyo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4E38-37EE-3E81-B947-7B3385C9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F3A2C-21F9-D923-85FF-22E40B985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" r="9712"/>
          <a:stretch/>
        </p:blipFill>
        <p:spPr>
          <a:xfrm>
            <a:off x="618785" y="1877830"/>
            <a:ext cx="3703833" cy="3794744"/>
          </a:xfrm>
          <a:prstGeom prst="rect">
            <a:avLst/>
          </a:prstGeom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CD8BD119-62A4-00ED-7AEE-FD369CC06327}"/>
              </a:ext>
            </a:extLst>
          </p:cNvPr>
          <p:cNvSpPr txBox="1">
            <a:spLocks/>
          </p:cNvSpPr>
          <p:nvPr/>
        </p:nvSpPr>
        <p:spPr>
          <a:xfrm>
            <a:off x="1140031" y="-98529"/>
            <a:ext cx="9369631" cy="7977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/>
              <a:t>Knowledge Gained</a:t>
            </a:r>
          </a:p>
        </p:txBody>
      </p:sp>
    </p:spTree>
    <p:extLst>
      <p:ext uri="{BB962C8B-B14F-4D97-AF65-F5344CB8AC3E}">
        <p14:creationId xmlns:p14="http://schemas.microsoft.com/office/powerpoint/2010/main" val="16701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725-BD35-2CBB-D5E1-3AB4CD18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830607"/>
            <a:ext cx="4093599" cy="1995055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100" dirty="0"/>
            </a:br>
            <a:br>
              <a:rPr lang="en-GB" sz="3100" dirty="0"/>
            </a:br>
            <a:br>
              <a:rPr lang="en-GB" sz="3100" dirty="0"/>
            </a:br>
            <a:br>
              <a:rPr lang="en-GB" sz="3100" dirty="0"/>
            </a:br>
            <a:br>
              <a:rPr lang="en-GB" sz="3100" dirty="0"/>
            </a:br>
            <a:r>
              <a:rPr lang="en-GB" sz="3600" b="1" dirty="0">
                <a:latin typeface="Algerian" panose="04020705040A02060702" pitchFamily="82" charset="0"/>
              </a:rPr>
              <a:t>Project</a:t>
            </a:r>
            <a:r>
              <a:rPr lang="en-GB" sz="3600" b="1" dirty="0"/>
              <a:t> </a:t>
            </a:r>
            <a:br>
              <a:rPr lang="en-GB" sz="3600" b="1" dirty="0"/>
            </a:br>
            <a:r>
              <a:rPr lang="en-GB" sz="3600" b="1" dirty="0"/>
              <a:t>Task Management</a:t>
            </a:r>
            <a:br>
              <a:rPr lang="en-GB" sz="3600" b="1" dirty="0"/>
            </a:br>
            <a:r>
              <a:rPr lang="en-GB" sz="3600" b="1" dirty="0"/>
              <a:t>App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1BCA-4877-2379-071A-CC371D73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This project was given to the web development students by North Grumman.</a:t>
            </a:r>
          </a:p>
          <a:p>
            <a:r>
              <a:rPr lang="en-GB" sz="2400" dirty="0">
                <a:latin typeface="+mj-lt"/>
              </a:rPr>
              <a:t>The technologies used are:</a:t>
            </a:r>
          </a:p>
          <a:p>
            <a:endParaRPr lang="en-GB" sz="24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HTML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CSS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JavaScript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Node.js</a:t>
            </a:r>
          </a:p>
          <a:p>
            <a:endParaRPr lang="en-GB" sz="1600" dirty="0">
              <a:latin typeface="+mj-lt"/>
            </a:endParaRPr>
          </a:p>
          <a:p>
            <a:endParaRPr lang="en-GB" sz="1600" dirty="0">
              <a:latin typeface="+mj-lt"/>
            </a:endParaRPr>
          </a:p>
          <a:p>
            <a:endParaRPr lang="en-GB" sz="1600" dirty="0">
              <a:latin typeface="+mj-lt"/>
            </a:endParaRPr>
          </a:p>
          <a:p>
            <a:endParaRPr lang="en-GB" sz="1600" dirty="0">
              <a:latin typeface="+mj-lt"/>
            </a:endParaRPr>
          </a:p>
          <a:p>
            <a:endParaRPr lang="en-GB" sz="1600" dirty="0">
              <a:latin typeface="+mj-lt"/>
            </a:endParaRPr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C1A8-0B48-3F6C-8DC6-B3E06228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0BF0-8F78-6E46-3C19-A60840A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871D-4185-514E-2E55-5C23BA6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9574305" cy="365125"/>
          </a:xfrm>
        </p:spPr>
        <p:txBody>
          <a:bodyPr/>
          <a:lstStyle/>
          <a:p>
            <a:r>
              <a:rPr lang="en-US" dirty="0"/>
              <a:t>Task Manager App                                                                                                               Olive McKenzie                                                                                                           Niyo Project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74C14-8858-AEC6-8A8B-3D3D8C44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7F95A-69B5-A5DF-5353-D27342059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" r="9712"/>
          <a:stretch/>
        </p:blipFill>
        <p:spPr>
          <a:xfrm>
            <a:off x="678426" y="2315497"/>
            <a:ext cx="4093599" cy="35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69BD-E8AE-B68A-85B5-3C88639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46" y="756248"/>
            <a:ext cx="10640005" cy="761540"/>
          </a:xfrm>
        </p:spPr>
        <p:txBody>
          <a:bodyPr/>
          <a:lstStyle/>
          <a:p>
            <a:pPr algn="ctr"/>
            <a:r>
              <a:rPr lang="en-GB" b="1" dirty="0"/>
              <a:t>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4067-B43F-71A6-6476-0028F3C2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6" y="1403142"/>
            <a:ext cx="10494683" cy="657225"/>
          </a:xfrm>
        </p:spPr>
        <p:txBody>
          <a:bodyPr>
            <a:noAutofit/>
          </a:bodyPr>
          <a:lstStyle/>
          <a:p>
            <a:r>
              <a:rPr lang="en-GB" sz="2000" b="0" dirty="0"/>
              <a:t>The key functionality  of this app is to allow a user to input tasks into an app through a user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609E-9197-8DB6-B2F3-535DFCB3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4567" y="3978777"/>
            <a:ext cx="2592594" cy="1805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Task Priority</a:t>
            </a:r>
          </a:p>
          <a:p>
            <a:pPr lvl="1"/>
            <a:r>
              <a:rPr lang="en-GB" dirty="0">
                <a:latin typeface="+mj-lt"/>
              </a:rPr>
              <a:t>High Priority</a:t>
            </a:r>
          </a:p>
          <a:p>
            <a:pPr lvl="1"/>
            <a:r>
              <a:rPr lang="en-GB" dirty="0">
                <a:latin typeface="+mj-lt"/>
              </a:rPr>
              <a:t>Medium Priority</a:t>
            </a:r>
          </a:p>
          <a:p>
            <a:pPr lvl="1"/>
            <a:r>
              <a:rPr lang="en-GB" dirty="0">
                <a:latin typeface="+mj-lt"/>
              </a:rPr>
              <a:t>Low Priority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0F8C5-7CC1-7D6F-4AAA-35F9E757F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2187" y="2224027"/>
            <a:ext cx="2148462" cy="1858608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200" b="0" dirty="0">
              <a:latin typeface="+mj-lt"/>
            </a:endParaRPr>
          </a:p>
          <a:p>
            <a:r>
              <a:rPr lang="en-GB" sz="2400" b="0" dirty="0"/>
              <a:t>Task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dirty="0">
                <a:latin typeface="+mj-lt"/>
              </a:rPr>
              <a:t>Not Started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dirty="0">
                <a:latin typeface="+mj-lt"/>
              </a:rPr>
              <a:t>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dirty="0">
                <a:latin typeface="+mj-lt"/>
              </a:rPr>
              <a:t>Complete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5328A-3629-7C09-4925-0BF85314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091" y="2060367"/>
            <a:ext cx="3553315" cy="361290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app should allow the user to:</a:t>
            </a:r>
          </a:p>
          <a:p>
            <a:pPr lvl="1"/>
            <a:r>
              <a:rPr lang="en-GB" dirty="0">
                <a:latin typeface="+mj-lt"/>
              </a:rPr>
              <a:t>Add tasks</a:t>
            </a:r>
          </a:p>
          <a:p>
            <a:pPr lvl="1"/>
            <a:r>
              <a:rPr lang="en-GB" dirty="0">
                <a:latin typeface="+mj-lt"/>
              </a:rPr>
              <a:t>Delete Tasks</a:t>
            </a:r>
          </a:p>
          <a:p>
            <a:pPr lvl="1"/>
            <a:r>
              <a:rPr lang="en-GB" dirty="0">
                <a:latin typeface="+mj-lt"/>
              </a:rPr>
              <a:t>Update Tasks</a:t>
            </a:r>
          </a:p>
          <a:p>
            <a:pPr lvl="1"/>
            <a:r>
              <a:rPr lang="en-GB" dirty="0">
                <a:latin typeface="+mj-lt"/>
              </a:rPr>
              <a:t>Store Tasks</a:t>
            </a:r>
          </a:p>
          <a:p>
            <a:pPr lvl="1"/>
            <a:r>
              <a:rPr lang="en-GB" dirty="0">
                <a:latin typeface="+mj-lt"/>
              </a:rPr>
              <a:t>Retrieve Tasks</a:t>
            </a:r>
          </a:p>
          <a:p>
            <a:pPr lvl="1"/>
            <a:r>
              <a:rPr lang="en-GB" dirty="0">
                <a:latin typeface="+mj-lt"/>
              </a:rPr>
              <a:t>Set Priority Status</a:t>
            </a:r>
          </a:p>
          <a:p>
            <a:pPr lvl="1"/>
            <a:r>
              <a:rPr lang="en-GB" dirty="0">
                <a:latin typeface="+mj-lt"/>
              </a:rPr>
              <a:t>Set Progress Status</a:t>
            </a:r>
          </a:p>
          <a:p>
            <a:pPr lvl="1"/>
            <a:r>
              <a:rPr lang="en-GB" dirty="0">
                <a:latin typeface="+mj-lt"/>
              </a:rPr>
              <a:t>Set Deadline Date</a:t>
            </a:r>
            <a:r>
              <a:rPr lang="en-GB" dirty="0"/>
              <a:t>	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0B6E5-7356-115B-E8BE-5EAD779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6418" y="6286100"/>
            <a:ext cx="2592594" cy="365125"/>
          </a:xfrm>
        </p:spPr>
        <p:txBody>
          <a:bodyPr/>
          <a:lstStyle/>
          <a:p>
            <a:fld id="{FA38DFBF-4DB8-447F-A740-22B1B0F7DDD8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2AC82-9532-C051-A5F8-1AE61B21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215850"/>
            <a:ext cx="8091733" cy="505626"/>
          </a:xfrm>
        </p:spPr>
        <p:txBody>
          <a:bodyPr/>
          <a:lstStyle/>
          <a:p>
            <a:r>
              <a:rPr lang="en-US" dirty="0"/>
              <a:t>Task Manager 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191A-AEC5-C8B7-6DCC-22662999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EFF20F3-CAC7-C83C-AD79-AD5249DFAAEF}"/>
              </a:ext>
            </a:extLst>
          </p:cNvPr>
          <p:cNvSpPr txBox="1">
            <a:spLocks/>
          </p:cNvSpPr>
          <p:nvPr/>
        </p:nvSpPr>
        <p:spPr>
          <a:xfrm>
            <a:off x="3957764" y="2771888"/>
            <a:ext cx="2324699" cy="280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>
                <a:latin typeface="+mj-lt"/>
              </a:rPr>
              <a:t>User Input:</a:t>
            </a:r>
          </a:p>
          <a:p>
            <a:pPr lvl="1"/>
            <a:r>
              <a:rPr lang="en-GB" sz="2900" dirty="0">
                <a:latin typeface="+mj-lt"/>
              </a:rPr>
              <a:t>Start Date</a:t>
            </a:r>
          </a:p>
          <a:p>
            <a:pPr lvl="1"/>
            <a:r>
              <a:rPr lang="en-GB" sz="2900" dirty="0">
                <a:latin typeface="+mj-lt"/>
              </a:rPr>
              <a:t>Deadline Date</a:t>
            </a:r>
          </a:p>
          <a:p>
            <a:pPr lvl="1"/>
            <a:r>
              <a:rPr lang="en-GB" sz="2900" dirty="0">
                <a:latin typeface="+mj-lt"/>
              </a:rPr>
              <a:t>Task Title</a:t>
            </a:r>
          </a:p>
          <a:p>
            <a:pPr lvl="1"/>
            <a:r>
              <a:rPr lang="en-GB" sz="2900" dirty="0">
                <a:latin typeface="+mj-lt"/>
              </a:rPr>
              <a:t>Task Details</a:t>
            </a:r>
          </a:p>
          <a:p>
            <a:pPr lvl="1"/>
            <a:r>
              <a:rPr lang="en-GB" sz="2900" dirty="0">
                <a:latin typeface="+mj-lt"/>
              </a:rPr>
              <a:t>Task Status</a:t>
            </a:r>
          </a:p>
          <a:p>
            <a:pPr lvl="1"/>
            <a:r>
              <a:rPr lang="en-GB" sz="2900" dirty="0">
                <a:latin typeface="+mj-lt"/>
              </a:rPr>
              <a:t>Task Priority </a:t>
            </a:r>
            <a:r>
              <a:rPr lang="en-GB" sz="2900" dirty="0"/>
              <a:t>		</a:t>
            </a:r>
            <a:r>
              <a:rPr lang="en-GB" dirty="0"/>
              <a:t>			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AD3EC09-2259-049E-8D5B-A8365F063489}"/>
              </a:ext>
            </a:extLst>
          </p:cNvPr>
          <p:cNvSpPr txBox="1">
            <a:spLocks/>
          </p:cNvSpPr>
          <p:nvPr/>
        </p:nvSpPr>
        <p:spPr>
          <a:xfrm>
            <a:off x="715383" y="6356350"/>
            <a:ext cx="9574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 Manager App                                                                                                               Olive McKenzie                                                                                                           Niyo Project</a:t>
            </a:r>
          </a:p>
          <a:p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40FE27AA-4998-868C-963A-3702F1891418}"/>
              </a:ext>
            </a:extLst>
          </p:cNvPr>
          <p:cNvSpPr txBox="1">
            <a:spLocks/>
          </p:cNvSpPr>
          <p:nvPr/>
        </p:nvSpPr>
        <p:spPr>
          <a:xfrm>
            <a:off x="831205" y="5485972"/>
            <a:ext cx="10494683" cy="505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System does not allow user to change original task entry date.</a:t>
            </a:r>
          </a:p>
        </p:txBody>
      </p:sp>
    </p:spTree>
    <p:extLst>
      <p:ext uri="{BB962C8B-B14F-4D97-AF65-F5344CB8AC3E}">
        <p14:creationId xmlns:p14="http://schemas.microsoft.com/office/powerpoint/2010/main" val="58051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4D0A-792C-229B-6314-7737CE6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Functionality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C94EE-11E6-DD2F-9E12-FAC4165C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7584" y="2128684"/>
            <a:ext cx="8304316" cy="384441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Present system improvements necessary </a:t>
            </a:r>
          </a:p>
          <a:p>
            <a:r>
              <a:rPr lang="en-GB" dirty="0">
                <a:latin typeface="+mj-lt"/>
              </a:rPr>
              <a:t>System should automatically enter the date task was entered into the system</a:t>
            </a:r>
          </a:p>
          <a:p>
            <a:r>
              <a:rPr lang="en-GB" dirty="0">
                <a:latin typeface="+mj-lt"/>
              </a:rPr>
              <a:t>System should not allow the user to enter a date earlier than todays date. </a:t>
            </a:r>
          </a:p>
          <a:p>
            <a:r>
              <a:rPr lang="en-GB" dirty="0">
                <a:latin typeface="+mj-lt"/>
              </a:rPr>
              <a:t>System should allow the user to search for tasks with task names which use uses upper or lowercase characters different to those stored in the the file.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392E-0F49-7012-5933-4A7A91A6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5057-5E86-698B-2748-DC588C9D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150E-7D1A-9028-CE52-A1FA570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F95ADF-2C08-0395-8CC2-BAA50C708D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99" r="9712"/>
          <a:stretch/>
        </p:blipFill>
        <p:spPr>
          <a:xfrm>
            <a:off x="715964" y="1626919"/>
            <a:ext cx="2217242" cy="4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2157-1FB5-A967-A598-359F7415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Recorded Demonstration of task management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5852-594C-EC96-99CE-4F29A2D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9922-C5BD-50A5-8743-92B88FFB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4AFA-F77B-4937-70F5-062D198A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92C830-A284-28BF-A10E-7DF192AD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214"/>
    </mc:Choice>
    <mc:Fallback xmlns="">
      <p:transition spd="slow" advTm="536214"/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BF9B76"/>
      </a:accent1>
      <a:accent2>
        <a:srgbClr val="A8A369"/>
      </a:accent2>
      <a:accent3>
        <a:srgbClr val="96A777"/>
      </a:accent3>
      <a:accent4>
        <a:srgbClr val="7DB06E"/>
      </a:accent4>
      <a:accent5>
        <a:srgbClr val="7AAE84"/>
      </a:accent5>
      <a:accent6>
        <a:srgbClr val="6DAD93"/>
      </a:accent6>
      <a:hlink>
        <a:srgbClr val="6084A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469</Words>
  <Application>Microsoft Office PowerPoint</Application>
  <PresentationFormat>Widescreen</PresentationFormat>
  <Paragraphs>108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Arial</vt:lpstr>
      <vt:lpstr>Arial Black</vt:lpstr>
      <vt:lpstr>Calisto MT</vt:lpstr>
      <vt:lpstr>Univers Condensed</vt:lpstr>
      <vt:lpstr>ChronicleVTI</vt:lpstr>
      <vt:lpstr>Task Management App</vt:lpstr>
      <vt:lpstr>About Me Background</vt:lpstr>
      <vt:lpstr>Motivation</vt:lpstr>
      <vt:lpstr>Knowledge Gained</vt:lpstr>
      <vt:lpstr>     Project  Task Management App </vt:lpstr>
      <vt:lpstr>Functionality</vt:lpstr>
      <vt:lpstr>Functionality Improvements</vt:lpstr>
      <vt:lpstr>Recorded Demonstration of task management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</dc:title>
  <dc:creator>Olive McKenzie</dc:creator>
  <cp:lastModifiedBy>Olive McKenzie</cp:lastModifiedBy>
  <cp:revision>24</cp:revision>
  <dcterms:created xsi:type="dcterms:W3CDTF">2024-04-11T11:11:05Z</dcterms:created>
  <dcterms:modified xsi:type="dcterms:W3CDTF">2024-04-26T09:54:10Z</dcterms:modified>
</cp:coreProperties>
</file>