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>
        <p:scale>
          <a:sx n="84" d="100"/>
          <a:sy n="84" d="100"/>
        </p:scale>
        <p:origin x="164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9F21-4853-CE68-BA52-51B64CF42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DBE86-3004-4E4E-63A9-F8F6137A6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CF720-52CF-265E-5874-967E919F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F4BD-6287-F54B-9FE5-E225A091ADF2}" type="datetimeFigureOut">
              <a:rPr lang="en-DE" smtClean="0"/>
              <a:t>15.04.22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26BFE-BF9E-1BE5-2B10-FD69AC70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AC0D0-A0C3-E099-3F4F-E36EAB82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B6C8-3CCA-E844-94FB-6F38C3A83E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3672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398F-066D-61C6-0BA5-AD7E4460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533BF-A871-7758-21C3-C27C2A93C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9C9B6-50A5-C025-7692-BB66DBED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F4BD-6287-F54B-9FE5-E225A091ADF2}" type="datetimeFigureOut">
              <a:rPr lang="en-DE" smtClean="0"/>
              <a:t>15.04.22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26558-067C-8E4B-F49C-9620CA56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03055-4966-C822-1626-016A2FBC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B6C8-3CCA-E844-94FB-6F38C3A83E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4518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1B6D76-C834-BC3D-FABD-D91D47F31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F23B2-2393-AE00-A290-9ECA98101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EB6BA-AB85-959D-69BA-8E969B4D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F4BD-6287-F54B-9FE5-E225A091ADF2}" type="datetimeFigureOut">
              <a:rPr lang="en-DE" smtClean="0"/>
              <a:t>15.04.22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73655-F9BE-81A2-EAEC-D4CA5BAB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72897-88E5-9E31-E603-CCAE2CAA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B6C8-3CCA-E844-94FB-6F38C3A83E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8634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C5F2F-F114-2D3D-9BBC-634BF002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1A238-1414-296D-B24A-8FC44A55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831DE-9D2F-BBDE-CE69-0D3988B5B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F4BD-6287-F54B-9FE5-E225A091ADF2}" type="datetimeFigureOut">
              <a:rPr lang="en-DE" smtClean="0"/>
              <a:t>15.04.22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4B72B-744B-95EC-096D-19F21FE0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5173F-0987-5773-40E8-3134ED6D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B6C8-3CCA-E844-94FB-6F38C3A83E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76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04D3-63BB-4FBF-D07E-62F56E270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0EEC5-AFB9-5D2D-E443-ABEBB8AC6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AB052-08EB-B94F-68B7-A890EEBC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F4BD-6287-F54B-9FE5-E225A091ADF2}" type="datetimeFigureOut">
              <a:rPr lang="en-DE" smtClean="0"/>
              <a:t>15.04.22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2E527-FA31-014D-1EFF-E0D56A820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C550C-B6EC-3F36-979B-F376F501F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B6C8-3CCA-E844-94FB-6F38C3A83E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1778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DBA2-BB91-3D49-F857-AB598B0E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CF6A7-FAE6-A73B-8038-9C73BEE91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B5271-F742-D2E9-C263-2B5347D27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A93F7-490F-757F-8350-5D002AE2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F4BD-6287-F54B-9FE5-E225A091ADF2}" type="datetimeFigureOut">
              <a:rPr lang="en-DE" smtClean="0"/>
              <a:t>15.04.22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06E24-0C6A-9566-536F-E70C7532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09FE5-3831-80A0-FF09-FDE7C051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B6C8-3CCA-E844-94FB-6F38C3A83E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249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9CAE-C78D-58CC-5BF8-A483D8932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FB2E4-EF7B-0726-2716-B62E4DAA5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311B3-F3AC-DDC6-DC20-DCBDA2421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67EB3-198C-70BA-6382-FD55C64C7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B5956-CF73-1F2E-4A58-B2CF71485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CD454D-1AEC-8DA7-8387-ABC7C4A5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F4BD-6287-F54B-9FE5-E225A091ADF2}" type="datetimeFigureOut">
              <a:rPr lang="en-DE" smtClean="0"/>
              <a:t>15.04.22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45E7E6-115A-4441-11F5-C8F6389CF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F6C424-5D9E-8169-2F42-13649F38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B6C8-3CCA-E844-94FB-6F38C3A83E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402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5FAF-BA05-2833-6CD5-9265199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8230C-06F5-4E0E-EED0-32A07D4E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F4BD-6287-F54B-9FE5-E225A091ADF2}" type="datetimeFigureOut">
              <a:rPr lang="en-DE" smtClean="0"/>
              <a:t>15.04.22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751B0-9393-11F3-A98C-8C877538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6F6D9-1755-89BA-E134-5A2D11AA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B6C8-3CCA-E844-94FB-6F38C3A83E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5950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B52037-D339-1343-59B9-6E8797EEE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F4BD-6287-F54B-9FE5-E225A091ADF2}" type="datetimeFigureOut">
              <a:rPr lang="en-DE" smtClean="0"/>
              <a:t>15.04.22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4A538-AAEA-8897-25D5-EFFDFC90F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2CD8C-EFA4-D9D5-82B7-17F4BBCBA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B6C8-3CCA-E844-94FB-6F38C3A83E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6176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89AF-BB31-4491-C8F1-C786C273C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E46EF-C246-0F36-A6F0-B4A578CD9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43EF5-0EB4-6FD1-F3B1-481BF1CC9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6785B-5E9B-461E-D2CB-17D11C85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F4BD-6287-F54B-9FE5-E225A091ADF2}" type="datetimeFigureOut">
              <a:rPr lang="en-DE" smtClean="0"/>
              <a:t>15.04.22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728FC-EDA2-3C9A-87E1-A4609697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12E9B-6810-35F7-5E7B-77BBFDEB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B6C8-3CCA-E844-94FB-6F38C3A83E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8516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AC14-D310-4608-5DED-2C49D691C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5BBC4-8397-7E64-01A8-77A191852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D7201-40CE-2235-5317-BC9E8E868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2F9D8-0FDC-CC18-F403-A2EB74B1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F4BD-6287-F54B-9FE5-E225A091ADF2}" type="datetimeFigureOut">
              <a:rPr lang="en-DE" smtClean="0"/>
              <a:t>15.04.22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F3C62-735E-1261-24C8-B0C28D13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E67A6-BAC8-D4CC-0182-4954017C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B6C8-3CCA-E844-94FB-6F38C3A83E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132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38F35-87D6-6161-5A89-1B6D44633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C18FC-BDFF-7AA4-C49E-AD74909D1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5FE2C-D1A7-D908-4CA7-2DBFA10FA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6F4BD-6287-F54B-9FE5-E225A091ADF2}" type="datetimeFigureOut">
              <a:rPr lang="en-DE" smtClean="0"/>
              <a:t>15.04.22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F6F3D-3B07-BDF1-D768-5139B15D4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5E090-A657-F2A6-C3FB-00786FDFF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EB6C8-3CCA-E844-94FB-6F38C3A83E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3158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E4615D-EFA3-B4D4-7574-B8503BF16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357" y="730245"/>
            <a:ext cx="9292100" cy="53975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248E08-20BE-BC28-E9E1-BB17B0512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019" y="1018403"/>
            <a:ext cx="6942775" cy="3936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B1FE65-A4F7-968F-383B-BC183FB7BC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85" r="77299" b="87795"/>
          <a:stretch/>
        </p:blipFill>
        <p:spPr>
          <a:xfrm>
            <a:off x="2835019" y="4955229"/>
            <a:ext cx="1613156" cy="68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76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Koeth</dc:creator>
  <cp:lastModifiedBy>Oliver Koeth</cp:lastModifiedBy>
  <cp:revision>1</cp:revision>
  <dcterms:created xsi:type="dcterms:W3CDTF">2022-04-15T09:51:13Z</dcterms:created>
  <dcterms:modified xsi:type="dcterms:W3CDTF">2022-04-15T09:58:39Z</dcterms:modified>
</cp:coreProperties>
</file>