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0" y="1270000"/>
            <a:ext cx="7620000" cy="1143667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 sz="4800">
                <a:solidFill>
                  <a:srgbClr val="FFFFFF"/>
                </a:solidFill>
              </a:rPr>
              <a:t>Hawk – Fast bird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0" y="1270000"/>
            <a:ext cx="7620000" cy="1143667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 sz="4800">
                <a:solidFill>
                  <a:srgbClr val="FFFFFF"/>
                </a:solidFill>
              </a:rPr>
              <a:t>Eagle – Big bird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