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0000FF"/>
                </a:solidFill>
              </a:rPr>
              <a:t>Cheetah – Fast cat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0000FF"/>
                </a:solidFill>
              </a:rPr>
              <a:t>Garfield – Funny cat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