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07c1eae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07c1eae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07c1eae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07c1eae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0c35f5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0c35f5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c35f55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c35f55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0c35f55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0c35f55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69a96d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69a96d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7c1eae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07c1eae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tfidf = term frequency inverse document frequency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69a96d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69a96d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69a96d4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69a96d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69a96d4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69a96d4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69a96d4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69a96d4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7c1eae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7c1eae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7c1eae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7c1eae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mexwell/stress-detection-from-social-media-articles/data" TargetMode="External"/><Relationship Id="rId4" Type="http://schemas.openxmlformats.org/officeDocument/2006/relationships/hyperlink" Target="https://scikit-learn.org/stable/modules/generated/sklearn.linear_model.LogisticRegression.html" TargetMode="External"/><Relationship Id="rId5" Type="http://schemas.openxmlformats.org/officeDocument/2006/relationships/hyperlink" Target="https://scikit-learn.org/stable/modules/generated/sklearn.svm.SVC.html" TargetMode="External"/><Relationship Id="rId6" Type="http://schemas.openxmlformats.org/officeDocument/2006/relationships/hyperlink" Target="https://github.com/zafirhsn/machine-learning/blob/master/FinalProject_Log%2BSV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Detection from Social Media Articles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688600"/>
            <a:ext cx="85206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Sun, Garvin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Prof. Linda M. Sellie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2:00 PM Section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CS-UY 4563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(SVM)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three kernels showed worse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RBF best overall, linear 2nd with polynomial last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Unexpected - usually linear is 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be because of variance - </a:t>
            </a:r>
            <a:r>
              <a:rPr lang="en"/>
              <a:t>discrepancy</a:t>
            </a:r>
            <a:r>
              <a:rPr lang="en"/>
              <a:t> between linear and RBF are very very close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581650" y="296492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Best Accuracy: 0.844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Tested 3 different activation functions alongside 3 different neural network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Activation Function for Outer Layer: Sigmoid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Activation Function for Hidden Layers: Sigmoid, ReLu, tanh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Architecture: 1 hidden layer with 100 neurons, 1 hidden layer with 10 neurons, and 10 hidden layers with 100 neurons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821374" cy="32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299" y="1637700"/>
            <a:ext cx="4706126" cy="224455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335975" y="4050900"/>
            <a:ext cx="42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Best Accuracy: 0.8297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Conclusion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-Experiment with further feature transformations in SVM, like bag of words and Word2Vec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-Use undersampling and oversampling to create more balanced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Highest Accuracy: 0.844 with RBF Kernel 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https://www.kaggle.com/datasets/mexwell/stress-detection-from-social-media-articles/data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https://scikit-learn.org/stable/modules/generated/sklearn.linear_model.LogisticRegression.html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https://scikit-learn.org/stable/modules/generated/sklearn.svm.SVC.html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https://github.com/zafirhsn/machine-learning/blob/master/FinalProject_Log%2BSVM.ipynb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36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is from Kaggle. Other data includes information from Reddit, but today we are looking at the Twitter No Ad Dataset.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1640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411 Validation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850" y="445025"/>
            <a:ext cx="47594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125700" y="4266000"/>
            <a:ext cx="484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https://www.kaggle.com/datasets/mexwell/stress-detection-from-social-media-articles?select=Twitter_+Non-Advert-Tabelle+1.csv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needs to be processed to remove extraneous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Includes punctuation, capitalization, and stemming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text stripped of punctuation and made 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stemming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Reduces word to root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thinking -&gt; think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Bag of Words (BOW): </a:t>
            </a:r>
            <a:endParaRPr sz="147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Convert each document into a vector with N features</a:t>
            </a:r>
            <a:endParaRPr sz="147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N = # of unique words</a:t>
            </a:r>
            <a:endParaRPr sz="1475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Value of each feature = Frequency of that word in that specific document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Term Frequency-Inverse Document Frequency (TFIDF):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	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	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	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	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https://www.learndatasci.com/glossary/tf-idf-term-frequency-inverse-document-frequency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75"/>
              <a:t>	</a:t>
            </a:r>
            <a:endParaRPr sz="1475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00" y="3692025"/>
            <a:ext cx="567215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100" y="4188525"/>
            <a:ext cx="1940600" cy="3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99" y="2962650"/>
            <a:ext cx="4629300" cy="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Used both BOW and TFIDF transformations along with L1 and L2 regularization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 Values: 0.0001, 0.001, 0.01, 0.1, 1, 10 ,100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Best model used a TFIDF transformation with L2 regularizatio</a:t>
            </a:r>
            <a:r>
              <a:rPr lang="en" sz="1600"/>
              <a:t>n with C = 100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model had an accuracy of 81.98 percent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00" y="205050"/>
            <a:ext cx="6288251" cy="436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(Logistic Regression)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 was the deciding factor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Text based data results in higher variance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Having a “strong” regularizer makes model more stable and accurate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2948100"/>
            <a:ext cx="484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Best Accuracy: 0.820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325" y="713576"/>
            <a:ext cx="5126600" cy="37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38" y="1188700"/>
            <a:ext cx="6171126" cy="33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