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25" name="PlaceHolder 2"/>
          <p:cNvSpPr>
            <a:spLocks noGrp="1"/>
          </p:cNvSpPr>
          <p:nvPr>
            <p:ph/>
          </p:nvPr>
        </p:nvSpPr>
        <p:spPr>
          <a:xfrm>
            <a:off x="540000" y="1260000"/>
            <a:ext cx="9000000" cy="1888560"/>
          </a:xfrm>
          <a:prstGeom prst="rect">
            <a:avLst/>
          </a:prstGeom>
          <a:noFill/>
          <a:ln w="0">
            <a:noFill/>
          </a:ln>
        </p:spPr>
        <p:txBody>
          <a:bodyPr lIns="0" rIns="0" tIns="0" bIns="0" anchor="t">
            <a:normAutofit/>
          </a:bodyPr>
          <a:p>
            <a:endParaRPr b="0" lang="en-PH" sz="2400" spc="-1" strike="noStrike">
              <a:latin typeface="Arial"/>
            </a:endParaRPr>
          </a:p>
        </p:txBody>
      </p:sp>
      <p:sp>
        <p:nvSpPr>
          <p:cNvPr id="26" name="PlaceHolder 3"/>
          <p:cNvSpPr>
            <a:spLocks noGrp="1"/>
          </p:cNvSpPr>
          <p:nvPr>
            <p:ph/>
          </p:nvPr>
        </p:nvSpPr>
        <p:spPr>
          <a:xfrm>
            <a:off x="540000" y="3328200"/>
            <a:ext cx="9000000" cy="1888560"/>
          </a:xfrm>
          <a:prstGeom prst="rect">
            <a:avLst/>
          </a:prstGeom>
          <a:noFill/>
          <a:ln w="0">
            <a:noFill/>
          </a:ln>
        </p:spPr>
        <p:txBody>
          <a:bodyPr lIns="0" rIns="0" tIns="0" bIns="0" anchor="t">
            <a:normAutofit/>
          </a:bodyPr>
          <a:p>
            <a:endParaRPr b="0" lang="en-PH" sz="24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28" name="PlaceHolder 2"/>
          <p:cNvSpPr>
            <a:spLocks noGrp="1"/>
          </p:cNvSpPr>
          <p:nvPr>
            <p:ph/>
          </p:nvPr>
        </p:nvSpPr>
        <p:spPr>
          <a:xfrm>
            <a:off x="540000" y="12600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29" name="PlaceHolder 3"/>
          <p:cNvSpPr>
            <a:spLocks noGrp="1"/>
          </p:cNvSpPr>
          <p:nvPr>
            <p:ph/>
          </p:nvPr>
        </p:nvSpPr>
        <p:spPr>
          <a:xfrm>
            <a:off x="5151600" y="12600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30" name="PlaceHolder 4"/>
          <p:cNvSpPr>
            <a:spLocks noGrp="1"/>
          </p:cNvSpPr>
          <p:nvPr>
            <p:ph/>
          </p:nvPr>
        </p:nvSpPr>
        <p:spPr>
          <a:xfrm>
            <a:off x="540000" y="33282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31" name="PlaceHolder 5"/>
          <p:cNvSpPr>
            <a:spLocks noGrp="1"/>
          </p:cNvSpPr>
          <p:nvPr>
            <p:ph/>
          </p:nvPr>
        </p:nvSpPr>
        <p:spPr>
          <a:xfrm>
            <a:off x="5151600" y="3328200"/>
            <a:ext cx="4391640" cy="1888560"/>
          </a:xfrm>
          <a:prstGeom prst="rect">
            <a:avLst/>
          </a:prstGeom>
          <a:noFill/>
          <a:ln w="0">
            <a:noFill/>
          </a:ln>
        </p:spPr>
        <p:txBody>
          <a:bodyPr lIns="0" rIns="0" tIns="0" bIns="0" anchor="t">
            <a:normAutofit/>
          </a:bodyPr>
          <a:p>
            <a:endParaRPr b="0" lang="en-PH" sz="24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33" name="PlaceHolder 2"/>
          <p:cNvSpPr>
            <a:spLocks noGrp="1"/>
          </p:cNvSpPr>
          <p:nvPr>
            <p:ph/>
          </p:nvPr>
        </p:nvSpPr>
        <p:spPr>
          <a:xfrm>
            <a:off x="540000" y="1260000"/>
            <a:ext cx="2897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34" name="PlaceHolder 3"/>
          <p:cNvSpPr>
            <a:spLocks noGrp="1"/>
          </p:cNvSpPr>
          <p:nvPr>
            <p:ph/>
          </p:nvPr>
        </p:nvSpPr>
        <p:spPr>
          <a:xfrm>
            <a:off x="3583080" y="1260000"/>
            <a:ext cx="2897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35" name="PlaceHolder 4"/>
          <p:cNvSpPr>
            <a:spLocks noGrp="1"/>
          </p:cNvSpPr>
          <p:nvPr>
            <p:ph/>
          </p:nvPr>
        </p:nvSpPr>
        <p:spPr>
          <a:xfrm>
            <a:off x="6625800" y="1260000"/>
            <a:ext cx="2897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36" name="PlaceHolder 5"/>
          <p:cNvSpPr>
            <a:spLocks noGrp="1"/>
          </p:cNvSpPr>
          <p:nvPr>
            <p:ph/>
          </p:nvPr>
        </p:nvSpPr>
        <p:spPr>
          <a:xfrm>
            <a:off x="540000" y="3328200"/>
            <a:ext cx="2897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37" name="PlaceHolder 6"/>
          <p:cNvSpPr>
            <a:spLocks noGrp="1"/>
          </p:cNvSpPr>
          <p:nvPr>
            <p:ph/>
          </p:nvPr>
        </p:nvSpPr>
        <p:spPr>
          <a:xfrm>
            <a:off x="3583080" y="3328200"/>
            <a:ext cx="2897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38" name="PlaceHolder 7"/>
          <p:cNvSpPr>
            <a:spLocks noGrp="1"/>
          </p:cNvSpPr>
          <p:nvPr>
            <p:ph/>
          </p:nvPr>
        </p:nvSpPr>
        <p:spPr>
          <a:xfrm>
            <a:off x="6625800" y="3328200"/>
            <a:ext cx="2897640" cy="1888560"/>
          </a:xfrm>
          <a:prstGeom prst="rect">
            <a:avLst/>
          </a:prstGeom>
          <a:noFill/>
          <a:ln w="0">
            <a:noFill/>
          </a:ln>
        </p:spPr>
        <p:txBody>
          <a:bodyPr lIns="0" rIns="0" tIns="0" bIns="0" anchor="t">
            <a:normAutofit/>
          </a:bodyPr>
          <a:p>
            <a:endParaRPr b="0" lang="en-PH" sz="24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35232F8-1565-4CBB-B17C-3F9648CFF91D}" type="slidenum">
              <a:t>&lt;#&gt;</a:t>
            </a:fld>
          </a:p>
        </p:txBody>
      </p:sp>
      <p:sp>
        <p:nvSpPr>
          <p:cNvPr id="4" name="PlaceHolder 3"/>
          <p:cNvSpPr>
            <a:spLocks noGrp="1"/>
          </p:cNvSpPr>
          <p:nvPr>
            <p:ph type="dt" idx="1"/>
          </p:nvPr>
        </p:nvSpPr>
        <p:spPr/>
        <p:txBody>
          <a:bodyPr/>
          <a:p>
            <a:r>
              <a:rPr lang="en-PH"/>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48" name="PlaceHolder 2"/>
          <p:cNvSpPr>
            <a:spLocks noGrp="1"/>
          </p:cNvSpPr>
          <p:nvPr>
            <p:ph type="subTitle"/>
          </p:nvPr>
        </p:nvSpPr>
        <p:spPr>
          <a:xfrm>
            <a:off x="540000" y="1260000"/>
            <a:ext cx="9000000" cy="3960000"/>
          </a:xfrm>
          <a:prstGeom prst="rect">
            <a:avLst/>
          </a:prstGeom>
          <a:noFill/>
          <a:ln w="0">
            <a:noFill/>
          </a:ln>
        </p:spPr>
        <p:txBody>
          <a:bodyPr lIns="0" rIns="0" tIns="0" bIns="0" anchor="ctr">
            <a:noAutofit/>
          </a:bodyPr>
          <a:p>
            <a:pPr algn="ctr">
              <a:buNone/>
            </a:pPr>
            <a:endParaRPr b="0" lang="en-PH" sz="3200" spc="-1" strike="noStrike">
              <a:highlight>
                <a:srgbClr val="ffffff"/>
              </a:highlight>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525975C-0F18-48BC-A559-189E8277B1FF}" type="slidenum">
              <a:t>&lt;#&gt;</a:t>
            </a:fld>
          </a:p>
        </p:txBody>
      </p:sp>
      <p:sp>
        <p:nvSpPr>
          <p:cNvPr id="6" name="PlaceHolder 5"/>
          <p:cNvSpPr>
            <a:spLocks noGrp="1"/>
          </p:cNvSpPr>
          <p:nvPr>
            <p:ph type="dt" idx="1"/>
          </p:nvPr>
        </p:nvSpPr>
        <p:spPr/>
        <p:txBody>
          <a:bodyPr/>
          <a:p>
            <a:r>
              <a:rPr lang="en-PH"/>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50" name="PlaceHolder 2"/>
          <p:cNvSpPr>
            <a:spLocks noGrp="1"/>
          </p:cNvSpPr>
          <p:nvPr>
            <p:ph/>
          </p:nvPr>
        </p:nvSpPr>
        <p:spPr>
          <a:xfrm>
            <a:off x="540000" y="1260000"/>
            <a:ext cx="9000000" cy="3960000"/>
          </a:xfrm>
          <a:prstGeom prst="rect">
            <a:avLst/>
          </a:prstGeom>
          <a:noFill/>
          <a:ln w="0">
            <a:noFill/>
          </a:ln>
        </p:spPr>
        <p:txBody>
          <a:bodyPr lIns="0" rIns="0" tIns="0" bIns="0" anchor="t">
            <a:normAutofit/>
          </a:bodyPr>
          <a:p>
            <a:endParaRPr b="0" lang="en-PH" sz="24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104DBF8-A85A-4926-AAC1-C24B93237968}" type="slidenum">
              <a:t>&lt;#&gt;</a:t>
            </a:fld>
          </a:p>
        </p:txBody>
      </p:sp>
      <p:sp>
        <p:nvSpPr>
          <p:cNvPr id="6" name="PlaceHolder 5"/>
          <p:cNvSpPr>
            <a:spLocks noGrp="1"/>
          </p:cNvSpPr>
          <p:nvPr>
            <p:ph type="dt" idx="1"/>
          </p:nvPr>
        </p:nvSpPr>
        <p:spPr/>
        <p:txBody>
          <a:bodyPr/>
          <a:p>
            <a:r>
              <a:rPr lang="en-PH"/>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52"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endParaRPr b="0" lang="en-PH" sz="2400" spc="-1" strike="noStrike">
              <a:latin typeface="Arial"/>
            </a:endParaRPr>
          </a:p>
        </p:txBody>
      </p:sp>
      <p:sp>
        <p:nvSpPr>
          <p:cNvPr id="53"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endParaRPr b="0" lang="en-PH" sz="24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0C70F2C-F924-4409-9F9E-F700EE4F9465}" type="slidenum">
              <a:t>&lt;#&gt;</a:t>
            </a:fld>
          </a:p>
        </p:txBody>
      </p:sp>
      <p:sp>
        <p:nvSpPr>
          <p:cNvPr id="7" name="PlaceHolder 6"/>
          <p:cNvSpPr>
            <a:spLocks noGrp="1"/>
          </p:cNvSpPr>
          <p:nvPr>
            <p:ph type="dt" idx="1"/>
          </p:nvPr>
        </p:nvSpPr>
        <p:spPr/>
        <p:txBody>
          <a:bodyPr/>
          <a:p>
            <a:r>
              <a:rPr lang="en-PH"/>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B435A25-2694-4CA8-A5DA-77351C518687}" type="slidenum">
              <a:t>&lt;#&gt;</a:t>
            </a:fld>
          </a:p>
        </p:txBody>
      </p:sp>
      <p:sp>
        <p:nvSpPr>
          <p:cNvPr id="5" name="PlaceHolder 4"/>
          <p:cNvSpPr>
            <a:spLocks noGrp="1"/>
          </p:cNvSpPr>
          <p:nvPr>
            <p:ph type="dt" idx="1"/>
          </p:nvPr>
        </p:nvSpPr>
        <p:spPr/>
        <p:txBody>
          <a:bodyPr/>
          <a:p>
            <a:r>
              <a:rPr lang="en-PH"/>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40000" y="180000"/>
            <a:ext cx="8280000" cy="2921760"/>
          </a:xfrm>
          <a:prstGeom prst="rect">
            <a:avLst/>
          </a:prstGeom>
          <a:noFill/>
          <a:ln w="0">
            <a:noFill/>
          </a:ln>
        </p:spPr>
        <p:txBody>
          <a:bodyPr lIns="0" rIns="0" tIns="0" bIns="0" anchor="ctr">
            <a:noAutofit/>
          </a:bodyPr>
          <a:p>
            <a:pPr algn="ctr">
              <a:buNone/>
            </a:pPr>
            <a:endParaRPr b="0" lang="en-PH" sz="3200" spc="-1" strike="noStrike">
              <a:highlight>
                <a:srgbClr val="ffffff"/>
              </a:highlight>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73A0458-5C7E-49F9-90A2-AE34C4654463}" type="slidenum">
              <a:t>&lt;#&gt;</a:t>
            </a:fld>
          </a:p>
        </p:txBody>
      </p:sp>
      <p:sp>
        <p:nvSpPr>
          <p:cNvPr id="5" name="PlaceHolder 4"/>
          <p:cNvSpPr>
            <a:spLocks noGrp="1"/>
          </p:cNvSpPr>
          <p:nvPr>
            <p:ph type="dt" idx="1"/>
          </p:nvPr>
        </p:nvSpPr>
        <p:spPr/>
        <p:txBody>
          <a:bodyPr/>
          <a:p>
            <a:r>
              <a:rPr lang="en-PH"/>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57" name="PlaceHolder 2"/>
          <p:cNvSpPr>
            <a:spLocks noGrp="1"/>
          </p:cNvSpPr>
          <p:nvPr>
            <p:ph/>
          </p:nvPr>
        </p:nvSpPr>
        <p:spPr>
          <a:xfrm>
            <a:off x="540000" y="12600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58"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endParaRPr b="0" lang="en-PH" sz="2400" spc="-1" strike="noStrike">
              <a:latin typeface="Arial"/>
            </a:endParaRPr>
          </a:p>
        </p:txBody>
      </p:sp>
      <p:sp>
        <p:nvSpPr>
          <p:cNvPr id="59" name="PlaceHolder 4"/>
          <p:cNvSpPr>
            <a:spLocks noGrp="1"/>
          </p:cNvSpPr>
          <p:nvPr>
            <p:ph/>
          </p:nvPr>
        </p:nvSpPr>
        <p:spPr>
          <a:xfrm>
            <a:off x="540000" y="33282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A03CF94-63FA-41C5-A55C-DE4D68DBFFA2}" type="slidenum">
              <a:t>&lt;#&gt;</a:t>
            </a:fld>
          </a:p>
        </p:txBody>
      </p:sp>
      <p:sp>
        <p:nvSpPr>
          <p:cNvPr id="8" name="PlaceHolder 7"/>
          <p:cNvSpPr>
            <a:spLocks noGrp="1"/>
          </p:cNvSpPr>
          <p:nvPr>
            <p:ph type="dt" idx="1"/>
          </p:nvPr>
        </p:nvSpPr>
        <p:spPr/>
        <p:txBody>
          <a:bodyPr/>
          <a:p>
            <a:r>
              <a:rPr lang="en-PH"/>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4" name="PlaceHolder 2"/>
          <p:cNvSpPr>
            <a:spLocks noGrp="1"/>
          </p:cNvSpPr>
          <p:nvPr>
            <p:ph type="subTitle"/>
          </p:nvPr>
        </p:nvSpPr>
        <p:spPr>
          <a:xfrm>
            <a:off x="540000" y="1260000"/>
            <a:ext cx="9000000" cy="3960000"/>
          </a:xfrm>
          <a:prstGeom prst="rect">
            <a:avLst/>
          </a:prstGeom>
          <a:noFill/>
          <a:ln w="0">
            <a:noFill/>
          </a:ln>
        </p:spPr>
        <p:txBody>
          <a:bodyPr lIns="0" rIns="0" tIns="0" bIns="0" anchor="ctr">
            <a:noAutofit/>
          </a:bodyPr>
          <a:p>
            <a:pPr algn="ctr">
              <a:buNone/>
            </a:pPr>
            <a:endParaRPr b="0" lang="en-PH"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61"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endParaRPr b="0" lang="en-PH" sz="2400" spc="-1" strike="noStrike">
              <a:latin typeface="Arial"/>
            </a:endParaRPr>
          </a:p>
        </p:txBody>
      </p:sp>
      <p:sp>
        <p:nvSpPr>
          <p:cNvPr id="62" name="PlaceHolder 3"/>
          <p:cNvSpPr>
            <a:spLocks noGrp="1"/>
          </p:cNvSpPr>
          <p:nvPr>
            <p:ph/>
          </p:nvPr>
        </p:nvSpPr>
        <p:spPr>
          <a:xfrm>
            <a:off x="5151600" y="12600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63" name="PlaceHolder 4"/>
          <p:cNvSpPr>
            <a:spLocks noGrp="1"/>
          </p:cNvSpPr>
          <p:nvPr>
            <p:ph/>
          </p:nvPr>
        </p:nvSpPr>
        <p:spPr>
          <a:xfrm>
            <a:off x="5151600" y="33282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C24BE78-A1FF-4FE1-81FB-944A68B2B240}" type="slidenum">
              <a:t>&lt;#&gt;</a:t>
            </a:fld>
          </a:p>
        </p:txBody>
      </p:sp>
      <p:sp>
        <p:nvSpPr>
          <p:cNvPr id="8" name="PlaceHolder 7"/>
          <p:cNvSpPr>
            <a:spLocks noGrp="1"/>
          </p:cNvSpPr>
          <p:nvPr>
            <p:ph type="dt" idx="1"/>
          </p:nvPr>
        </p:nvSpPr>
        <p:spPr/>
        <p:txBody>
          <a:bodyPr/>
          <a:p>
            <a:r>
              <a:rPr lang="en-PH"/>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65" name="PlaceHolder 2"/>
          <p:cNvSpPr>
            <a:spLocks noGrp="1"/>
          </p:cNvSpPr>
          <p:nvPr>
            <p:ph/>
          </p:nvPr>
        </p:nvSpPr>
        <p:spPr>
          <a:xfrm>
            <a:off x="540000" y="12600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66" name="PlaceHolder 3"/>
          <p:cNvSpPr>
            <a:spLocks noGrp="1"/>
          </p:cNvSpPr>
          <p:nvPr>
            <p:ph/>
          </p:nvPr>
        </p:nvSpPr>
        <p:spPr>
          <a:xfrm>
            <a:off x="5151600" y="12600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67" name="PlaceHolder 4"/>
          <p:cNvSpPr>
            <a:spLocks noGrp="1"/>
          </p:cNvSpPr>
          <p:nvPr>
            <p:ph/>
          </p:nvPr>
        </p:nvSpPr>
        <p:spPr>
          <a:xfrm>
            <a:off x="540000" y="3328200"/>
            <a:ext cx="9000000" cy="1888560"/>
          </a:xfrm>
          <a:prstGeom prst="rect">
            <a:avLst/>
          </a:prstGeom>
          <a:noFill/>
          <a:ln w="0">
            <a:noFill/>
          </a:ln>
        </p:spPr>
        <p:txBody>
          <a:bodyPr lIns="0" rIns="0" tIns="0" bIns="0" anchor="t">
            <a:normAutofit/>
          </a:bodyPr>
          <a:p>
            <a:endParaRPr b="0" lang="en-PH"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FAAE7E4-EE8F-4746-88C0-982E895DD14A}" type="slidenum">
              <a:t>&lt;#&gt;</a:t>
            </a:fld>
          </a:p>
        </p:txBody>
      </p:sp>
      <p:sp>
        <p:nvSpPr>
          <p:cNvPr id="8" name="PlaceHolder 7"/>
          <p:cNvSpPr>
            <a:spLocks noGrp="1"/>
          </p:cNvSpPr>
          <p:nvPr>
            <p:ph type="dt" idx="1"/>
          </p:nvPr>
        </p:nvSpPr>
        <p:spPr/>
        <p:txBody>
          <a:bodyPr/>
          <a:p>
            <a:r>
              <a:rPr lang="en-PH"/>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69" name="PlaceHolder 2"/>
          <p:cNvSpPr>
            <a:spLocks noGrp="1"/>
          </p:cNvSpPr>
          <p:nvPr>
            <p:ph/>
          </p:nvPr>
        </p:nvSpPr>
        <p:spPr>
          <a:xfrm>
            <a:off x="540000" y="1260000"/>
            <a:ext cx="9000000" cy="1888560"/>
          </a:xfrm>
          <a:prstGeom prst="rect">
            <a:avLst/>
          </a:prstGeom>
          <a:noFill/>
          <a:ln w="0">
            <a:noFill/>
          </a:ln>
        </p:spPr>
        <p:txBody>
          <a:bodyPr lIns="0" rIns="0" tIns="0" bIns="0" anchor="t">
            <a:normAutofit/>
          </a:bodyPr>
          <a:p>
            <a:endParaRPr b="0" lang="en-PH" sz="2400" spc="-1" strike="noStrike">
              <a:latin typeface="Arial"/>
            </a:endParaRPr>
          </a:p>
        </p:txBody>
      </p:sp>
      <p:sp>
        <p:nvSpPr>
          <p:cNvPr id="70" name="PlaceHolder 3"/>
          <p:cNvSpPr>
            <a:spLocks noGrp="1"/>
          </p:cNvSpPr>
          <p:nvPr>
            <p:ph/>
          </p:nvPr>
        </p:nvSpPr>
        <p:spPr>
          <a:xfrm>
            <a:off x="540000" y="3328200"/>
            <a:ext cx="9000000" cy="1888560"/>
          </a:xfrm>
          <a:prstGeom prst="rect">
            <a:avLst/>
          </a:prstGeom>
          <a:noFill/>
          <a:ln w="0">
            <a:noFill/>
          </a:ln>
        </p:spPr>
        <p:txBody>
          <a:bodyPr lIns="0" rIns="0" tIns="0" bIns="0" anchor="t">
            <a:normAutofit/>
          </a:bodyPr>
          <a:p>
            <a:endParaRPr b="0" lang="en-PH" sz="24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725DF82-63B8-4945-A00C-ECC3557C2EC0}" type="slidenum">
              <a:t>&lt;#&gt;</a:t>
            </a:fld>
          </a:p>
        </p:txBody>
      </p:sp>
      <p:sp>
        <p:nvSpPr>
          <p:cNvPr id="7" name="PlaceHolder 6"/>
          <p:cNvSpPr>
            <a:spLocks noGrp="1"/>
          </p:cNvSpPr>
          <p:nvPr>
            <p:ph type="dt" idx="1"/>
          </p:nvPr>
        </p:nvSpPr>
        <p:spPr/>
        <p:txBody>
          <a:bodyPr/>
          <a:p>
            <a:r>
              <a:rPr lang="en-PH"/>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72" name="PlaceHolder 2"/>
          <p:cNvSpPr>
            <a:spLocks noGrp="1"/>
          </p:cNvSpPr>
          <p:nvPr>
            <p:ph/>
          </p:nvPr>
        </p:nvSpPr>
        <p:spPr>
          <a:xfrm>
            <a:off x="540000" y="12600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73" name="PlaceHolder 3"/>
          <p:cNvSpPr>
            <a:spLocks noGrp="1"/>
          </p:cNvSpPr>
          <p:nvPr>
            <p:ph/>
          </p:nvPr>
        </p:nvSpPr>
        <p:spPr>
          <a:xfrm>
            <a:off x="5151600" y="12600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74" name="PlaceHolder 4"/>
          <p:cNvSpPr>
            <a:spLocks noGrp="1"/>
          </p:cNvSpPr>
          <p:nvPr>
            <p:ph/>
          </p:nvPr>
        </p:nvSpPr>
        <p:spPr>
          <a:xfrm>
            <a:off x="540000" y="33282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75" name="PlaceHolder 5"/>
          <p:cNvSpPr>
            <a:spLocks noGrp="1"/>
          </p:cNvSpPr>
          <p:nvPr>
            <p:ph/>
          </p:nvPr>
        </p:nvSpPr>
        <p:spPr>
          <a:xfrm>
            <a:off x="5151600" y="33282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021376B-85EE-4570-96FE-212D5777D922}" type="slidenum">
              <a:t>&lt;#&gt;</a:t>
            </a:fld>
          </a:p>
        </p:txBody>
      </p:sp>
      <p:sp>
        <p:nvSpPr>
          <p:cNvPr id="9" name="PlaceHolder 8"/>
          <p:cNvSpPr>
            <a:spLocks noGrp="1"/>
          </p:cNvSpPr>
          <p:nvPr>
            <p:ph type="dt" idx="1"/>
          </p:nvPr>
        </p:nvSpPr>
        <p:spPr/>
        <p:txBody>
          <a:bodyPr/>
          <a:p>
            <a:r>
              <a:rPr lang="en-PH"/>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77" name="PlaceHolder 2"/>
          <p:cNvSpPr>
            <a:spLocks noGrp="1"/>
          </p:cNvSpPr>
          <p:nvPr>
            <p:ph/>
          </p:nvPr>
        </p:nvSpPr>
        <p:spPr>
          <a:xfrm>
            <a:off x="540000" y="1260000"/>
            <a:ext cx="2897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78" name="PlaceHolder 3"/>
          <p:cNvSpPr>
            <a:spLocks noGrp="1"/>
          </p:cNvSpPr>
          <p:nvPr>
            <p:ph/>
          </p:nvPr>
        </p:nvSpPr>
        <p:spPr>
          <a:xfrm>
            <a:off x="3583080" y="1260000"/>
            <a:ext cx="2897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79" name="PlaceHolder 4"/>
          <p:cNvSpPr>
            <a:spLocks noGrp="1"/>
          </p:cNvSpPr>
          <p:nvPr>
            <p:ph/>
          </p:nvPr>
        </p:nvSpPr>
        <p:spPr>
          <a:xfrm>
            <a:off x="6625800" y="1260000"/>
            <a:ext cx="2897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80" name="PlaceHolder 5"/>
          <p:cNvSpPr>
            <a:spLocks noGrp="1"/>
          </p:cNvSpPr>
          <p:nvPr>
            <p:ph/>
          </p:nvPr>
        </p:nvSpPr>
        <p:spPr>
          <a:xfrm>
            <a:off x="540000" y="3328200"/>
            <a:ext cx="2897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81" name="PlaceHolder 6"/>
          <p:cNvSpPr>
            <a:spLocks noGrp="1"/>
          </p:cNvSpPr>
          <p:nvPr>
            <p:ph/>
          </p:nvPr>
        </p:nvSpPr>
        <p:spPr>
          <a:xfrm>
            <a:off x="3583080" y="3328200"/>
            <a:ext cx="2897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82" name="PlaceHolder 7"/>
          <p:cNvSpPr>
            <a:spLocks noGrp="1"/>
          </p:cNvSpPr>
          <p:nvPr>
            <p:ph/>
          </p:nvPr>
        </p:nvSpPr>
        <p:spPr>
          <a:xfrm>
            <a:off x="6625800" y="3328200"/>
            <a:ext cx="2897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E0B8AE2-0B02-463A-A643-969798007151}" type="slidenum">
              <a:t>&lt;#&gt;</a:t>
            </a:fld>
          </a:p>
        </p:txBody>
      </p:sp>
      <p:sp>
        <p:nvSpPr>
          <p:cNvPr id="11" name="PlaceHolder 10"/>
          <p:cNvSpPr>
            <a:spLocks noGrp="1"/>
          </p:cNvSpPr>
          <p:nvPr>
            <p:ph type="dt" idx="1"/>
          </p:nvPr>
        </p:nvSpPr>
        <p:spPr/>
        <p:txBody>
          <a:bodyPr/>
          <a:p>
            <a:r>
              <a:rPr lang="en-PH"/>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6" name="PlaceHolder 2"/>
          <p:cNvSpPr>
            <a:spLocks noGrp="1"/>
          </p:cNvSpPr>
          <p:nvPr>
            <p:ph/>
          </p:nvPr>
        </p:nvSpPr>
        <p:spPr>
          <a:xfrm>
            <a:off x="540000" y="1260000"/>
            <a:ext cx="9000000" cy="3960000"/>
          </a:xfrm>
          <a:prstGeom prst="rect">
            <a:avLst/>
          </a:prstGeom>
          <a:noFill/>
          <a:ln w="0">
            <a:noFill/>
          </a:ln>
        </p:spPr>
        <p:txBody>
          <a:bodyPr lIns="0" rIns="0" tIns="0" bIns="0" anchor="t">
            <a:normAutofit/>
          </a:bodyPr>
          <a:p>
            <a:endParaRPr b="0" lang="en-PH" sz="24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8"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endParaRPr b="0" lang="en-PH" sz="2400" spc="-1" strike="noStrike">
              <a:latin typeface="Arial"/>
            </a:endParaRPr>
          </a:p>
        </p:txBody>
      </p:sp>
      <p:sp>
        <p:nvSpPr>
          <p:cNvPr id="9"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endParaRPr b="0" lang="en-PH" sz="24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40000" y="180000"/>
            <a:ext cx="8280000" cy="2921760"/>
          </a:xfrm>
          <a:prstGeom prst="rect">
            <a:avLst/>
          </a:prstGeom>
          <a:noFill/>
          <a:ln w="0">
            <a:noFill/>
          </a:ln>
        </p:spPr>
        <p:txBody>
          <a:bodyPr lIns="0" rIns="0" tIns="0" bIns="0" anchor="ctr">
            <a:noAutofit/>
          </a:bodyPr>
          <a:p>
            <a:pPr algn="ctr">
              <a:buNone/>
            </a:pPr>
            <a:endParaRPr b="0" lang="en-PH" sz="3200" spc="-1" strike="noStrike">
              <a:highlight>
                <a:srgbClr val="ffffff"/>
              </a:highlight>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13" name="PlaceHolder 2"/>
          <p:cNvSpPr>
            <a:spLocks noGrp="1"/>
          </p:cNvSpPr>
          <p:nvPr>
            <p:ph/>
          </p:nvPr>
        </p:nvSpPr>
        <p:spPr>
          <a:xfrm>
            <a:off x="540000" y="12600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14"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endParaRPr b="0" lang="en-PH" sz="2400" spc="-1" strike="noStrike">
              <a:latin typeface="Arial"/>
            </a:endParaRPr>
          </a:p>
        </p:txBody>
      </p:sp>
      <p:sp>
        <p:nvSpPr>
          <p:cNvPr id="15" name="PlaceHolder 4"/>
          <p:cNvSpPr>
            <a:spLocks noGrp="1"/>
          </p:cNvSpPr>
          <p:nvPr>
            <p:ph/>
          </p:nvPr>
        </p:nvSpPr>
        <p:spPr>
          <a:xfrm>
            <a:off x="540000" y="3328200"/>
            <a:ext cx="4391640" cy="1888560"/>
          </a:xfrm>
          <a:prstGeom prst="rect">
            <a:avLst/>
          </a:prstGeom>
          <a:noFill/>
          <a:ln w="0">
            <a:noFill/>
          </a:ln>
        </p:spPr>
        <p:txBody>
          <a:bodyPr lIns="0" rIns="0" tIns="0" bIns="0" anchor="t">
            <a:normAutofit/>
          </a:bodyPr>
          <a:p>
            <a:endParaRPr b="0" lang="en-PH" sz="24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17"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endParaRPr b="0" lang="en-PH" sz="2400" spc="-1" strike="noStrike">
              <a:latin typeface="Arial"/>
            </a:endParaRPr>
          </a:p>
        </p:txBody>
      </p:sp>
      <p:sp>
        <p:nvSpPr>
          <p:cNvPr id="18" name="PlaceHolder 3"/>
          <p:cNvSpPr>
            <a:spLocks noGrp="1"/>
          </p:cNvSpPr>
          <p:nvPr>
            <p:ph/>
          </p:nvPr>
        </p:nvSpPr>
        <p:spPr>
          <a:xfrm>
            <a:off x="5151600" y="12600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19" name="PlaceHolder 4"/>
          <p:cNvSpPr>
            <a:spLocks noGrp="1"/>
          </p:cNvSpPr>
          <p:nvPr>
            <p:ph/>
          </p:nvPr>
        </p:nvSpPr>
        <p:spPr>
          <a:xfrm>
            <a:off x="5151600" y="3328200"/>
            <a:ext cx="4391640" cy="1888560"/>
          </a:xfrm>
          <a:prstGeom prst="rect">
            <a:avLst/>
          </a:prstGeom>
          <a:noFill/>
          <a:ln w="0">
            <a:noFill/>
          </a:ln>
        </p:spPr>
        <p:txBody>
          <a:bodyPr lIns="0" rIns="0" tIns="0" bIns="0" anchor="t">
            <a:normAutofit/>
          </a:bodyPr>
          <a:p>
            <a:endParaRPr b="0" lang="en-PH" sz="2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endParaRPr b="0" lang="en-PH" sz="2700" spc="-1" strike="noStrike">
              <a:solidFill>
                <a:srgbClr val="ff6600"/>
              </a:solidFill>
              <a:latin typeface="Arial"/>
            </a:endParaRPr>
          </a:p>
        </p:txBody>
      </p:sp>
      <p:sp>
        <p:nvSpPr>
          <p:cNvPr id="21" name="PlaceHolder 2"/>
          <p:cNvSpPr>
            <a:spLocks noGrp="1"/>
          </p:cNvSpPr>
          <p:nvPr>
            <p:ph/>
          </p:nvPr>
        </p:nvSpPr>
        <p:spPr>
          <a:xfrm>
            <a:off x="540000" y="12600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22" name="PlaceHolder 3"/>
          <p:cNvSpPr>
            <a:spLocks noGrp="1"/>
          </p:cNvSpPr>
          <p:nvPr>
            <p:ph/>
          </p:nvPr>
        </p:nvSpPr>
        <p:spPr>
          <a:xfrm>
            <a:off x="5151600" y="1260000"/>
            <a:ext cx="4391640" cy="1888560"/>
          </a:xfrm>
          <a:prstGeom prst="rect">
            <a:avLst/>
          </a:prstGeom>
          <a:noFill/>
          <a:ln w="0">
            <a:noFill/>
          </a:ln>
        </p:spPr>
        <p:txBody>
          <a:bodyPr lIns="0" rIns="0" tIns="0" bIns="0" anchor="t">
            <a:normAutofit/>
          </a:bodyPr>
          <a:p>
            <a:endParaRPr b="0" lang="en-PH" sz="2400" spc="-1" strike="noStrike">
              <a:latin typeface="Arial"/>
            </a:endParaRPr>
          </a:p>
        </p:txBody>
      </p:sp>
      <p:sp>
        <p:nvSpPr>
          <p:cNvPr id="23" name="PlaceHolder 4"/>
          <p:cNvSpPr>
            <a:spLocks noGrp="1"/>
          </p:cNvSpPr>
          <p:nvPr>
            <p:ph/>
          </p:nvPr>
        </p:nvSpPr>
        <p:spPr>
          <a:xfrm>
            <a:off x="540000" y="3328200"/>
            <a:ext cx="9000000" cy="1888560"/>
          </a:xfrm>
          <a:prstGeom prst="rect">
            <a:avLst/>
          </a:prstGeom>
          <a:noFill/>
          <a:ln w="0">
            <a:noFill/>
          </a:ln>
        </p:spPr>
        <p:txBody>
          <a:bodyPr lIns="0" rIns="0" tIns="0" bIns="0" anchor="t">
            <a:normAutofit/>
          </a:bodyPr>
          <a:p>
            <a:endParaRPr b="0" lang="en-PH" sz="24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40000" y="1620000"/>
            <a:ext cx="7560000" cy="990000"/>
          </a:xfrm>
          <a:prstGeom prst="rect">
            <a:avLst/>
          </a:prstGeom>
          <a:noFill/>
          <a:ln w="0">
            <a:noFill/>
          </a:ln>
        </p:spPr>
        <p:txBody>
          <a:bodyPr lIns="0" rIns="0" tIns="0" bIns="0" anchor="ctr">
            <a:noAutofit/>
          </a:bodyPr>
          <a:p>
            <a:pPr algn="ctr">
              <a:buNone/>
            </a:pPr>
            <a:r>
              <a:rPr b="0" lang="en-PH" sz="3300" spc="-1" strike="noStrike">
                <a:solidFill>
                  <a:srgbClr val="ff8000"/>
                </a:solidFill>
                <a:highlight>
                  <a:srgbClr val="ffffff"/>
                </a:highlight>
                <a:latin typeface="Arial"/>
              </a:rPr>
              <a:t>Click to edit the title text format</a:t>
            </a:r>
            <a:endParaRPr b="0" lang="en-PH" sz="3300" spc="-1" strike="noStrike">
              <a:solidFill>
                <a:srgbClr val="ff8000"/>
              </a:solidFill>
              <a:highlight>
                <a:srgbClr val="ffffff"/>
              </a:highlight>
              <a:latin typeface="Arial"/>
            </a:endParaRPr>
          </a:p>
        </p:txBody>
      </p:sp>
      <p:sp>
        <p:nvSpPr>
          <p:cNvPr id="1" name="PlaceHolder 2"/>
          <p:cNvSpPr>
            <a:spLocks noGrp="1"/>
          </p:cNvSpPr>
          <p:nvPr>
            <p:ph type="body"/>
          </p:nvPr>
        </p:nvSpPr>
        <p:spPr>
          <a:xfrm>
            <a:off x="540000" y="3060000"/>
            <a:ext cx="9000000" cy="2340000"/>
          </a:xfrm>
          <a:prstGeom prst="rect">
            <a:avLst/>
          </a:prstGeom>
          <a:noFill/>
          <a:ln w="0">
            <a:noFill/>
          </a:ln>
        </p:spPr>
        <p:txBody>
          <a:bodyPr lIns="0" rIns="0" tIns="0" bIns="0" anchor="t">
            <a:normAutofit/>
          </a:bodyPr>
          <a:p>
            <a:pPr marL="432000" indent="-324000">
              <a:spcBef>
                <a:spcPts val="1060"/>
              </a:spcBef>
              <a:buClr>
                <a:srgbClr val="ff8000"/>
              </a:buClr>
              <a:buSzPct val="45000"/>
              <a:buFont typeface="Wingdings" charset="2"/>
              <a:buChar char=""/>
            </a:pPr>
            <a:r>
              <a:rPr b="0" lang="en-PH" sz="2400" spc="-1" strike="noStrike">
                <a:highlight>
                  <a:srgbClr val="ffffff"/>
                </a:highlight>
                <a:latin typeface="Arial"/>
              </a:rPr>
              <a:t>Click to edit the outline text </a:t>
            </a:r>
            <a:r>
              <a:rPr b="0" lang="en-PH" sz="2400" spc="-1" strike="noStrike">
                <a:highlight>
                  <a:srgbClr val="ffffff"/>
                </a:highlight>
                <a:latin typeface="Arial"/>
              </a:rPr>
              <a:t>format</a:t>
            </a:r>
            <a:endParaRPr b="0" lang="en-PH" sz="2400" spc="-1" strike="noStrike">
              <a:highlight>
                <a:srgbClr val="ffffff"/>
              </a:highlight>
              <a:latin typeface="Arial"/>
            </a:endParaRPr>
          </a:p>
          <a:p>
            <a:pPr lvl="1" marL="864000" indent="-324000">
              <a:spcBef>
                <a:spcPts val="850"/>
              </a:spcBef>
              <a:buClr>
                <a:srgbClr val="ff8000"/>
              </a:buClr>
              <a:buSzPct val="45000"/>
              <a:buFont typeface="Wingdings" charset="2"/>
              <a:buChar char=""/>
            </a:pPr>
            <a:r>
              <a:rPr b="0" lang="en-PH" sz="2100" spc="-1" strike="noStrike">
                <a:highlight>
                  <a:srgbClr val="ffffff"/>
                </a:highlight>
                <a:latin typeface="Arial"/>
              </a:rPr>
              <a:t>Second Outline Level</a:t>
            </a:r>
            <a:endParaRPr b="0" lang="en-PH" sz="2100" spc="-1" strike="noStrike">
              <a:highlight>
                <a:srgbClr val="ffffff"/>
              </a:highlight>
              <a:latin typeface="Arial"/>
            </a:endParaRPr>
          </a:p>
          <a:p>
            <a:pPr lvl="2" marL="1296000" indent="-288000">
              <a:spcBef>
                <a:spcPts val="635"/>
              </a:spcBef>
              <a:buClr>
                <a:srgbClr val="ff8000"/>
              </a:buClr>
              <a:buSzPct val="45000"/>
              <a:buFont typeface="Wingdings" charset="2"/>
              <a:buChar char=""/>
            </a:pPr>
            <a:r>
              <a:rPr b="0" lang="en-PH" sz="1800" spc="-1" strike="noStrike">
                <a:highlight>
                  <a:srgbClr val="ffffff"/>
                </a:highlight>
                <a:latin typeface="Arial"/>
              </a:rPr>
              <a:t>Third Outline Level</a:t>
            </a:r>
            <a:endParaRPr b="0" lang="en-PH" sz="1800" spc="-1" strike="noStrike">
              <a:highlight>
                <a:srgbClr val="ffffff"/>
              </a:highlight>
              <a:latin typeface="Arial"/>
            </a:endParaRPr>
          </a:p>
          <a:p>
            <a:pPr lvl="3" marL="1728000" indent="-216000">
              <a:spcBef>
                <a:spcPts val="425"/>
              </a:spcBef>
              <a:buClr>
                <a:srgbClr val="ff8000"/>
              </a:buClr>
              <a:buSzPct val="45000"/>
              <a:buFont typeface="Wingdings" charset="2"/>
              <a:buChar char=""/>
            </a:pPr>
            <a:r>
              <a:rPr b="0" lang="en-PH" sz="1500" spc="-1" strike="noStrike">
                <a:highlight>
                  <a:srgbClr val="ffffff"/>
                </a:highlight>
                <a:latin typeface="Arial"/>
              </a:rPr>
              <a:t>Fourth Outline Level</a:t>
            </a:r>
            <a:endParaRPr b="0" lang="en-PH" sz="1500" spc="-1" strike="noStrike">
              <a:highlight>
                <a:srgbClr val="ffffff"/>
              </a:highlight>
              <a:latin typeface="Arial"/>
            </a:endParaRPr>
          </a:p>
          <a:p>
            <a:pPr lvl="4" marL="2160000" indent="-216000">
              <a:spcBef>
                <a:spcPts val="213"/>
              </a:spcBef>
              <a:buClr>
                <a:srgbClr val="ff8000"/>
              </a:buClr>
              <a:buSzPct val="45000"/>
              <a:buFont typeface="Wingdings" charset="2"/>
              <a:buChar char=""/>
            </a:pPr>
            <a:r>
              <a:rPr b="0" lang="en-PH" sz="1500" spc="-1" strike="noStrike">
                <a:highlight>
                  <a:srgbClr val="ffffff"/>
                </a:highlight>
                <a:latin typeface="Arial"/>
              </a:rPr>
              <a:t>Fifth Outline Level</a:t>
            </a:r>
            <a:endParaRPr b="0" lang="en-PH" sz="1500" spc="-1" strike="noStrike">
              <a:highlight>
                <a:srgbClr val="ffffff"/>
              </a:highlight>
              <a:latin typeface="Arial"/>
            </a:endParaRPr>
          </a:p>
          <a:p>
            <a:pPr lvl="5" marL="2592000" indent="-216000">
              <a:spcBef>
                <a:spcPts val="213"/>
              </a:spcBef>
              <a:buClr>
                <a:srgbClr val="ff8000"/>
              </a:buClr>
              <a:buSzPct val="45000"/>
              <a:buFont typeface="Wingdings" charset="2"/>
              <a:buChar char=""/>
            </a:pPr>
            <a:r>
              <a:rPr b="0" lang="en-PH" sz="1500" spc="-1" strike="noStrike">
                <a:highlight>
                  <a:srgbClr val="ffffff"/>
                </a:highlight>
                <a:latin typeface="Arial"/>
              </a:rPr>
              <a:t>Sixth Outline Level</a:t>
            </a:r>
            <a:endParaRPr b="0" lang="en-PH" sz="1500" spc="-1" strike="noStrike">
              <a:highlight>
                <a:srgbClr val="ffffff"/>
              </a:highlight>
              <a:latin typeface="Arial"/>
            </a:endParaRPr>
          </a:p>
          <a:p>
            <a:pPr lvl="6" marL="3024000" indent="-216000">
              <a:spcBef>
                <a:spcPts val="213"/>
              </a:spcBef>
              <a:buClr>
                <a:srgbClr val="ff8000"/>
              </a:buClr>
              <a:buSzPct val="45000"/>
              <a:buFont typeface="Wingdings" charset="2"/>
              <a:buChar char=""/>
            </a:pPr>
            <a:r>
              <a:rPr b="0" lang="en-PH" sz="1500" spc="-1" strike="noStrike">
                <a:highlight>
                  <a:srgbClr val="ffffff"/>
                </a:highlight>
                <a:latin typeface="Arial"/>
              </a:rPr>
              <a:t>Seventh Outline </a:t>
            </a:r>
            <a:r>
              <a:rPr b="0" lang="en-PH" sz="1500" spc="-1" strike="noStrike">
                <a:highlight>
                  <a:srgbClr val="ffffff"/>
                </a:highlight>
                <a:latin typeface="Arial"/>
              </a:rPr>
              <a:t>Level</a:t>
            </a:r>
            <a:endParaRPr b="0" lang="en-PH" sz="1500" spc="-1" strike="noStrike">
              <a:highlight>
                <a:srgbClr val="ffffff"/>
              </a:highlight>
              <a:latin typeface="Arial"/>
            </a:endParaRPr>
          </a:p>
        </p:txBody>
      </p:sp>
      <p:pic>
        <p:nvPicPr>
          <p:cNvPr id="2" name="" descr=""/>
          <p:cNvPicPr/>
          <p:nvPr/>
        </p:nvPicPr>
        <p:blipFill>
          <a:blip r:embed="rId2"/>
          <a:stretch/>
        </p:blipFill>
        <p:spPr>
          <a:xfrm>
            <a:off x="360000" y="1440000"/>
            <a:ext cx="9122400" cy="1440000"/>
          </a:xfrm>
          <a:prstGeom prst="rect">
            <a:avLst/>
          </a:prstGeom>
          <a:ln w="25200">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
          <p:cNvSpPr/>
          <p:nvPr/>
        </p:nvSpPr>
        <p:spPr>
          <a:xfrm>
            <a:off x="0" y="-8640"/>
            <a:ext cx="10080000" cy="906840"/>
          </a:xfrm>
          <a:prstGeom prst="rect">
            <a:avLst/>
          </a:prstGeom>
          <a:noFill/>
          <a:ln w="0">
            <a:noFill/>
          </a:ln>
        </p:spPr>
        <p:style>
          <a:lnRef idx="0"/>
          <a:fillRef idx="0"/>
          <a:effectRef idx="0"/>
          <a:fontRef idx="minor"/>
        </p:style>
      </p:sp>
      <p:sp>
        <p:nvSpPr>
          <p:cNvPr id="40"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Click to edit the title text format</a:t>
            </a:r>
            <a:endParaRPr b="0" lang="en-PH" sz="2700" spc="-1" strike="noStrike">
              <a:solidFill>
                <a:srgbClr val="ff6600"/>
              </a:solidFill>
              <a:latin typeface="Arial"/>
            </a:endParaRPr>
          </a:p>
        </p:txBody>
      </p:sp>
      <p:sp>
        <p:nvSpPr>
          <p:cNvPr id="41" name="PlaceHolder 2"/>
          <p:cNvSpPr>
            <a:spLocks noGrp="1"/>
          </p:cNvSpPr>
          <p:nvPr>
            <p:ph type="body"/>
          </p:nvPr>
        </p:nvSpPr>
        <p:spPr>
          <a:xfrm>
            <a:off x="540000" y="1260000"/>
            <a:ext cx="900000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Click to edit the outline text format</a:t>
            </a:r>
            <a:endParaRPr b="0" lang="en-PH" sz="2400" spc="-1" strike="noStrike">
              <a:latin typeface="Arial"/>
            </a:endParaRPr>
          </a:p>
          <a:p>
            <a:pPr lvl="1" marL="864000" indent="-324000">
              <a:spcBef>
                <a:spcPts val="850"/>
              </a:spcBef>
              <a:buClr>
                <a:srgbClr val="ff6600"/>
              </a:buClr>
              <a:buSzPct val="75000"/>
              <a:buFont typeface="Symbol" charset="2"/>
              <a:buChar char=""/>
            </a:pPr>
            <a:r>
              <a:rPr b="0" lang="en-PH" sz="2100" spc="-1" strike="noStrike">
                <a:latin typeface="Arial"/>
              </a:rPr>
              <a:t>Second Outline Level</a:t>
            </a:r>
            <a:endParaRPr b="0" lang="en-PH" sz="2100" spc="-1" strike="noStrike">
              <a:latin typeface="Arial"/>
            </a:endParaRPr>
          </a:p>
          <a:p>
            <a:pPr lvl="2" marL="1296000" indent="-288000">
              <a:spcBef>
                <a:spcPts val="635"/>
              </a:spcBef>
              <a:buClr>
                <a:srgbClr val="ff6600"/>
              </a:buClr>
              <a:buSzPct val="45000"/>
              <a:buFont typeface="Wingdings" charset="2"/>
              <a:buChar char=""/>
            </a:pPr>
            <a:r>
              <a:rPr b="0" lang="en-PH" sz="1800" spc="-1" strike="noStrike">
                <a:latin typeface="Arial"/>
              </a:rPr>
              <a:t>Third Outline Level</a:t>
            </a:r>
            <a:endParaRPr b="0" lang="en-PH" sz="1800" spc="-1" strike="noStrike">
              <a:latin typeface="Arial"/>
            </a:endParaRPr>
          </a:p>
          <a:p>
            <a:pPr lvl="3" marL="1728000" indent="-216000">
              <a:spcBef>
                <a:spcPts val="425"/>
              </a:spcBef>
              <a:buClr>
                <a:srgbClr val="ff6600"/>
              </a:buClr>
              <a:buSzPct val="75000"/>
              <a:buFont typeface="Symbol" charset="2"/>
              <a:buChar char=""/>
            </a:pPr>
            <a:r>
              <a:rPr b="0" lang="en-PH" sz="1500" spc="-1" strike="noStrike">
                <a:latin typeface="Arial"/>
              </a:rPr>
              <a:t>Fourth Outline Level</a:t>
            </a:r>
            <a:endParaRPr b="0" lang="en-PH" sz="1500" spc="-1" strike="noStrike">
              <a:latin typeface="Arial"/>
            </a:endParaRPr>
          </a:p>
          <a:p>
            <a:pPr lvl="4" marL="2160000" indent="-216000">
              <a:spcBef>
                <a:spcPts val="213"/>
              </a:spcBef>
              <a:buClr>
                <a:srgbClr val="ff6600"/>
              </a:buClr>
              <a:buSzPct val="45000"/>
              <a:buFont typeface="Wingdings" charset="2"/>
              <a:buChar char=""/>
            </a:pPr>
            <a:r>
              <a:rPr b="0" lang="en-PH" sz="1500" spc="-1" strike="noStrike">
                <a:latin typeface="Arial"/>
              </a:rPr>
              <a:t>Fifth Outline Level</a:t>
            </a:r>
            <a:endParaRPr b="0" lang="en-PH" sz="1500" spc="-1" strike="noStrike">
              <a:latin typeface="Arial"/>
            </a:endParaRPr>
          </a:p>
          <a:p>
            <a:pPr lvl="5" marL="2592000" indent="-216000">
              <a:spcBef>
                <a:spcPts val="213"/>
              </a:spcBef>
              <a:buClr>
                <a:srgbClr val="ff6600"/>
              </a:buClr>
              <a:buSzPct val="45000"/>
              <a:buFont typeface="Wingdings" charset="2"/>
              <a:buChar char=""/>
            </a:pPr>
            <a:r>
              <a:rPr b="0" lang="en-PH" sz="1500" spc="-1" strike="noStrike">
                <a:latin typeface="Arial"/>
              </a:rPr>
              <a:t>Sixth Outline Level</a:t>
            </a:r>
            <a:endParaRPr b="0" lang="en-PH" sz="1500" spc="-1" strike="noStrike">
              <a:latin typeface="Arial"/>
            </a:endParaRPr>
          </a:p>
          <a:p>
            <a:pPr lvl="6" marL="3024000" indent="-216000">
              <a:spcBef>
                <a:spcPts val="213"/>
              </a:spcBef>
              <a:buClr>
                <a:srgbClr val="ff6600"/>
              </a:buClr>
              <a:buSzPct val="45000"/>
              <a:buFont typeface="Wingdings" charset="2"/>
              <a:buChar char=""/>
            </a:pPr>
            <a:r>
              <a:rPr b="0" lang="en-PH" sz="1500" spc="-1" strike="noStrike">
                <a:latin typeface="Arial"/>
              </a:rPr>
              <a:t>Seventh Outline Level</a:t>
            </a:r>
            <a:endParaRPr b="0" lang="en-PH" sz="1500" spc="-1" strike="noStrike">
              <a:latin typeface="Arial"/>
            </a:endParaRPr>
          </a:p>
        </p:txBody>
      </p:sp>
      <p:sp>
        <p:nvSpPr>
          <p:cNvPr id="42" name="PlaceHolder 3"/>
          <p:cNvSpPr>
            <a:spLocks noGrp="1"/>
          </p:cNvSpPr>
          <p:nvPr>
            <p:ph type="dt" idx="1"/>
          </p:nvPr>
        </p:nvSpPr>
        <p:spPr>
          <a:xfrm>
            <a:off x="540000" y="5400000"/>
            <a:ext cx="2340000" cy="270000"/>
          </a:xfrm>
          <a:prstGeom prst="rect">
            <a:avLst/>
          </a:prstGeom>
          <a:noFill/>
          <a:ln w="0">
            <a:noFill/>
          </a:ln>
        </p:spPr>
        <p:txBody>
          <a:bodyPr lIns="0" rIns="0" tIns="0" bIns="0" anchor="t">
            <a:noAutofit/>
          </a:bodyPr>
          <a:lstStyle>
            <a:lvl1pPr>
              <a:defRPr b="0" lang="en-PH" sz="1400" spc="-1" strike="noStrike">
                <a:latin typeface="Arial"/>
              </a:defRPr>
            </a:lvl1pPr>
          </a:lstStyle>
          <a:p>
            <a:r>
              <a:rPr b="0" lang="en-PH" sz="1400" spc="-1" strike="noStrike">
                <a:latin typeface="Arial"/>
              </a:rPr>
              <a:t>&lt;date/time&gt;</a:t>
            </a:r>
            <a:endParaRPr b="0" lang="en-PH" sz="1400" spc="-1" strike="noStrike">
              <a:latin typeface="Arial"/>
            </a:endParaRPr>
          </a:p>
        </p:txBody>
      </p:sp>
      <p:sp>
        <p:nvSpPr>
          <p:cNvPr id="43" name="PlaceHolder 4"/>
          <p:cNvSpPr>
            <a:spLocks noGrp="1"/>
          </p:cNvSpPr>
          <p:nvPr>
            <p:ph type="ftr" idx="2"/>
          </p:nvPr>
        </p:nvSpPr>
        <p:spPr>
          <a:xfrm>
            <a:off x="3420000" y="5400000"/>
            <a:ext cx="3240000" cy="270000"/>
          </a:xfrm>
          <a:prstGeom prst="rect">
            <a:avLst/>
          </a:prstGeom>
          <a:noFill/>
          <a:ln w="0">
            <a:noFill/>
          </a:ln>
        </p:spPr>
        <p:txBody>
          <a:bodyPr lIns="0" rIns="0" tIns="0" bIns="0" anchor="t">
            <a:noAutofit/>
          </a:bodyPr>
          <a:lstStyle>
            <a:lvl1pPr algn="ctr">
              <a:buNone/>
              <a:defRPr b="0" lang="en-PH" sz="1400" spc="-1" strike="noStrike">
                <a:latin typeface="Arial"/>
              </a:defRPr>
            </a:lvl1pPr>
          </a:lstStyle>
          <a:p>
            <a:pPr algn="ctr">
              <a:buNone/>
            </a:pPr>
            <a:r>
              <a:rPr b="0" lang="en-PH" sz="1400" spc="-1" strike="noStrike">
                <a:latin typeface="Arial"/>
              </a:rPr>
              <a:t>&lt;footer&gt;</a:t>
            </a:r>
            <a:endParaRPr b="0" lang="en-PH" sz="1400" spc="-1" strike="noStrike">
              <a:latin typeface="Arial"/>
            </a:endParaRPr>
          </a:p>
        </p:txBody>
      </p:sp>
      <p:sp>
        <p:nvSpPr>
          <p:cNvPr id="44" name="PlaceHolder 5"/>
          <p:cNvSpPr>
            <a:spLocks noGrp="1"/>
          </p:cNvSpPr>
          <p:nvPr>
            <p:ph type="sldNum" idx="3"/>
          </p:nvPr>
        </p:nvSpPr>
        <p:spPr>
          <a:xfrm>
            <a:off x="7200000" y="5400000"/>
            <a:ext cx="2340000" cy="270000"/>
          </a:xfrm>
          <a:prstGeom prst="rect">
            <a:avLst/>
          </a:prstGeom>
          <a:noFill/>
          <a:ln w="0">
            <a:noFill/>
          </a:ln>
        </p:spPr>
        <p:txBody>
          <a:bodyPr lIns="0" rIns="0" tIns="0" bIns="0" anchor="t">
            <a:noAutofit/>
          </a:bodyPr>
          <a:lstStyle>
            <a:lvl1pPr algn="r">
              <a:buNone/>
              <a:defRPr b="0" lang="en-PH" sz="1400" spc="-1" strike="noStrike">
                <a:latin typeface="Arial"/>
              </a:defRPr>
            </a:lvl1pPr>
          </a:lstStyle>
          <a:p>
            <a:pPr algn="r">
              <a:buNone/>
            </a:pPr>
            <a:fld id="{2758E4AC-8E7F-4C7E-886F-0C9AAE488F90}" type="slidenum">
              <a:rPr b="0" lang="en-PH" sz="1400" spc="-1" strike="noStrike">
                <a:latin typeface="Arial"/>
              </a:rPr>
              <a:t>&lt;number&gt;</a:t>
            </a:fld>
            <a:endParaRPr b="0" lang="en-PH" sz="1400" spc="-1" strike="noStrike">
              <a:latin typeface="Arial"/>
            </a:endParaRPr>
          </a:p>
        </p:txBody>
      </p:sp>
      <p:pic>
        <p:nvPicPr>
          <p:cNvPr id="45" name="" descr=""/>
          <p:cNvPicPr/>
          <p:nvPr/>
        </p:nvPicPr>
        <p:blipFill>
          <a:blip r:embed="rId2"/>
          <a:stretch/>
        </p:blipFill>
        <p:spPr>
          <a:xfrm>
            <a:off x="8820000" y="90000"/>
            <a:ext cx="756000" cy="720000"/>
          </a:xfrm>
          <a:prstGeom prst="rect">
            <a:avLst/>
          </a:prstGeom>
          <a:ln w="25200">
            <a:noFill/>
          </a:ln>
        </p:spPr>
      </p:pic>
      <p:pic>
        <p:nvPicPr>
          <p:cNvPr id="46" name="" descr=""/>
          <p:cNvPicPr/>
          <p:nvPr/>
        </p:nvPicPr>
        <p:blipFill>
          <a:blip r:embed="rId3"/>
          <a:stretch/>
        </p:blipFill>
        <p:spPr>
          <a:xfrm>
            <a:off x="180000" y="5220000"/>
            <a:ext cx="9720000" cy="180000"/>
          </a:xfrm>
          <a:prstGeom prst="rect">
            <a:avLst/>
          </a:prstGeom>
          <a:ln w="25200">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6.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6.xml"/>
</Relationships>
</file>

<file path=ppt/slides/_rels/slide3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6.xml"/>
</Relationships>
</file>

<file path=ppt/slides/_rels/slide3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6.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40000" y="1620000"/>
            <a:ext cx="7560000" cy="990000"/>
          </a:xfrm>
          <a:prstGeom prst="rect">
            <a:avLst/>
          </a:prstGeom>
          <a:noFill/>
          <a:ln w="0">
            <a:noFill/>
          </a:ln>
        </p:spPr>
        <p:txBody>
          <a:bodyPr lIns="0" rIns="0" tIns="0" bIns="0" anchor="ctr">
            <a:noAutofit/>
          </a:bodyPr>
          <a:p>
            <a:pPr algn="ctr">
              <a:buNone/>
            </a:pPr>
            <a:r>
              <a:rPr b="0" lang="en-PH" sz="3300" spc="-1" strike="noStrike">
                <a:solidFill>
                  <a:srgbClr val="ff8000"/>
                </a:solidFill>
                <a:highlight>
                  <a:srgbClr val="ffffff"/>
                </a:highlight>
                <a:latin typeface="Arial"/>
              </a:rPr>
              <a:t>HTML 5 RECAP</a:t>
            </a:r>
            <a:endParaRPr b="0" lang="en-PH" sz="3300" spc="-1" strike="noStrike">
              <a:solidFill>
                <a:srgbClr val="ff8000"/>
              </a:solidFill>
              <a:highlight>
                <a:srgbClr val="ffffff"/>
              </a:highlight>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The Basics of CSS</a:t>
            </a:r>
            <a:endParaRPr b="0" lang="en-PH" sz="2700" spc="-1" strike="noStrike">
              <a:solidFill>
                <a:srgbClr val="ff6600"/>
              </a:solidFill>
              <a:latin typeface="Arial"/>
            </a:endParaRPr>
          </a:p>
        </p:txBody>
      </p:sp>
      <p:sp>
        <p:nvSpPr>
          <p:cNvPr id="108" name="PlaceHolder 2"/>
          <p:cNvSpPr>
            <a:spLocks noGrp="1"/>
          </p:cNvSpPr>
          <p:nvPr>
            <p:ph/>
          </p:nvPr>
        </p:nvSpPr>
        <p:spPr>
          <a:xfrm>
            <a:off x="540000" y="1260000"/>
            <a:ext cx="918000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solidFill>
                  <a:srgbClr val="c9211e"/>
                </a:solidFill>
                <a:latin typeface="Arial"/>
              </a:rPr>
              <a:t>What is CSS</a:t>
            </a:r>
            <a:endParaRPr b="0" lang="en-PH" sz="2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Cascading Style Sheets (CSS) is a language used to describe the presentation of an HTML document. Most people who dabble in the Web start by using CSS to change the appearance of text on a page.</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They quickly discover that they can set a style rule for all paragraphs in a site, instead of specifying a rule for each paragraph in hundreds of pages. That’s just the tip of the iceberg. You can use CSS to add color and images to your document, or even to change the entire structure and layout.</a:t>
            </a:r>
            <a:endParaRPr b="0" lang="en-PH" sz="1400" spc="-1" strike="noStrike">
              <a:latin typeface="Arial"/>
            </a:endParaRPr>
          </a:p>
        </p:txBody>
      </p:sp>
      <p:sp>
        <p:nvSpPr>
          <p:cNvPr id="4" name="PlaceHolder 3"/>
          <p:cNvSpPr>
            <a:spLocks noGrp="1"/>
          </p:cNvSpPr>
          <p:nvPr>
            <p:ph type="sldNum" idx="3"/>
          </p:nvPr>
        </p:nvSpPr>
        <p:spPr/>
        <p:txBody>
          <a:bodyPr/>
          <a:p>
            <a:fld id="{40B27145-D577-488C-B090-68FCAEFA0353}"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CSS Selectors</a:t>
            </a:r>
            <a:endParaRPr b="0" lang="en-PH" sz="2700" spc="-1" strike="noStrike">
              <a:solidFill>
                <a:srgbClr val="ff6600"/>
              </a:solidFill>
              <a:latin typeface="Arial"/>
            </a:endParaRPr>
          </a:p>
        </p:txBody>
      </p:sp>
      <p:sp>
        <p:nvSpPr>
          <p:cNvPr id="110" name="PlaceHolder 2"/>
          <p:cNvSpPr>
            <a:spLocks noGrp="1"/>
          </p:cNvSpPr>
          <p:nvPr>
            <p:ph/>
          </p:nvPr>
        </p:nvSpPr>
        <p:spPr>
          <a:xfrm>
            <a:off x="720000" y="1260000"/>
            <a:ext cx="900000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The selector is the part of the rule that specifies what element or elements the rule should apply to. A selector can be a reference to an HTML tag, an ID, or a class.</a:t>
            </a:r>
            <a:endParaRPr b="0" lang="en-PH" sz="2400" spc="-1" strike="noStrike">
              <a:latin typeface="Arial"/>
            </a:endParaRPr>
          </a:p>
        </p:txBody>
      </p:sp>
      <p:sp>
        <p:nvSpPr>
          <p:cNvPr id="4" name="PlaceHolder 3"/>
          <p:cNvSpPr>
            <a:spLocks noGrp="1"/>
          </p:cNvSpPr>
          <p:nvPr>
            <p:ph type="sldNum" idx="3"/>
          </p:nvPr>
        </p:nvSpPr>
        <p:spPr/>
        <p:txBody>
          <a:bodyPr/>
          <a:p>
            <a:fld id="{FB1761FD-0232-46D0-B1FF-F9A9755EF563}"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Types of Selectors</a:t>
            </a:r>
            <a:endParaRPr b="0" lang="en-PH" sz="2700" spc="-1" strike="noStrike">
              <a:solidFill>
                <a:srgbClr val="ff6600"/>
              </a:solidFill>
              <a:latin typeface="Arial"/>
            </a:endParaRPr>
          </a:p>
        </p:txBody>
      </p:sp>
      <p:sp>
        <p:nvSpPr>
          <p:cNvPr id="112"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A reference to an HTML tag</a:t>
            </a:r>
            <a:endParaRPr b="0" lang="en-PH" sz="2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A selector that refers to an HTML tag consists of the tag itself without the angle brackets. In this example, all the h1 tags will be blue.</a:t>
            </a:r>
            <a:endParaRPr b="0" lang="en-PH" sz="1400" spc="-1" strike="noStrike">
              <a:latin typeface="Arial"/>
            </a:endParaRPr>
          </a:p>
          <a:p>
            <a:pPr marL="432000" indent="-324000">
              <a:spcBef>
                <a:spcPts val="1057"/>
              </a:spcBef>
              <a:buClr>
                <a:srgbClr val="ff6600"/>
              </a:buClr>
              <a:buSzPct val="45000"/>
              <a:buFont typeface="Wingdings" charset="2"/>
              <a:buChar char=""/>
            </a:pP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p, h1, and body are all examples of selectors that refer to HTML tags.</a:t>
            </a:r>
            <a:endParaRPr b="0" lang="en-PH" sz="1400" spc="-1" strike="noStrike">
              <a:latin typeface="Arial"/>
            </a:endParaRPr>
          </a:p>
        </p:txBody>
      </p:sp>
      <p:sp>
        <p:nvSpPr>
          <p:cNvPr id="113"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solidFill>
                  <a:srgbClr val="2a6099"/>
                </a:solidFill>
                <a:latin typeface="Arial"/>
              </a:rPr>
              <a:t>h1{</a:t>
            </a:r>
            <a:endParaRPr b="0" lang="en-PH" sz="2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2400" spc="-1" strike="noStrike">
                <a:solidFill>
                  <a:srgbClr val="2a6099"/>
                </a:solidFill>
                <a:latin typeface="Arial"/>
              </a:rPr>
              <a:t>color:#009 ;</a:t>
            </a:r>
            <a:endParaRPr b="0" lang="en-PH" sz="2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2400" spc="-1" strike="noStrike">
                <a:solidFill>
                  <a:srgbClr val="2a6099"/>
                </a:solidFill>
                <a:latin typeface="Arial"/>
              </a:rPr>
              <a:t>}</a:t>
            </a:r>
            <a:endParaRPr b="0" lang="en-PH" sz="2400" spc="-1" strike="noStrike">
              <a:solidFill>
                <a:srgbClr val="2a6099"/>
              </a:solidFill>
              <a:latin typeface="Arial"/>
            </a:endParaRPr>
          </a:p>
        </p:txBody>
      </p:sp>
      <p:sp>
        <p:nvSpPr>
          <p:cNvPr id="5" name="PlaceHolder 4"/>
          <p:cNvSpPr>
            <a:spLocks noGrp="1"/>
          </p:cNvSpPr>
          <p:nvPr>
            <p:ph type="sldNum" idx="3"/>
          </p:nvPr>
        </p:nvSpPr>
        <p:spPr/>
        <p:txBody>
          <a:bodyPr/>
          <a:p>
            <a:fld id="{F1CB61BB-977E-4641-B386-1AA6529B87A9}"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Types of Selectors</a:t>
            </a:r>
            <a:endParaRPr b="0" lang="en-PH" sz="2700" spc="-1" strike="noStrike">
              <a:solidFill>
                <a:srgbClr val="ff6600"/>
              </a:solidFill>
              <a:latin typeface="Arial"/>
            </a:endParaRPr>
          </a:p>
        </p:txBody>
      </p:sp>
      <p:sp>
        <p:nvSpPr>
          <p:cNvPr id="115"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References an ID</a:t>
            </a:r>
            <a:endParaRPr b="0" lang="en-PH" sz="2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Selectors that reference an ID in the HTML document always start with a hash mark. The example code defines the width of the element on the page with the ID of page.</a:t>
            </a:r>
            <a:endParaRPr b="0" lang="en-PH" sz="1400" spc="-1" strike="noStrike">
              <a:latin typeface="Arial"/>
            </a:endParaRPr>
          </a:p>
          <a:p>
            <a:pPr marL="432000" indent="-324000">
              <a:spcBef>
                <a:spcPts val="1057"/>
              </a:spcBef>
              <a:buClr>
                <a:srgbClr val="ff6600"/>
              </a:buClr>
              <a:buSzPct val="45000"/>
              <a:buFont typeface="Wingdings" charset="2"/>
              <a:buChar char=""/>
            </a:pP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#page, #header, and #footer all refer to IDs.</a:t>
            </a:r>
            <a:endParaRPr b="0" lang="en-PH" sz="1400" spc="-1" strike="noStrike">
              <a:latin typeface="Arial"/>
            </a:endParaRPr>
          </a:p>
        </p:txBody>
      </p:sp>
      <p:sp>
        <p:nvSpPr>
          <p:cNvPr id="116"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solidFill>
                  <a:srgbClr val="2a6099"/>
                </a:solidFill>
                <a:latin typeface="Arial"/>
              </a:rPr>
              <a:t>#page{</a:t>
            </a:r>
            <a:endParaRPr b="0" lang="en-PH" sz="2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2400" spc="-1" strike="noStrike">
                <a:solidFill>
                  <a:srgbClr val="2a6099"/>
                </a:solidFill>
                <a:latin typeface="Arial"/>
              </a:rPr>
              <a:t>width:900px;</a:t>
            </a:r>
            <a:endParaRPr b="0" lang="en-PH" sz="2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2400" spc="-1" strike="noStrike">
                <a:solidFill>
                  <a:srgbClr val="2a6099"/>
                </a:solidFill>
                <a:latin typeface="Arial"/>
              </a:rPr>
              <a:t>}</a:t>
            </a:r>
            <a:endParaRPr b="0" lang="en-PH" sz="2400" spc="-1" strike="noStrike">
              <a:solidFill>
                <a:srgbClr val="2a6099"/>
              </a:solidFill>
              <a:latin typeface="Arial"/>
            </a:endParaRPr>
          </a:p>
        </p:txBody>
      </p:sp>
      <p:sp>
        <p:nvSpPr>
          <p:cNvPr id="5" name="PlaceHolder 4"/>
          <p:cNvSpPr>
            <a:spLocks noGrp="1"/>
          </p:cNvSpPr>
          <p:nvPr>
            <p:ph type="sldNum" idx="3"/>
          </p:nvPr>
        </p:nvSpPr>
        <p:spPr/>
        <p:txBody>
          <a:bodyPr/>
          <a:p>
            <a:fld id="{BFD6B19A-AC5F-44F0-85A1-DE5275849A08}"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Types of Selectors</a:t>
            </a:r>
            <a:endParaRPr b="0" lang="en-PH" sz="2700" spc="-1" strike="noStrike">
              <a:solidFill>
                <a:srgbClr val="ff6600"/>
              </a:solidFill>
              <a:latin typeface="Arial"/>
            </a:endParaRPr>
          </a:p>
        </p:txBody>
      </p:sp>
      <p:sp>
        <p:nvSpPr>
          <p:cNvPr id="118"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References a Class</a:t>
            </a:r>
            <a:endParaRPr b="0" lang="en-PH" sz="2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Finally, selectors that reference a class start with a period as with the following code example.</a:t>
            </a:r>
            <a:endParaRPr b="0" lang="en-PH" sz="1400" spc="-1" strike="noStrike">
              <a:latin typeface="Arial"/>
            </a:endParaRPr>
          </a:p>
          <a:p>
            <a:pPr marL="432000" indent="-324000">
              <a:spcBef>
                <a:spcPts val="1057"/>
              </a:spcBef>
              <a:buClr>
                <a:srgbClr val="ff6600"/>
              </a:buClr>
              <a:buSzPct val="45000"/>
              <a:buFont typeface="Wingdings" charset="2"/>
              <a:buChar char=""/>
            </a:pP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.box, .important, and .newsitem all apply the rule to elements with the specified class.</a:t>
            </a:r>
            <a:endParaRPr b="0" lang="en-PH" sz="1400" spc="-1" strike="noStrike">
              <a:latin typeface="Arial"/>
            </a:endParaRPr>
          </a:p>
        </p:txBody>
      </p:sp>
      <p:sp>
        <p:nvSpPr>
          <p:cNvPr id="119"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solidFill>
                  <a:srgbClr val="2a6099"/>
                </a:solidFill>
                <a:latin typeface="Arial"/>
              </a:rPr>
              <a:t>.box{</a:t>
            </a:r>
            <a:endParaRPr b="0" lang="en-PH" sz="2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2400" spc="-1" strike="noStrike">
                <a:solidFill>
                  <a:srgbClr val="2a6099"/>
                </a:solidFill>
                <a:latin typeface="Arial"/>
              </a:rPr>
              <a:t>border:1px solid #000 ;</a:t>
            </a:r>
            <a:endParaRPr b="0" lang="en-PH" sz="2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2400" spc="-1" strike="noStrike">
                <a:solidFill>
                  <a:srgbClr val="2a6099"/>
                </a:solidFill>
                <a:latin typeface="Arial"/>
              </a:rPr>
              <a:t>}</a:t>
            </a:r>
            <a:endParaRPr b="0" lang="en-PH" sz="2400" spc="-1" strike="noStrike">
              <a:solidFill>
                <a:srgbClr val="2a6099"/>
              </a:solidFill>
              <a:latin typeface="Arial"/>
            </a:endParaRPr>
          </a:p>
        </p:txBody>
      </p:sp>
      <p:sp>
        <p:nvSpPr>
          <p:cNvPr id="5" name="PlaceHolder 4"/>
          <p:cNvSpPr>
            <a:spLocks noGrp="1"/>
          </p:cNvSpPr>
          <p:nvPr>
            <p:ph type="sldNum" idx="3"/>
          </p:nvPr>
        </p:nvSpPr>
        <p:spPr/>
        <p:txBody>
          <a:bodyPr/>
          <a:p>
            <a:fld id="{B639E8D0-64B6-47C8-90DC-AC738689C17A}"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Declarations: Properties and Values</a:t>
            </a:r>
            <a:endParaRPr b="0" lang="en-PH" sz="2700" spc="-1" strike="noStrike">
              <a:solidFill>
                <a:srgbClr val="ff6600"/>
              </a:solidFill>
              <a:latin typeface="Arial"/>
            </a:endParaRPr>
          </a:p>
        </p:txBody>
      </p:sp>
      <p:sp>
        <p:nvSpPr>
          <p:cNvPr id="121"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1400" spc="-1" strike="noStrike">
                <a:latin typeface="Arial"/>
              </a:rPr>
              <a:t>A declaration defines the style you apply to the selector. Each declaration sets a value to a CSS property, so if you want to set the text color of all h1 elements to red, you set the color property to #F00, the shorthand hex notation for red. You can see the rule in action in this snippet:</a:t>
            </a:r>
            <a:endParaRPr b="0" lang="en-PH" sz="1400" spc="-1" strike="noStrike">
              <a:latin typeface="Arial"/>
            </a:endParaRPr>
          </a:p>
        </p:txBody>
      </p:sp>
      <p:sp>
        <p:nvSpPr>
          <p:cNvPr id="122"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solidFill>
                  <a:srgbClr val="2a6099"/>
                </a:solidFill>
                <a:latin typeface="Arial"/>
              </a:rPr>
              <a:t>h1{</a:t>
            </a:r>
            <a:endParaRPr b="0" lang="en-PH" sz="2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2400" spc="-1" strike="noStrike">
                <a:solidFill>
                  <a:srgbClr val="2a6099"/>
                </a:solidFill>
                <a:latin typeface="Arial"/>
              </a:rPr>
              <a:t>color:#F00;</a:t>
            </a:r>
            <a:endParaRPr b="0" lang="en-PH" sz="2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2400" spc="-1" strike="noStrike">
                <a:solidFill>
                  <a:srgbClr val="2a6099"/>
                </a:solidFill>
                <a:latin typeface="Arial"/>
              </a:rPr>
              <a:t>}</a:t>
            </a:r>
            <a:endParaRPr b="0" lang="en-PH" sz="2400" spc="-1" strike="noStrike">
              <a:solidFill>
                <a:srgbClr val="2a6099"/>
              </a:solidFill>
              <a:latin typeface="Arial"/>
            </a:endParaRPr>
          </a:p>
        </p:txBody>
      </p:sp>
      <p:sp>
        <p:nvSpPr>
          <p:cNvPr id="5" name="PlaceHolder 4"/>
          <p:cNvSpPr>
            <a:spLocks noGrp="1"/>
          </p:cNvSpPr>
          <p:nvPr>
            <p:ph type="sldNum" idx="3"/>
          </p:nvPr>
        </p:nvSpPr>
        <p:spPr/>
        <p:txBody>
          <a:bodyPr/>
          <a:p>
            <a:fld id="{DBE4B5ED-DAA8-413F-B932-B5A3EEC805A7}"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Declarations: Properties and Values</a:t>
            </a:r>
            <a:endParaRPr b="0" lang="en-PH" sz="2700" spc="-1" strike="noStrike">
              <a:solidFill>
                <a:srgbClr val="ff6600"/>
              </a:solidFill>
              <a:latin typeface="Arial"/>
            </a:endParaRPr>
          </a:p>
        </p:txBody>
      </p:sp>
      <p:sp>
        <p:nvSpPr>
          <p:cNvPr id="124" name="PlaceHolder 2"/>
          <p:cNvSpPr>
            <a:spLocks noGrp="1"/>
          </p:cNvSpPr>
          <p:nvPr>
            <p:ph/>
          </p:nvPr>
        </p:nvSpPr>
        <p:spPr>
          <a:xfrm>
            <a:off x="540000" y="1260000"/>
            <a:ext cx="918000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1400" spc="-1" strike="noStrike">
                <a:latin typeface="Arial"/>
              </a:rPr>
              <a:t>In a declaration, the property and value are separated by a colon, and each property-value pair is separated by a semicolon.1 If you have multiple declarations in a single rule, you can place them all on their own lines, like this:</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h1{</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font-size:24px;</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font-weight:bolder;</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color:#f00 ;</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Or, you can cram the entire thing on one line, like this:</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h1{font-size:24px;font-weight:bolder;color:#f00 ;}</a:t>
            </a:r>
            <a:endParaRPr b="0" lang="en-PH" sz="1400" spc="-1" strike="noStrike">
              <a:latin typeface="Arial"/>
            </a:endParaRPr>
          </a:p>
        </p:txBody>
      </p:sp>
      <p:sp>
        <p:nvSpPr>
          <p:cNvPr id="4" name="PlaceHolder 3"/>
          <p:cNvSpPr>
            <a:spLocks noGrp="1"/>
          </p:cNvSpPr>
          <p:nvPr>
            <p:ph type="sldNum" idx="3"/>
          </p:nvPr>
        </p:nvSpPr>
        <p:spPr/>
        <p:txBody>
          <a:bodyPr/>
          <a:p>
            <a:fld id="{A95FCBAB-EE52-4944-ADEB-06B19FF8727B}"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Precedence Order</a:t>
            </a:r>
            <a:endParaRPr b="0" lang="en-PH" sz="2700" spc="-1" strike="noStrike">
              <a:solidFill>
                <a:srgbClr val="ff6600"/>
              </a:solidFill>
              <a:latin typeface="Arial"/>
            </a:endParaRPr>
          </a:p>
        </p:txBody>
      </p:sp>
      <p:sp>
        <p:nvSpPr>
          <p:cNvPr id="126"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ID Selectors</a:t>
            </a:r>
            <a:endParaRPr b="0" lang="en-PH" sz="2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Selectors with IDs are more specific than other selectors. For example, if you define all h2 tags to be blue but you want a specific one to be red, you might consider applying an ID to that heading using the ID in the selector:</a:t>
            </a:r>
            <a:endParaRPr b="0" lang="en-PH" sz="1400" spc="-1" strike="noStrike">
              <a:latin typeface="Arial"/>
            </a:endParaRPr>
          </a:p>
          <a:p>
            <a:pPr marL="432000" indent="-324000">
              <a:spcBef>
                <a:spcPts val="1057"/>
              </a:spcBef>
              <a:buClr>
                <a:srgbClr val="ff6600"/>
              </a:buClr>
              <a:buSzPct val="45000"/>
              <a:buFont typeface="Wingdings" charset="2"/>
              <a:buChar char=""/>
            </a:pP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&lt;h2&gt;Products&lt;/h2&gt;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&lt;h2&gt;Clearance Items&lt;/h2&gt;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&lt;h2 id="special_promotion"&gt;Hot Deals!&lt;/h2&gt;</a:t>
            </a:r>
            <a:endParaRPr b="0" lang="en-PH" sz="1400" spc="-1" strike="noStrike">
              <a:latin typeface="Arial"/>
            </a:endParaRPr>
          </a:p>
        </p:txBody>
      </p:sp>
      <p:sp>
        <p:nvSpPr>
          <p:cNvPr id="127"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Class Selectors</a:t>
            </a:r>
            <a:endParaRPr b="0" lang="en-PH" sz="2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Class selectors are more specific than regular HTML selectors, but not as specific as an ID. We can use the promo class on our headings, as in the following example:</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&lt;h2&gt;Products&lt;/h2&gt;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&lt;h2 class="promo"&gt;Clearance Items&lt;/h2&gt;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&lt;h2 class="promo" id="special_promotion"&gt;Hot Deals!&lt;/h2&gt;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And we can define the styles for these headings:</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h2{color:#00 F;}</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#special_promotion{color:#F00;}</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.promo{color:#0 F0;}</a:t>
            </a:r>
            <a:endParaRPr b="0" lang="en-PH" sz="1400" spc="-1" strike="noStrike">
              <a:latin typeface="Arial"/>
            </a:endParaRPr>
          </a:p>
        </p:txBody>
      </p:sp>
      <p:sp>
        <p:nvSpPr>
          <p:cNvPr id="5" name="PlaceHolder 4"/>
          <p:cNvSpPr>
            <a:spLocks noGrp="1"/>
          </p:cNvSpPr>
          <p:nvPr>
            <p:ph type="sldNum" idx="3"/>
          </p:nvPr>
        </p:nvSpPr>
        <p:spPr/>
        <p:txBody>
          <a:bodyPr/>
          <a:p>
            <a:fld id="{D832459C-D0D6-4380-9FF8-AE066126E010}"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Precedence Order</a:t>
            </a:r>
            <a:endParaRPr b="0" lang="en-PH" sz="2700" spc="-1" strike="noStrike">
              <a:solidFill>
                <a:srgbClr val="ff6600"/>
              </a:solidFill>
              <a:latin typeface="Arial"/>
            </a:endParaRPr>
          </a:p>
        </p:txBody>
      </p:sp>
      <p:sp>
        <p:nvSpPr>
          <p:cNvPr id="129" name="PlaceHolder 2"/>
          <p:cNvSpPr>
            <a:spLocks noGrp="1"/>
          </p:cNvSpPr>
          <p:nvPr>
            <p:ph/>
          </p:nvPr>
        </p:nvSpPr>
        <p:spPr>
          <a:xfrm>
            <a:off x="540000" y="1260000"/>
            <a:ext cx="900000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1400" spc="-1" strike="noStrike">
                <a:latin typeface="Arial"/>
              </a:rPr>
              <a:t>This time we have a blue Products heading, a green Clearance Items heading, and the Hot Deals! heading remains red, the class overrides the rules for the h2 tag, but the rule attached to the ID selector still wins out.</a:t>
            </a:r>
            <a:endParaRPr b="0" lang="en-PH" sz="1400" spc="-1" strike="noStrike">
              <a:latin typeface="Arial"/>
            </a:endParaRPr>
          </a:p>
        </p:txBody>
      </p:sp>
      <p:sp>
        <p:nvSpPr>
          <p:cNvPr id="4" name="PlaceHolder 3"/>
          <p:cNvSpPr>
            <a:spLocks noGrp="1"/>
          </p:cNvSpPr>
          <p:nvPr>
            <p:ph type="sldNum" idx="3"/>
          </p:nvPr>
        </p:nvSpPr>
        <p:spPr/>
        <p:txBody>
          <a:bodyPr/>
          <a:p>
            <a:fld id="{7C9D8D58-9220-47AC-BB7D-30CFB819E8A8}"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Order Matters</a:t>
            </a:r>
            <a:endParaRPr b="0" lang="en-PH" sz="2700" spc="-1" strike="noStrike">
              <a:solidFill>
                <a:srgbClr val="ff6600"/>
              </a:solidFill>
              <a:latin typeface="Arial"/>
            </a:endParaRPr>
          </a:p>
        </p:txBody>
      </p:sp>
      <p:sp>
        <p:nvSpPr>
          <p:cNvPr id="131" name="PlaceHolder 2"/>
          <p:cNvSpPr>
            <a:spLocks noGrp="1"/>
          </p:cNvSpPr>
          <p:nvPr>
            <p:ph/>
          </p:nvPr>
        </p:nvSpPr>
        <p:spPr>
          <a:xfrm>
            <a:off x="540000" y="1260000"/>
            <a:ext cx="918000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1400" spc="-1" strike="noStrike">
                <a:latin typeface="Arial"/>
              </a:rPr>
              <a:t>When no precedence can be determined, the cascade picks the most recently defined style. This is the part that lets you override styles on a per-page or per-element basis, and it’s one of the most useful features of CSS. A style sheet can be split across multiple files, and the browser will apply the rules to elements as it finds them. As long as you’re careful and you understand how the cascade works, you can take advantage of the flexibility. For example, let’s say that the styles for our headings look like this:</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h2{color:#00 F;}</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#special_promotion{color:#F00;}</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.promo{color:#0 F0;}</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Then, you add a new style at the page level:</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#special_promotion{color:#FF0;}</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The rule at the page level takes precedence over the rule in the stylesheet because it’s defined again. The Hot Deals! heading is yellow instead of red</a:t>
            </a:r>
            <a:endParaRPr b="0" lang="en-PH" sz="1400" spc="-1" strike="noStrike">
              <a:latin typeface="Arial"/>
            </a:endParaRPr>
          </a:p>
        </p:txBody>
      </p:sp>
      <p:sp>
        <p:nvSpPr>
          <p:cNvPr id="4" name="PlaceHolder 3"/>
          <p:cNvSpPr>
            <a:spLocks noGrp="1"/>
          </p:cNvSpPr>
          <p:nvPr>
            <p:ph type="sldNum" idx="3"/>
          </p:nvPr>
        </p:nvSpPr>
        <p:spPr/>
        <p:txBody>
          <a:bodyPr/>
          <a:p>
            <a:fld id="{889FC5E6-BB9A-4D73-A535-CF3634291F68}"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HTML Semantic Elements</a:t>
            </a:r>
            <a:endParaRPr b="0" lang="en-PH" sz="2700" spc="-1" strike="noStrike">
              <a:solidFill>
                <a:srgbClr val="ff6600"/>
              </a:solidFill>
              <a:latin typeface="Arial"/>
            </a:endParaRPr>
          </a:p>
        </p:txBody>
      </p:sp>
      <p:sp>
        <p:nvSpPr>
          <p:cNvPr id="85"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1" lang="en-PH" sz="2600" spc="-1" strike="noStrike">
                <a:solidFill>
                  <a:srgbClr val="c9211e"/>
                </a:solidFill>
                <a:latin typeface="Arial"/>
              </a:rPr>
              <a:t>&lt;section&gt;</a:t>
            </a:r>
            <a:endParaRPr b="1" lang="en-PH" sz="2600" spc="-1" strike="noStrike">
              <a:solidFill>
                <a:srgbClr val="c9211e"/>
              </a:solidFill>
              <a:latin typeface="Arial"/>
            </a:endParaRPr>
          </a:p>
          <a:p>
            <a:pPr marL="432000" indent="-324000">
              <a:spcBef>
                <a:spcPts val="1057"/>
              </a:spcBef>
              <a:buClr>
                <a:srgbClr val="ff6600"/>
              </a:buClr>
              <a:buSzPct val="45000"/>
              <a:buFont typeface="Wingdings" charset="2"/>
              <a:buChar char=""/>
            </a:pPr>
            <a:r>
              <a:rPr b="1" lang="en-PH" sz="1400" spc="-1" strike="noStrike">
                <a:solidFill>
                  <a:srgbClr val="000000"/>
                </a:solidFill>
                <a:latin typeface="Arial"/>
              </a:rPr>
              <a:t>A &lt;section&gt; is a “generic document”. You could use &lt;section&gt; to mark up, oh, say a Guide to HTML. Or to enclose the HTML for a game. A &lt;section&gt; is not a generic container—that’s &lt;div&gt;’s job. And remember, use &lt;div&gt; ifyou’re just grouping elements together for styling purposes.</a:t>
            </a:r>
            <a:endParaRPr b="1" lang="en-PH" sz="1400" spc="-1" strike="noStrike">
              <a:solidFill>
                <a:srgbClr val="c9211e"/>
              </a:solidFill>
              <a:latin typeface="Arial"/>
            </a:endParaRPr>
          </a:p>
        </p:txBody>
      </p:sp>
      <p:pic>
        <p:nvPicPr>
          <p:cNvPr id="86" name="" descr=""/>
          <p:cNvPicPr/>
          <p:nvPr/>
        </p:nvPicPr>
        <p:blipFill>
          <a:blip r:embed="rId1"/>
          <a:stretch/>
        </p:blipFill>
        <p:spPr>
          <a:xfrm>
            <a:off x="5151240" y="1320480"/>
            <a:ext cx="4391640" cy="3838680"/>
          </a:xfrm>
          <a:prstGeom prst="rect">
            <a:avLst/>
          </a:prstGeom>
          <a:ln w="25200">
            <a:noFill/>
          </a:ln>
        </p:spPr>
      </p:pic>
      <p:sp>
        <p:nvSpPr>
          <p:cNvPr id="4" name="PlaceHolder 3"/>
          <p:cNvSpPr>
            <a:spLocks noGrp="1"/>
          </p:cNvSpPr>
          <p:nvPr>
            <p:ph type="sldNum" idx="3"/>
          </p:nvPr>
        </p:nvSpPr>
        <p:spPr/>
        <p:txBody>
          <a:bodyPr/>
          <a:p>
            <a:fld id="{94123EBA-05C9-401F-83F3-2CD59C88220F}"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The Importance of !important</a:t>
            </a:r>
            <a:endParaRPr b="0" lang="en-PH" sz="2700" spc="-1" strike="noStrike">
              <a:solidFill>
                <a:srgbClr val="ff6600"/>
              </a:solidFill>
              <a:latin typeface="Arial"/>
            </a:endParaRPr>
          </a:p>
        </p:txBody>
      </p:sp>
      <p:sp>
        <p:nvSpPr>
          <p:cNvPr id="133" name="PlaceHolder 2"/>
          <p:cNvSpPr>
            <a:spLocks noGrp="1"/>
          </p:cNvSpPr>
          <p:nvPr>
            <p:ph/>
          </p:nvPr>
        </p:nvSpPr>
        <p:spPr>
          <a:xfrm>
            <a:off x="540000" y="1260000"/>
            <a:ext cx="936000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1400" spc="-1" strike="noStrike">
                <a:latin typeface="Arial"/>
              </a:rPr>
              <a:t>Sometimes you need to change how the cascade works so that you can get a rule to apply as you see fit. CSS provides the !important keyword to force the cascade to apply the rule regardless of precedence. On our previous example, our rule tied to the promo class couldn’t override the rule attached to the special_promotions ID because ID selectors always win. However, we can force the promo rule to apply by appending !important to each declaration we want to force to the top of the precedence order:</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h2{color:#00 F;}</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#special_promotion{color:#F00;}</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.promo{color:#0 F0 !important;}</a:t>
            </a:r>
            <a:endParaRPr b="0" lang="en-PH" sz="1400" spc="-1" strike="noStrike">
              <a:latin typeface="Arial"/>
            </a:endParaRPr>
          </a:p>
          <a:p>
            <a:pPr marL="432000" indent="-324000">
              <a:spcBef>
                <a:spcPts val="1057"/>
              </a:spcBef>
              <a:buClr>
                <a:srgbClr val="ff6600"/>
              </a:buClr>
              <a:buSzPct val="45000"/>
              <a:buFont typeface="Wingdings" charset="2"/>
              <a:buChar char=""/>
            </a:pP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000000"/>
                </a:solidFill>
                <a:latin typeface="Arial"/>
              </a:rPr>
              <a:t>This time, the Hot Deals! heading is green</a:t>
            </a:r>
            <a:endParaRPr b="0" lang="en-PH" sz="1400" spc="-1" strike="noStrike">
              <a:latin typeface="Arial"/>
            </a:endParaRPr>
          </a:p>
        </p:txBody>
      </p:sp>
      <p:sp>
        <p:nvSpPr>
          <p:cNvPr id="4" name="PlaceHolder 3"/>
          <p:cNvSpPr>
            <a:spLocks noGrp="1"/>
          </p:cNvSpPr>
          <p:nvPr>
            <p:ph type="sldNum" idx="3"/>
          </p:nvPr>
        </p:nvSpPr>
        <p:spPr/>
        <p:txBody>
          <a:bodyPr/>
          <a:p>
            <a:fld id="{33F095BC-871D-416A-AFAF-800B5A88613D}"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How Browsers Use CSS</a:t>
            </a:r>
            <a:endParaRPr b="0" lang="en-PH" sz="2700" spc="-1" strike="noStrike">
              <a:solidFill>
                <a:srgbClr val="ff6600"/>
              </a:solidFill>
              <a:latin typeface="Arial"/>
            </a:endParaRPr>
          </a:p>
        </p:txBody>
      </p:sp>
      <p:sp>
        <p:nvSpPr>
          <p:cNvPr id="135" name="PlaceHolder 2"/>
          <p:cNvSpPr>
            <a:spLocks noGrp="1"/>
          </p:cNvSpPr>
          <p:nvPr>
            <p:ph/>
          </p:nvPr>
        </p:nvSpPr>
        <p:spPr>
          <a:xfrm>
            <a:off x="540000" y="1260000"/>
            <a:ext cx="9360000" cy="3960000"/>
          </a:xfrm>
          <a:prstGeom prst="rect">
            <a:avLst/>
          </a:prstGeom>
          <a:noFill/>
          <a:ln w="0">
            <a:noFill/>
          </a:ln>
        </p:spPr>
        <p:txBody>
          <a:bodyPr lIns="0" rIns="0" tIns="0" bIns="0" anchor="t">
            <a:normAutofit fontScale="90000"/>
          </a:bodyPr>
          <a:p>
            <a:pPr marL="432000" indent="-324000">
              <a:spcBef>
                <a:spcPts val="1057"/>
              </a:spcBef>
              <a:buClr>
                <a:srgbClr val="ff6600"/>
              </a:buClr>
              <a:buSzPct val="45000"/>
              <a:buFont typeface="Wingdings" charset="2"/>
              <a:buChar char=""/>
            </a:pPr>
            <a:r>
              <a:rPr b="0" lang="en-PH" sz="2400" spc="-1" strike="noStrike">
                <a:latin typeface="Arial"/>
              </a:rPr>
              <a:t>Inline Styles</a:t>
            </a:r>
            <a:endParaRPr b="0" lang="en-PH" sz="2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HTML elements all have a style attribute that </a:t>
            </a:r>
            <a:r>
              <a:rPr b="0" lang="en-PH" sz="1400" spc="-1" strike="noStrike">
                <a:latin typeface="Arial"/>
              </a:rPr>
              <a:t>allows you to define CSS properties as part of </a:t>
            </a:r>
            <a:r>
              <a:rPr b="0" lang="en-PH" sz="1400" spc="-1" strike="noStrike">
                <a:latin typeface="Arial"/>
              </a:rPr>
              <a:t>an element’s declaration:</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&lt;h1 style="color:#f00;font-</a:t>
            </a:r>
            <a:r>
              <a:rPr b="0" lang="en-PH" sz="1400" spc="-1" strike="noStrike">
                <a:solidFill>
                  <a:srgbClr val="2a6099"/>
                </a:solidFill>
                <a:latin typeface="Arial"/>
              </a:rPr>
              <a:t>size:18px;"&gt;Welcome&lt;/h1&gt;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This method is often used by application </a:t>
            </a:r>
            <a:r>
              <a:rPr b="0" lang="en-PH" sz="1400" spc="-1" strike="noStrike">
                <a:latin typeface="Arial"/>
              </a:rPr>
              <a:t>developers when they design helper functions </a:t>
            </a:r>
            <a:r>
              <a:rPr b="0" lang="en-PH" sz="1400" spc="-1" strike="noStrike">
                <a:latin typeface="Arial"/>
              </a:rPr>
              <a:t>and tag libraries. Although this is a nice feature, </a:t>
            </a:r>
            <a:r>
              <a:rPr b="0" lang="en-PH" sz="1400" spc="-1" strike="noStrike">
                <a:latin typeface="Arial"/>
              </a:rPr>
              <a:t>it’s  one of the worst ways to apply styles to a </a:t>
            </a:r>
            <a:r>
              <a:rPr b="0" lang="en-PH" sz="1400" spc="-1" strike="noStrike">
                <a:latin typeface="Arial"/>
              </a:rPr>
              <a:t>document. Imagine seeing this in a document: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&lt;h3&gt;Services&lt;/h3&gt;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&lt;ul&gt;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&lt;li style="color:#300;"&gt;Computer repair&lt;/li&gt;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&lt;li style="color:#300;"&gt;Small business </a:t>
            </a:r>
            <a:r>
              <a:rPr b="0" lang="en-PH" sz="1400" spc="-1" strike="noStrike">
                <a:solidFill>
                  <a:srgbClr val="2a6099"/>
                </a:solidFill>
                <a:latin typeface="Arial"/>
              </a:rPr>
              <a:t>networking support&lt;/li&gt;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&lt;li style="color:#300;"&gt;Computer hardware </a:t>
            </a:r>
            <a:r>
              <a:rPr b="0" lang="en-PH" sz="1400" spc="-1" strike="noStrike">
                <a:solidFill>
                  <a:srgbClr val="2a6099"/>
                </a:solidFill>
                <a:latin typeface="Arial"/>
              </a:rPr>
              <a:t>sales&lt;/li&gt;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&lt;li style="color:#300;"&gt;Web development&lt;/li&gt;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&lt;/ul&gt;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You use the same style declaration repeatedly, </a:t>
            </a:r>
            <a:r>
              <a:rPr b="0" lang="en-PH" sz="1400" spc="-1" strike="noStrike">
                <a:latin typeface="Arial"/>
              </a:rPr>
              <a:t>increasing the amount of code in the HTML </a:t>
            </a:r>
            <a:r>
              <a:rPr b="0" lang="en-PH" sz="1400" spc="-1" strike="noStrike">
                <a:latin typeface="Arial"/>
              </a:rPr>
              <a:t>document. By doing it this way, you lose the </a:t>
            </a:r>
            <a:r>
              <a:rPr b="0" lang="en-PH" sz="1400" spc="-1" strike="noStrike">
                <a:latin typeface="Arial"/>
              </a:rPr>
              <a:t>ability to reuse this style information.</a:t>
            </a:r>
            <a:endParaRPr b="0" lang="en-PH" sz="1400" spc="-1" strike="noStrike">
              <a:latin typeface="Arial"/>
            </a:endParaRPr>
          </a:p>
        </p:txBody>
      </p:sp>
      <p:sp>
        <p:nvSpPr>
          <p:cNvPr id="4" name="PlaceHolder 3"/>
          <p:cNvSpPr>
            <a:spLocks noGrp="1"/>
          </p:cNvSpPr>
          <p:nvPr>
            <p:ph type="sldNum" idx="3"/>
          </p:nvPr>
        </p:nvSpPr>
        <p:spPr/>
        <p:txBody>
          <a:bodyPr/>
          <a:p>
            <a:fld id="{57358B6A-439D-4848-A439-703CF52EA863}"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How Browsers Use CSS</a:t>
            </a:r>
            <a:endParaRPr b="0" lang="en-PH" sz="2700" spc="-1" strike="noStrike">
              <a:solidFill>
                <a:srgbClr val="ff6600"/>
              </a:solidFill>
              <a:latin typeface="Arial"/>
            </a:endParaRPr>
          </a:p>
        </p:txBody>
      </p:sp>
      <p:sp>
        <p:nvSpPr>
          <p:cNvPr id="137" name="PlaceHolder 2"/>
          <p:cNvSpPr>
            <a:spLocks noGrp="1"/>
          </p:cNvSpPr>
          <p:nvPr>
            <p:ph/>
          </p:nvPr>
        </p:nvSpPr>
        <p:spPr>
          <a:xfrm>
            <a:off x="540000" y="1260000"/>
            <a:ext cx="9180000" cy="3960000"/>
          </a:xfrm>
          <a:prstGeom prst="rect">
            <a:avLst/>
          </a:prstGeom>
          <a:noFill/>
          <a:ln w="0">
            <a:noFill/>
          </a:ln>
        </p:spPr>
        <p:txBody>
          <a:bodyPr lIns="0" rIns="0" tIns="0" bIns="0" anchor="t">
            <a:normAutofit fontScale="79000"/>
          </a:bodyPr>
          <a:p>
            <a:pPr marL="432000" indent="-324000">
              <a:spcBef>
                <a:spcPts val="1057"/>
              </a:spcBef>
              <a:buClr>
                <a:srgbClr val="ff6600"/>
              </a:buClr>
              <a:buSzPct val="45000"/>
              <a:buFont typeface="Wingdings" charset="2"/>
              <a:buChar char=""/>
            </a:pPr>
            <a:r>
              <a:rPr b="0" lang="en-PH" sz="2100" spc="-1" strike="noStrike">
                <a:latin typeface="Arial"/>
              </a:rPr>
              <a:t>The Style Tag</a:t>
            </a:r>
            <a:endParaRPr b="0" lang="en-PH" sz="21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HTML also has a style tag that you can use to define an entire style sheet within the header of your document: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&lt;style&gt;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body{</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font-family: Arial, Helvetica, sans-serif;</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font-size:12px;</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line-height: 18px;</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h1{font-size:18px; line-height:36px;}</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h2{font-size:16px;}</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h3{font-size:14px;}</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#page{</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width:900px;</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&lt;/style&gt;</a:t>
            </a:r>
            <a:endParaRPr b="0" lang="en-PH" sz="1400" spc="-1" strike="noStrike">
              <a:latin typeface="Arial"/>
            </a:endParaRPr>
          </a:p>
        </p:txBody>
      </p:sp>
      <p:sp>
        <p:nvSpPr>
          <p:cNvPr id="4" name="PlaceHolder 3"/>
          <p:cNvSpPr>
            <a:spLocks noGrp="1"/>
          </p:cNvSpPr>
          <p:nvPr>
            <p:ph type="sldNum" idx="3"/>
          </p:nvPr>
        </p:nvSpPr>
        <p:spPr/>
        <p:txBody>
          <a:bodyPr/>
          <a:p>
            <a:fld id="{2E7B01A0-00B0-4FF4-8761-43D60D6D72DF}"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How Browsers Use CSS</a:t>
            </a:r>
            <a:endParaRPr b="0" lang="en-PH" sz="2700" spc="-1" strike="noStrike">
              <a:solidFill>
                <a:srgbClr val="ff6600"/>
              </a:solidFill>
              <a:latin typeface="Arial"/>
            </a:endParaRPr>
          </a:p>
        </p:txBody>
      </p:sp>
      <p:sp>
        <p:nvSpPr>
          <p:cNvPr id="139" name="PlaceHolder 2"/>
          <p:cNvSpPr>
            <a:spLocks noGrp="1"/>
          </p:cNvSpPr>
          <p:nvPr>
            <p:ph/>
          </p:nvPr>
        </p:nvSpPr>
        <p:spPr>
          <a:xfrm>
            <a:off x="540000" y="1260000"/>
            <a:ext cx="936000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1400" spc="-1" strike="noStrike">
                <a:latin typeface="Arial"/>
              </a:rPr>
              <a:t>This method is extremely useful in those cases where you want to have a page with its own style elements that don’t belong in the sidebar stylesheet. The problem here is the same one you encountered with inline styles: you are mixing content with presentation, and you lose the ability to share these styles with another page in your site.This is also an excellent method to use when first implementing some CSS rules on a template, because you don’t have to create any additional files. The CSS code you use in the style element can be cut and pasted into a separate CSS file when you are ready to build additional pages.</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 </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  </a:t>
            </a:r>
            <a:endParaRPr b="0" lang="en-PH" sz="1400" spc="-1" strike="noStrike">
              <a:latin typeface="Arial"/>
            </a:endParaRPr>
          </a:p>
        </p:txBody>
      </p:sp>
      <p:sp>
        <p:nvSpPr>
          <p:cNvPr id="4" name="PlaceHolder 3"/>
          <p:cNvSpPr>
            <a:spLocks noGrp="1"/>
          </p:cNvSpPr>
          <p:nvPr>
            <p:ph type="sldNum" idx="3"/>
          </p:nvPr>
        </p:nvSpPr>
        <p:spPr/>
        <p:txBody>
          <a:bodyPr/>
          <a:p>
            <a:fld id="{056BF613-5165-47D9-9E33-42322B5C8B86}"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How Browsers Use CSS</a:t>
            </a:r>
            <a:endParaRPr b="0" lang="en-PH" sz="2700" spc="-1" strike="noStrike">
              <a:solidFill>
                <a:srgbClr val="ff6600"/>
              </a:solidFill>
              <a:latin typeface="Arial"/>
            </a:endParaRPr>
          </a:p>
        </p:txBody>
      </p:sp>
      <p:sp>
        <p:nvSpPr>
          <p:cNvPr id="141" name="PlaceHolder 2"/>
          <p:cNvSpPr>
            <a:spLocks noGrp="1"/>
          </p:cNvSpPr>
          <p:nvPr>
            <p:ph/>
          </p:nvPr>
        </p:nvSpPr>
        <p:spPr>
          <a:xfrm>
            <a:off x="540000" y="1260000"/>
            <a:ext cx="918000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External CSS Files</a:t>
            </a:r>
            <a:endParaRPr b="0" lang="en-PH" sz="2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Using the link tag, you can attach a style sheet to your HTML document just as you’d attach an external </a:t>
            </a:r>
            <a:r>
              <a:rPr b="0" lang="en-PH" sz="1400" spc="-1" strike="noStrike">
                <a:latin typeface="Arial"/>
              </a:rPr>
              <a:t>JavaScript file. Your user’s browser will download the external file and apply it to your page. Subsequent </a:t>
            </a:r>
            <a:r>
              <a:rPr b="0" lang="en-PH" sz="1400" spc="-1" strike="noStrike">
                <a:latin typeface="Arial"/>
              </a:rPr>
              <a:t>requests to the same file should be cached by the user’s browser. If you use the same file across multiple </a:t>
            </a:r>
            <a:r>
              <a:rPr b="0" lang="en-PH" sz="1400" spc="-1" strike="noStrike">
                <a:latin typeface="Arial"/>
              </a:rPr>
              <a:t>pages, you can improve your user’s experience significantly because you have to send only the content of </a:t>
            </a:r>
            <a:r>
              <a:rPr b="0" lang="en-PH" sz="1400" spc="-1" strike="noStrike">
                <a:latin typeface="Arial"/>
              </a:rPr>
              <a:t>your page and not the extra CSS code.</a:t>
            </a:r>
            <a:endParaRPr b="0" lang="en-PH" sz="1400" spc="-1" strike="noStrike">
              <a:latin typeface="Arial"/>
            </a:endParaRPr>
          </a:p>
        </p:txBody>
      </p:sp>
      <p:sp>
        <p:nvSpPr>
          <p:cNvPr id="4" name="PlaceHolder 3"/>
          <p:cNvSpPr>
            <a:spLocks noGrp="1"/>
          </p:cNvSpPr>
          <p:nvPr>
            <p:ph type="sldNum" idx="3"/>
          </p:nvPr>
        </p:nvSpPr>
        <p:spPr/>
        <p:txBody>
          <a:bodyPr/>
          <a:p>
            <a:fld id="{A20B2EAD-1262-4372-9AD2-5036E48A3A33}"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Guide to CSS3 Properties</a:t>
            </a:r>
            <a:endParaRPr b="0" lang="en-PH" sz="2700" spc="-1" strike="noStrike">
              <a:solidFill>
                <a:srgbClr val="ff6600"/>
              </a:solidFill>
              <a:latin typeface="Arial"/>
            </a:endParaRPr>
          </a:p>
        </p:txBody>
      </p:sp>
      <p:sp>
        <p:nvSpPr>
          <p:cNvPr id="143"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New properties</a:t>
            </a:r>
            <a:endParaRPr b="0" lang="en-PH" sz="2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There are quite a few new properties in CSS3, many of which do what web</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page authors have been doing for years with various contortions of HTML,</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images, and JavaScript. Examples:</a:t>
            </a:r>
            <a:endParaRPr b="0" lang="en-PH" sz="1400" spc="-1" strike="noStrike">
              <a:latin typeface="Arial"/>
            </a:endParaRPr>
          </a:p>
        </p:txBody>
      </p:sp>
      <p:sp>
        <p:nvSpPr>
          <p:cNvPr id="144"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Opacity: 0.5;  </a:t>
            </a:r>
            <a:r>
              <a:rPr b="0" lang="en-PH" sz="1400" spc="-1" strike="noStrike">
                <a:solidFill>
                  <a:srgbClr val="000000"/>
                </a:solidFill>
                <a:latin typeface="Arial"/>
              </a:rPr>
              <a:t>Makes an element 50% opaque</a:t>
            </a:r>
            <a:endParaRPr b="0" lang="en-PH" sz="1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border-radius: 6px; </a:t>
            </a:r>
            <a:r>
              <a:rPr b="0" lang="en-PH" sz="1400" spc="-1" strike="noStrike">
                <a:solidFill>
                  <a:srgbClr val="000000"/>
                </a:solidFill>
                <a:latin typeface="Arial"/>
              </a:rPr>
              <a:t>Creates a rounded effect with 6px curavature on each corner</a:t>
            </a:r>
            <a:endParaRPr b="0" lang="en-PH" sz="1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box-shadow: 5px 5px 10px #373737; </a:t>
            </a:r>
            <a:r>
              <a:rPr b="0" lang="en-PH" sz="1400" spc="-1" strike="noStrike">
                <a:solidFill>
                  <a:srgbClr val="000000"/>
                </a:solidFill>
                <a:latin typeface="Arial"/>
              </a:rPr>
              <a:t>A shadow 5px long, 5px high, a blur of 10 px, and a dark grey color</a:t>
            </a:r>
            <a:endParaRPr b="0" lang="en-PH" sz="1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1400" spc="-1" strike="noStrike">
                <a:solidFill>
                  <a:srgbClr val="000000"/>
                </a:solidFill>
                <a:latin typeface="Arial"/>
              </a:rPr>
              <a:t> </a:t>
            </a:r>
            <a:endParaRPr b="0" lang="en-PH" sz="1400" spc="-1" strike="noStrike">
              <a:solidFill>
                <a:srgbClr val="2a6099"/>
              </a:solidFill>
              <a:latin typeface="Arial"/>
            </a:endParaRPr>
          </a:p>
        </p:txBody>
      </p:sp>
      <p:sp>
        <p:nvSpPr>
          <p:cNvPr id="5" name="PlaceHolder 4"/>
          <p:cNvSpPr>
            <a:spLocks noGrp="1"/>
          </p:cNvSpPr>
          <p:nvPr>
            <p:ph type="sldNum" idx="3"/>
          </p:nvPr>
        </p:nvSpPr>
        <p:spPr/>
        <p:txBody>
          <a:bodyPr/>
          <a:p>
            <a:fld id="{78BF172A-741E-4DA2-9D05-05B9A86EEBE2}"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Guide to CSS3 Properties</a:t>
            </a:r>
            <a:endParaRPr b="0" lang="en-PH" sz="2700" spc="-1" strike="noStrike">
              <a:solidFill>
                <a:srgbClr val="ff6600"/>
              </a:solidFill>
              <a:latin typeface="Arial"/>
            </a:endParaRPr>
          </a:p>
        </p:txBody>
      </p:sp>
      <p:sp>
        <p:nvSpPr>
          <p:cNvPr id="146"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New layouts</a:t>
            </a:r>
            <a:endParaRPr b="0" lang="en-PH" sz="2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There are a couple of powerful new ways to lay </a:t>
            </a:r>
            <a:r>
              <a:rPr b="0" lang="en-PH" sz="1400" spc="-1" strike="noStrike">
                <a:latin typeface="Arial"/>
              </a:rPr>
              <a:t>out your page with CSS that go beyond </a:t>
            </a:r>
            <a:r>
              <a:rPr b="0" lang="en-PH" sz="1400" spc="-1" strike="noStrike">
                <a:latin typeface="Arial"/>
              </a:rPr>
              <a:t>positioning and are much easier to use. </a:t>
            </a:r>
            <a:r>
              <a:rPr b="0" lang="en-PH" sz="1400" spc="-1" strike="noStrike">
                <a:latin typeface="Arial"/>
              </a:rPr>
              <a:t>Examples:</a:t>
            </a:r>
            <a:endParaRPr b="0" lang="en-PH" sz="1400" spc="-1" strike="noStrike">
              <a:latin typeface="Arial"/>
            </a:endParaRPr>
          </a:p>
        </p:txBody>
      </p:sp>
      <p:sp>
        <p:nvSpPr>
          <p:cNvPr id="147"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display: table; </a:t>
            </a:r>
            <a:endParaRPr b="0" lang="en-PH" sz="1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display: table-cell; </a:t>
            </a:r>
            <a:r>
              <a:rPr b="0" lang="en-PH" sz="1400" spc="-1" strike="noStrike">
                <a:solidFill>
                  <a:srgbClr val="000000"/>
                </a:solidFill>
                <a:latin typeface="Arial"/>
              </a:rPr>
              <a:t>Both give you table layout without HTML table</a:t>
            </a:r>
            <a:endParaRPr b="0" lang="en-PH" sz="1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display: flexbox;</a:t>
            </a:r>
            <a:endParaRPr b="0" lang="en-PH" sz="1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flex-order: 1;  </a:t>
            </a:r>
            <a:r>
              <a:rPr b="0" lang="en-PH" sz="1400" spc="-1" strike="noStrike">
                <a:solidFill>
                  <a:srgbClr val="000000"/>
                </a:solidFill>
                <a:latin typeface="Arial"/>
              </a:rPr>
              <a:t>With flexbox you have greater control over how the browser flows boxes like &lt;divs&gt; onto the page</a:t>
            </a:r>
            <a:endParaRPr b="0" lang="en-PH" sz="1400" spc="-1" strike="noStrike">
              <a:solidFill>
                <a:srgbClr val="2a6099"/>
              </a:solidFill>
              <a:latin typeface="Arial"/>
            </a:endParaRPr>
          </a:p>
        </p:txBody>
      </p:sp>
      <p:sp>
        <p:nvSpPr>
          <p:cNvPr id="5" name="PlaceHolder 4"/>
          <p:cNvSpPr>
            <a:spLocks noGrp="1"/>
          </p:cNvSpPr>
          <p:nvPr>
            <p:ph type="sldNum" idx="3"/>
          </p:nvPr>
        </p:nvSpPr>
        <p:spPr/>
        <p:txBody>
          <a:bodyPr/>
          <a:p>
            <a:fld id="{CC9D111C-F3D1-47A7-875C-360E316B0797}"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Guide to CSS3 Properties</a:t>
            </a:r>
            <a:endParaRPr b="0" lang="en-PH" sz="2700" spc="-1" strike="noStrike">
              <a:solidFill>
                <a:srgbClr val="ff6600"/>
              </a:solidFill>
              <a:latin typeface="Arial"/>
            </a:endParaRPr>
          </a:p>
        </p:txBody>
      </p:sp>
      <p:sp>
        <p:nvSpPr>
          <p:cNvPr id="149"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New animations</a:t>
            </a:r>
            <a:endParaRPr b="0" lang="en-PH" sz="2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With animations, you can animate between property values. For instance you can make something disappear by transitioning the opacity from opaque to translucent:</a:t>
            </a:r>
            <a:endParaRPr b="0" lang="en-PH" sz="1400" spc="-1" strike="noStrike">
              <a:latin typeface="Arial"/>
            </a:endParaRPr>
          </a:p>
        </p:txBody>
      </p:sp>
      <p:sp>
        <p:nvSpPr>
          <p:cNvPr id="150"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transition: opacity 0.5s ease-in-out; </a:t>
            </a:r>
            <a:r>
              <a:rPr b="0" lang="en-PH" sz="1400" spc="-1" strike="noStrike">
                <a:solidFill>
                  <a:srgbClr val="000000"/>
                </a:solidFill>
                <a:latin typeface="Arial"/>
              </a:rPr>
              <a:t>The transition property specifies the property to transition into and out of, how long it take to do the trnasition, and the easig function, so its gradual</a:t>
            </a:r>
            <a:endParaRPr b="0" lang="en-PH" sz="1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opacity: 0;  </a:t>
            </a:r>
            <a:r>
              <a:rPr b="0" lang="en-PH" sz="1400" spc="-1" strike="noStrike">
                <a:solidFill>
                  <a:srgbClr val="000000"/>
                </a:solidFill>
                <a:latin typeface="Arial"/>
              </a:rPr>
              <a:t>By saetting opacity to 0, say on a hover event, we can create a disappear/reappear animation</a:t>
            </a:r>
            <a:endParaRPr b="0" lang="en-PH" sz="1400" spc="-1" strike="noStrike">
              <a:solidFill>
                <a:srgbClr val="2a6099"/>
              </a:solidFill>
              <a:latin typeface="Arial"/>
            </a:endParaRPr>
          </a:p>
        </p:txBody>
      </p:sp>
      <p:sp>
        <p:nvSpPr>
          <p:cNvPr id="5" name="PlaceHolder 4"/>
          <p:cNvSpPr>
            <a:spLocks noGrp="1"/>
          </p:cNvSpPr>
          <p:nvPr>
            <p:ph type="sldNum" idx="3"/>
          </p:nvPr>
        </p:nvSpPr>
        <p:spPr/>
        <p:txBody>
          <a:bodyPr/>
          <a:p>
            <a:fld id="{2884BBD7-A4C9-4871-ADF8-CBF540A7896C}"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CSS Layout – float and clear</a:t>
            </a:r>
            <a:endParaRPr b="0" lang="en-PH" sz="2700" spc="-1" strike="noStrike">
              <a:solidFill>
                <a:srgbClr val="ff6600"/>
              </a:solidFill>
              <a:latin typeface="Arial"/>
            </a:endParaRPr>
          </a:p>
        </p:txBody>
      </p:sp>
      <p:sp>
        <p:nvSpPr>
          <p:cNvPr id="152" name="PlaceHolder 2"/>
          <p:cNvSpPr>
            <a:spLocks noGrp="1"/>
          </p:cNvSpPr>
          <p:nvPr>
            <p:ph/>
          </p:nvPr>
        </p:nvSpPr>
        <p:spPr>
          <a:xfrm>
            <a:off x="64836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The float Property</a:t>
            </a:r>
            <a:endParaRPr b="0" lang="en-PH" sz="2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In its simplest use, the float property can be used to wrap text around images.</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The following example specifies that an image should float to the right in a text:</a:t>
            </a:r>
            <a:endParaRPr b="0" lang="en-PH" sz="1400" spc="-1" strike="noStrike">
              <a:latin typeface="Arial"/>
            </a:endParaRPr>
          </a:p>
        </p:txBody>
      </p:sp>
      <p:sp>
        <p:nvSpPr>
          <p:cNvPr id="153" name="PlaceHolder 3"/>
          <p:cNvSpPr>
            <a:spLocks noGrp="1"/>
          </p:cNvSpPr>
          <p:nvPr>
            <p:ph/>
          </p:nvPr>
        </p:nvSpPr>
        <p:spPr>
          <a:xfrm>
            <a:off x="514836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img {</a:t>
            </a:r>
            <a:endParaRPr b="0" lang="en-PH" sz="1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    </a:t>
            </a:r>
            <a:r>
              <a:rPr b="0" lang="en-PH" sz="1400" spc="-1" strike="noStrike">
                <a:solidFill>
                  <a:srgbClr val="2a6099"/>
                </a:solidFill>
                <a:latin typeface="Arial"/>
              </a:rPr>
              <a:t>float: right;</a:t>
            </a:r>
            <a:endParaRPr b="0" lang="en-PH" sz="1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    </a:t>
            </a:r>
            <a:r>
              <a:rPr b="0" lang="en-PH" sz="1400" spc="-1" strike="noStrike">
                <a:solidFill>
                  <a:srgbClr val="2a6099"/>
                </a:solidFill>
                <a:latin typeface="Arial"/>
              </a:rPr>
              <a:t>margin: 0 0 10px 10px;</a:t>
            </a:r>
            <a:endParaRPr b="0" lang="en-PH" sz="1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a:t>
            </a:r>
            <a:endParaRPr b="0" lang="en-PH" sz="1400" spc="-1" strike="noStrike">
              <a:solidFill>
                <a:srgbClr val="2a6099"/>
              </a:solidFill>
              <a:latin typeface="Arial"/>
            </a:endParaRPr>
          </a:p>
        </p:txBody>
      </p:sp>
      <p:sp>
        <p:nvSpPr>
          <p:cNvPr id="5" name="PlaceHolder 4"/>
          <p:cNvSpPr>
            <a:spLocks noGrp="1"/>
          </p:cNvSpPr>
          <p:nvPr>
            <p:ph type="sldNum" idx="3"/>
          </p:nvPr>
        </p:nvSpPr>
        <p:spPr/>
        <p:txBody>
          <a:bodyPr/>
          <a:p>
            <a:fld id="{EF488653-D8C7-4CBE-8561-057086A068D3}"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CSS Layout – float and clear</a:t>
            </a:r>
            <a:endParaRPr b="0" lang="en-PH" sz="2700" spc="-1" strike="noStrike">
              <a:solidFill>
                <a:srgbClr val="ff6600"/>
              </a:solidFill>
              <a:latin typeface="Arial"/>
            </a:endParaRPr>
          </a:p>
        </p:txBody>
      </p:sp>
      <p:sp>
        <p:nvSpPr>
          <p:cNvPr id="155"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The clear Property</a:t>
            </a:r>
            <a:endParaRPr b="0" lang="en-PH" sz="2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The clear property is used to control the behavior of floating elements.</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Elements after a floating element will flow around it. To avoid this, use the clear property.</a:t>
            </a:r>
            <a:endParaRPr b="0" lang="en-PH" sz="1400" spc="-1" strike="noStrike">
              <a:latin typeface="Arial"/>
            </a:endParaRPr>
          </a:p>
          <a:p>
            <a:pPr marL="432000" indent="-324000">
              <a:spcBef>
                <a:spcPts val="1057"/>
              </a:spcBef>
              <a:buClr>
                <a:srgbClr val="ff6600"/>
              </a:buClr>
              <a:buSzPct val="45000"/>
              <a:buFont typeface="Wingdings" charset="2"/>
              <a:buChar char=""/>
            </a:pPr>
            <a:r>
              <a:rPr b="0" lang="en-PH" sz="1400" spc="-1" strike="noStrike">
                <a:latin typeface="Arial"/>
              </a:rPr>
              <a:t>The clear property specifies on which sides of an element floating elements are not allowed to float:</a:t>
            </a:r>
            <a:endParaRPr b="0" lang="en-PH" sz="1400" spc="-1" strike="noStrike">
              <a:latin typeface="Arial"/>
            </a:endParaRPr>
          </a:p>
        </p:txBody>
      </p:sp>
      <p:sp>
        <p:nvSpPr>
          <p:cNvPr id="156" name="PlaceHolder 3"/>
          <p:cNvSpPr>
            <a:spLocks noGrp="1"/>
          </p:cNvSpPr>
          <p:nvPr>
            <p:ph/>
          </p:nvPr>
        </p:nvSpPr>
        <p:spPr>
          <a:xfrm>
            <a:off x="51516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div {</a:t>
            </a:r>
            <a:endParaRPr b="0" lang="en-PH" sz="1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    </a:t>
            </a:r>
            <a:r>
              <a:rPr b="0" lang="en-PH" sz="1400" spc="-1" strike="noStrike">
                <a:solidFill>
                  <a:srgbClr val="2a6099"/>
                </a:solidFill>
                <a:latin typeface="Arial"/>
              </a:rPr>
              <a:t>clear: left;</a:t>
            </a:r>
            <a:endParaRPr b="0" lang="en-PH" sz="1400" spc="-1" strike="noStrike">
              <a:solidFill>
                <a:srgbClr val="2a6099"/>
              </a:solidFill>
              <a:latin typeface="Arial"/>
            </a:endParaRPr>
          </a:p>
          <a:p>
            <a:pPr marL="432000" indent="-324000">
              <a:spcBef>
                <a:spcPts val="1057"/>
              </a:spcBef>
              <a:buClr>
                <a:srgbClr val="ff6600"/>
              </a:buClr>
              <a:buSzPct val="45000"/>
              <a:buFont typeface="Wingdings" charset="2"/>
              <a:buChar char=""/>
            </a:pPr>
            <a:r>
              <a:rPr b="0" lang="en-PH" sz="1400" spc="-1" strike="noStrike">
                <a:solidFill>
                  <a:srgbClr val="2a6099"/>
                </a:solidFill>
                <a:latin typeface="Arial"/>
              </a:rPr>
              <a:t>}</a:t>
            </a:r>
            <a:endParaRPr b="0" lang="en-PH" sz="1400" spc="-1" strike="noStrike">
              <a:solidFill>
                <a:srgbClr val="2a6099"/>
              </a:solidFill>
              <a:latin typeface="Arial"/>
            </a:endParaRPr>
          </a:p>
        </p:txBody>
      </p:sp>
      <p:sp>
        <p:nvSpPr>
          <p:cNvPr id="5" name="PlaceHolder 4"/>
          <p:cNvSpPr>
            <a:spLocks noGrp="1"/>
          </p:cNvSpPr>
          <p:nvPr>
            <p:ph type="sldNum" idx="3"/>
          </p:nvPr>
        </p:nvSpPr>
        <p:spPr/>
        <p:txBody>
          <a:bodyPr/>
          <a:p>
            <a:fld id="{1C525F43-2901-400A-9CE8-5270D03FA6B8}"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HTML Semantic Elements</a:t>
            </a:r>
            <a:endParaRPr b="0" lang="en-PH" sz="2700" spc="-1" strike="noStrike">
              <a:solidFill>
                <a:srgbClr val="ff6600"/>
              </a:solidFill>
              <a:latin typeface="Arial"/>
            </a:endParaRPr>
          </a:p>
        </p:txBody>
      </p:sp>
      <p:sp>
        <p:nvSpPr>
          <p:cNvPr id="88"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1" lang="en-PH" sz="2600" spc="-1" strike="noStrike">
                <a:solidFill>
                  <a:srgbClr val="c9211e"/>
                </a:solidFill>
                <a:latin typeface="Arial"/>
              </a:rPr>
              <a:t>&lt;article&gt;</a:t>
            </a:r>
            <a:endParaRPr b="0" lang="en-PH" sz="2600" spc="-1" strike="noStrike">
              <a:latin typeface="Arial"/>
            </a:endParaRPr>
          </a:p>
          <a:p>
            <a:pPr marL="432000" indent="-324000">
              <a:spcBef>
                <a:spcPts val="1057"/>
              </a:spcBef>
              <a:buClr>
                <a:srgbClr val="ff6600"/>
              </a:buClr>
              <a:buSzPct val="45000"/>
              <a:buFont typeface="Wingdings" charset="2"/>
              <a:buChar char=""/>
            </a:pPr>
            <a:r>
              <a:rPr b="1" lang="en-PH" sz="1400" spc="-1" strike="noStrike">
                <a:solidFill>
                  <a:srgbClr val="000000"/>
                </a:solidFill>
                <a:latin typeface="Arial"/>
              </a:rPr>
              <a:t>An &lt;article&gt; is a self-contained chunk of content that you might want to share with another page or web site. Perfect for blog posts and news articles.</a:t>
            </a:r>
            <a:endParaRPr b="0" lang="en-PH" sz="1400" spc="-1" strike="noStrike">
              <a:latin typeface="Arial"/>
            </a:endParaRPr>
          </a:p>
        </p:txBody>
      </p:sp>
      <p:pic>
        <p:nvPicPr>
          <p:cNvPr id="89" name="" descr=""/>
          <p:cNvPicPr/>
          <p:nvPr/>
        </p:nvPicPr>
        <p:blipFill>
          <a:blip r:embed="rId1"/>
          <a:stretch/>
        </p:blipFill>
        <p:spPr>
          <a:xfrm>
            <a:off x="5680800" y="1260000"/>
            <a:ext cx="3332520" cy="3960000"/>
          </a:xfrm>
          <a:prstGeom prst="rect">
            <a:avLst/>
          </a:prstGeom>
          <a:ln w="25200">
            <a:noFill/>
          </a:ln>
        </p:spPr>
      </p:pic>
      <p:sp>
        <p:nvSpPr>
          <p:cNvPr id="4" name="PlaceHolder 3"/>
          <p:cNvSpPr>
            <a:spLocks noGrp="1"/>
          </p:cNvSpPr>
          <p:nvPr>
            <p:ph type="sldNum" idx="3"/>
          </p:nvPr>
        </p:nvSpPr>
        <p:spPr/>
        <p:txBody>
          <a:bodyPr/>
          <a:p>
            <a:fld id="{5286ECEA-2F58-45E7-81D9-8D557AE12128}"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Exercise 1</a:t>
            </a:r>
            <a:endParaRPr b="0" lang="en-PH" sz="2700" spc="-1" strike="noStrike">
              <a:solidFill>
                <a:srgbClr val="ff6600"/>
              </a:solidFill>
              <a:latin typeface="Arial"/>
            </a:endParaRPr>
          </a:p>
        </p:txBody>
      </p:sp>
      <p:sp>
        <p:nvSpPr>
          <p:cNvPr id="158" name="PlaceHolder 2"/>
          <p:cNvSpPr>
            <a:spLocks noGrp="1"/>
          </p:cNvSpPr>
          <p:nvPr>
            <p:ph/>
          </p:nvPr>
        </p:nvSpPr>
        <p:spPr>
          <a:xfrm>
            <a:off x="720000" y="1260000"/>
            <a:ext cx="936000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How do I lay out a two-column form using CSS instead of a table?</a:t>
            </a:r>
            <a:endParaRPr b="0" lang="en-PH" sz="2400" spc="-1" strike="noStrike">
              <a:latin typeface="Arial"/>
            </a:endParaRPr>
          </a:p>
          <a:p>
            <a:pPr marL="432000" indent="-324000">
              <a:spcBef>
                <a:spcPts val="1057"/>
              </a:spcBef>
              <a:buClr>
                <a:srgbClr val="ff6600"/>
              </a:buClr>
              <a:buSzPct val="45000"/>
              <a:buFont typeface="Wingdings" charset="2"/>
              <a:buChar char=""/>
            </a:pPr>
            <a:endParaRPr b="0" lang="en-PH" sz="2400" spc="-1" strike="noStrike">
              <a:latin typeface="Arial"/>
            </a:endParaRPr>
          </a:p>
          <a:p>
            <a:pPr marL="432000" indent="-324000">
              <a:spcBef>
                <a:spcPts val="1057"/>
              </a:spcBef>
              <a:buClr>
                <a:srgbClr val="ff6600"/>
              </a:buClr>
              <a:buSzPct val="45000"/>
              <a:buFont typeface="Wingdings" charset="2"/>
              <a:buChar char=""/>
            </a:pPr>
            <a:r>
              <a:rPr b="0" lang="en-PH" sz="2400" spc="-1" strike="noStrike">
                <a:latin typeface="Arial"/>
              </a:rPr>
              <a:t>Desired Output:</a:t>
            </a:r>
            <a:endParaRPr b="0" lang="en-PH" sz="2400" spc="-1" strike="noStrike">
              <a:latin typeface="Arial"/>
            </a:endParaRPr>
          </a:p>
          <a:p>
            <a:pPr marL="432000" indent="-324000">
              <a:spcBef>
                <a:spcPts val="1057"/>
              </a:spcBef>
              <a:buClr>
                <a:srgbClr val="ff6600"/>
              </a:buClr>
              <a:buSzPct val="45000"/>
              <a:buFont typeface="Wingdings" charset="2"/>
              <a:buChar char=""/>
            </a:pPr>
            <a:endParaRPr b="0" lang="en-PH" sz="2400" spc="-1" strike="noStrike">
              <a:latin typeface="Arial"/>
            </a:endParaRPr>
          </a:p>
          <a:p>
            <a:pPr marL="432000" indent="-324000">
              <a:spcBef>
                <a:spcPts val="1057"/>
              </a:spcBef>
              <a:buClr>
                <a:srgbClr val="ff6600"/>
              </a:buClr>
              <a:buSzPct val="45000"/>
              <a:buFont typeface="Wingdings" charset="2"/>
              <a:buChar char=""/>
            </a:pPr>
            <a:endParaRPr b="0" lang="en-PH" sz="2400" spc="-1" strike="noStrike">
              <a:latin typeface="Arial"/>
            </a:endParaRPr>
          </a:p>
        </p:txBody>
      </p:sp>
      <p:pic>
        <p:nvPicPr>
          <p:cNvPr id="159" name="" descr=""/>
          <p:cNvPicPr/>
          <p:nvPr/>
        </p:nvPicPr>
        <p:blipFill>
          <a:blip r:embed="rId1"/>
          <a:stretch/>
        </p:blipFill>
        <p:spPr>
          <a:xfrm>
            <a:off x="4140000" y="2168280"/>
            <a:ext cx="4500000" cy="2784240"/>
          </a:xfrm>
          <a:prstGeom prst="rect">
            <a:avLst/>
          </a:prstGeom>
          <a:ln w="25200">
            <a:noFill/>
          </a:ln>
        </p:spPr>
      </p:pic>
      <p:sp>
        <p:nvSpPr>
          <p:cNvPr id="4" name="PlaceHolder 3"/>
          <p:cNvSpPr>
            <a:spLocks noGrp="1"/>
          </p:cNvSpPr>
          <p:nvPr>
            <p:ph type="sldNum" idx="3"/>
          </p:nvPr>
        </p:nvSpPr>
        <p:spPr/>
        <p:txBody>
          <a:bodyPr/>
          <a:p>
            <a:fld id="{CC9BAB3B-B73C-4EE7-85AF-B188AD5443CD}"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Exercise 2</a:t>
            </a:r>
            <a:endParaRPr b="0" lang="en-PH" sz="2700" spc="-1" strike="noStrike">
              <a:solidFill>
                <a:srgbClr val="ff6600"/>
              </a:solidFill>
              <a:latin typeface="Arial"/>
            </a:endParaRPr>
          </a:p>
        </p:txBody>
      </p:sp>
      <p:sp>
        <p:nvSpPr>
          <p:cNvPr id="161" name="PlaceHolder 2"/>
          <p:cNvSpPr>
            <a:spLocks noGrp="1"/>
          </p:cNvSpPr>
          <p:nvPr>
            <p:ph/>
          </p:nvPr>
        </p:nvSpPr>
        <p:spPr>
          <a:xfrm>
            <a:off x="540000" y="1260000"/>
            <a:ext cx="918000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How do I group related fields in a form?</a:t>
            </a:r>
            <a:endParaRPr b="0" lang="en-PH" sz="2400" spc="-1" strike="noStrike">
              <a:latin typeface="Arial"/>
            </a:endParaRPr>
          </a:p>
          <a:p>
            <a:pPr marL="432000" indent="-324000">
              <a:spcBef>
                <a:spcPts val="1057"/>
              </a:spcBef>
              <a:buClr>
                <a:srgbClr val="ff6600"/>
              </a:buClr>
              <a:buSzPct val="45000"/>
              <a:buFont typeface="Wingdings" charset="2"/>
              <a:buChar char=""/>
            </a:pPr>
            <a:endParaRPr b="0" lang="en-PH" sz="2400" spc="-1" strike="noStrike">
              <a:latin typeface="Arial"/>
            </a:endParaRPr>
          </a:p>
          <a:p>
            <a:pPr marL="432000" indent="-324000">
              <a:spcBef>
                <a:spcPts val="1057"/>
              </a:spcBef>
              <a:buClr>
                <a:srgbClr val="ff6600"/>
              </a:buClr>
              <a:buSzPct val="45000"/>
              <a:buFont typeface="Wingdings" charset="2"/>
              <a:buChar char=""/>
            </a:pPr>
            <a:r>
              <a:rPr b="0" lang="en-PH" sz="2400" spc="-1" strike="noStrike">
                <a:latin typeface="Arial"/>
              </a:rPr>
              <a:t>Desired Output:   </a:t>
            </a:r>
            <a:endParaRPr b="0" lang="en-PH" sz="2400" spc="-1" strike="noStrike">
              <a:latin typeface="Arial"/>
            </a:endParaRPr>
          </a:p>
        </p:txBody>
      </p:sp>
      <p:pic>
        <p:nvPicPr>
          <p:cNvPr id="162" name="" descr=""/>
          <p:cNvPicPr/>
          <p:nvPr/>
        </p:nvPicPr>
        <p:blipFill>
          <a:blip r:embed="rId1"/>
          <a:stretch/>
        </p:blipFill>
        <p:spPr>
          <a:xfrm>
            <a:off x="3600000" y="1856520"/>
            <a:ext cx="4860000" cy="3191760"/>
          </a:xfrm>
          <a:prstGeom prst="rect">
            <a:avLst/>
          </a:prstGeom>
          <a:ln w="25200">
            <a:noFill/>
          </a:ln>
        </p:spPr>
      </p:pic>
      <p:sp>
        <p:nvSpPr>
          <p:cNvPr id="4" name="PlaceHolder 3"/>
          <p:cNvSpPr>
            <a:spLocks noGrp="1"/>
          </p:cNvSpPr>
          <p:nvPr>
            <p:ph type="sldNum" idx="3"/>
          </p:nvPr>
        </p:nvSpPr>
        <p:spPr/>
        <p:txBody>
          <a:bodyPr/>
          <a:p>
            <a:fld id="{A9DDF779-ABE4-4B02-A930-A460B2B9D245}"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End of Session</a:t>
            </a:r>
            <a:endParaRPr b="0" lang="en-PH" sz="2700" spc="-1" strike="noStrike">
              <a:solidFill>
                <a:srgbClr val="ff6600"/>
              </a:solidFill>
              <a:latin typeface="Arial"/>
            </a:endParaRPr>
          </a:p>
        </p:txBody>
      </p:sp>
      <p:sp>
        <p:nvSpPr>
          <p:cNvPr id="164" name="PlaceHolder 2"/>
          <p:cNvSpPr>
            <a:spLocks noGrp="1"/>
          </p:cNvSpPr>
          <p:nvPr>
            <p:ph/>
          </p:nvPr>
        </p:nvSpPr>
        <p:spPr>
          <a:xfrm>
            <a:off x="540000" y="1260000"/>
            <a:ext cx="918000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0" lang="en-PH" sz="2400" spc="-1" strike="noStrike">
                <a:latin typeface="Arial"/>
              </a:rPr>
              <a:t>Thank you</a:t>
            </a:r>
            <a:endParaRPr b="0" lang="en-PH" sz="2400" spc="-1" strike="noStrike">
              <a:latin typeface="Arial"/>
            </a:endParaRPr>
          </a:p>
        </p:txBody>
      </p:sp>
      <p:sp>
        <p:nvSpPr>
          <p:cNvPr id="4" name="PlaceHolder 3"/>
          <p:cNvSpPr>
            <a:spLocks noGrp="1"/>
          </p:cNvSpPr>
          <p:nvPr>
            <p:ph type="sldNum" idx="3"/>
          </p:nvPr>
        </p:nvSpPr>
        <p:spPr/>
        <p:txBody>
          <a:bodyPr/>
          <a:p>
            <a:fld id="{02D35579-5447-441A-8A49-FE13C4CBF31C}" type="slidenum">
              <a:t>32</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HTML Semantic Elements</a:t>
            </a:r>
            <a:endParaRPr b="0" lang="en-PH" sz="2700" spc="-1" strike="noStrike">
              <a:solidFill>
                <a:srgbClr val="ff6600"/>
              </a:solidFill>
              <a:latin typeface="Arial"/>
            </a:endParaRPr>
          </a:p>
        </p:txBody>
      </p:sp>
      <p:sp>
        <p:nvSpPr>
          <p:cNvPr id="91"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1" lang="en-PH" sz="2600" spc="-1" strike="noStrike">
                <a:solidFill>
                  <a:srgbClr val="c9211e"/>
                </a:solidFill>
                <a:latin typeface="Arial"/>
              </a:rPr>
              <a:t>&lt;header&gt;</a:t>
            </a:r>
            <a:endParaRPr b="0" lang="en-PH" sz="2600" spc="-1" strike="noStrike">
              <a:latin typeface="Arial"/>
            </a:endParaRPr>
          </a:p>
          <a:p>
            <a:pPr marL="432000" indent="-324000">
              <a:spcBef>
                <a:spcPts val="1057"/>
              </a:spcBef>
              <a:buClr>
                <a:srgbClr val="ff6600"/>
              </a:buClr>
              <a:buSzPct val="45000"/>
              <a:buFont typeface="Wingdings" charset="2"/>
              <a:buChar char=""/>
            </a:pPr>
            <a:r>
              <a:rPr b="1" lang="en-PH" sz="1400" spc="-1" strike="noStrike">
                <a:solidFill>
                  <a:srgbClr val="000000"/>
                </a:solidFill>
                <a:latin typeface="Arial"/>
              </a:rPr>
              <a:t>&lt;header&gt; is for the tops of elements like &lt;section&gt; and</a:t>
            </a:r>
            <a:endParaRPr b="0" lang="en-PH" sz="1400" spc="-1" strike="noStrike">
              <a:latin typeface="Arial"/>
            </a:endParaRPr>
          </a:p>
          <a:p>
            <a:pPr marL="432000" indent="-324000">
              <a:spcBef>
                <a:spcPts val="1057"/>
              </a:spcBef>
              <a:buClr>
                <a:srgbClr val="ff6600"/>
              </a:buClr>
              <a:buSzPct val="45000"/>
              <a:buFont typeface="Wingdings" charset="2"/>
              <a:buChar char=""/>
            </a:pPr>
            <a:r>
              <a:rPr b="1" lang="en-PH" sz="1400" spc="-1" strike="noStrike">
                <a:solidFill>
                  <a:srgbClr val="000000"/>
                </a:solidFill>
                <a:latin typeface="Arial"/>
              </a:rPr>
              <a:t>&lt;article&gt;. You might also use &lt;header&gt; at the top of the</a:t>
            </a:r>
            <a:endParaRPr b="0" lang="en-PH" sz="1400" spc="-1" strike="noStrike">
              <a:latin typeface="Arial"/>
            </a:endParaRPr>
          </a:p>
          <a:p>
            <a:pPr marL="432000" indent="-324000">
              <a:spcBef>
                <a:spcPts val="1057"/>
              </a:spcBef>
              <a:buClr>
                <a:srgbClr val="ff6600"/>
              </a:buClr>
              <a:buSzPct val="45000"/>
              <a:buFont typeface="Wingdings" charset="2"/>
              <a:buChar char=""/>
            </a:pPr>
            <a:r>
              <a:rPr b="1" lang="en-PH" sz="1400" spc="-1" strike="noStrike">
                <a:solidFill>
                  <a:srgbClr val="000000"/>
                </a:solidFill>
                <a:latin typeface="Arial"/>
              </a:rPr>
              <a:t>body to create the main header for your page.</a:t>
            </a:r>
            <a:endParaRPr b="0" lang="en-PH" sz="1400" spc="-1" strike="noStrike">
              <a:latin typeface="Arial"/>
            </a:endParaRPr>
          </a:p>
        </p:txBody>
      </p:sp>
      <p:pic>
        <p:nvPicPr>
          <p:cNvPr id="92" name="" descr=""/>
          <p:cNvPicPr/>
          <p:nvPr/>
        </p:nvPicPr>
        <p:blipFill>
          <a:blip r:embed="rId1"/>
          <a:stretch/>
        </p:blipFill>
        <p:spPr>
          <a:xfrm>
            <a:off x="5263560" y="1260000"/>
            <a:ext cx="4167360" cy="3960000"/>
          </a:xfrm>
          <a:prstGeom prst="rect">
            <a:avLst/>
          </a:prstGeom>
          <a:ln w="25200">
            <a:noFill/>
          </a:ln>
        </p:spPr>
      </p:pic>
      <p:sp>
        <p:nvSpPr>
          <p:cNvPr id="4" name="PlaceHolder 3"/>
          <p:cNvSpPr>
            <a:spLocks noGrp="1"/>
          </p:cNvSpPr>
          <p:nvPr>
            <p:ph type="sldNum" idx="3"/>
          </p:nvPr>
        </p:nvSpPr>
        <p:spPr/>
        <p:txBody>
          <a:bodyPr/>
          <a:p>
            <a:fld id="{6E717082-133D-4558-94FB-AFB7F51CAD18}"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HTML Semantic Elements</a:t>
            </a:r>
            <a:endParaRPr b="0" lang="en-PH" sz="2700" spc="-1" strike="noStrike">
              <a:solidFill>
                <a:srgbClr val="ff6600"/>
              </a:solidFill>
              <a:latin typeface="Arial"/>
            </a:endParaRPr>
          </a:p>
        </p:txBody>
      </p:sp>
      <p:sp>
        <p:nvSpPr>
          <p:cNvPr id="94"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1" lang="en-PH" sz="2600" spc="-1" strike="noStrike">
                <a:solidFill>
                  <a:srgbClr val="c9211e"/>
                </a:solidFill>
                <a:latin typeface="Arial"/>
              </a:rPr>
              <a:t>&lt;footer&gt;</a:t>
            </a:r>
            <a:endParaRPr b="0" lang="en-PH" sz="2600" spc="-1" strike="noStrike">
              <a:latin typeface="Arial"/>
            </a:endParaRPr>
          </a:p>
          <a:p>
            <a:pPr marL="432000" indent="-324000">
              <a:spcBef>
                <a:spcPts val="1057"/>
              </a:spcBef>
              <a:buClr>
                <a:srgbClr val="ff6600"/>
              </a:buClr>
              <a:buSzPct val="45000"/>
              <a:buFont typeface="Wingdings" charset="2"/>
              <a:buChar char=""/>
            </a:pPr>
            <a:r>
              <a:rPr b="1" lang="en-PH" sz="1400" spc="-1" strike="noStrike">
                <a:solidFill>
                  <a:srgbClr val="000000"/>
                </a:solidFill>
                <a:latin typeface="Arial"/>
              </a:rPr>
              <a:t>&lt;footer&gt; is for the bottoms of things. Things like</a:t>
            </a:r>
            <a:endParaRPr b="0" lang="en-PH" sz="1400" spc="-1" strike="noStrike">
              <a:latin typeface="Arial"/>
            </a:endParaRPr>
          </a:p>
          <a:p>
            <a:pPr marL="432000" indent="-324000">
              <a:spcBef>
                <a:spcPts val="1057"/>
              </a:spcBef>
              <a:buClr>
                <a:srgbClr val="ff6600"/>
              </a:buClr>
              <a:buSzPct val="45000"/>
              <a:buFont typeface="Wingdings" charset="2"/>
              <a:buChar char=""/>
            </a:pPr>
            <a:r>
              <a:rPr b="1" lang="en-PH" sz="1400" spc="-1" strike="noStrike">
                <a:solidFill>
                  <a:srgbClr val="000000"/>
                </a:solidFill>
                <a:latin typeface="Arial"/>
              </a:rPr>
              <a:t>&lt;section&gt;s, &lt;article&gt;s and &lt;div&gt;s. You might think you’re</a:t>
            </a:r>
            <a:endParaRPr b="0" lang="en-PH" sz="1400" spc="-1" strike="noStrike">
              <a:latin typeface="Arial"/>
            </a:endParaRPr>
          </a:p>
          <a:p>
            <a:pPr marL="432000" indent="-324000">
              <a:spcBef>
                <a:spcPts val="1057"/>
              </a:spcBef>
              <a:buClr>
                <a:srgbClr val="ff6600"/>
              </a:buClr>
              <a:buSzPct val="45000"/>
              <a:buFont typeface="Wingdings" charset="2"/>
              <a:buChar char=""/>
            </a:pPr>
            <a:r>
              <a:rPr b="1" lang="en-PH" sz="1400" spc="-1" strike="noStrike">
                <a:solidFill>
                  <a:srgbClr val="000000"/>
                </a:solidFill>
                <a:latin typeface="Arial"/>
              </a:rPr>
              <a:t>only allowed one on a page; in fact, you can use it</a:t>
            </a:r>
            <a:endParaRPr b="0" lang="en-PH" sz="1400" spc="-1" strike="noStrike">
              <a:latin typeface="Arial"/>
            </a:endParaRPr>
          </a:p>
          <a:p>
            <a:pPr marL="432000" indent="-324000">
              <a:spcBef>
                <a:spcPts val="1057"/>
              </a:spcBef>
              <a:buClr>
                <a:srgbClr val="ff6600"/>
              </a:buClr>
              <a:buSzPct val="45000"/>
              <a:buFont typeface="Wingdings" charset="2"/>
              <a:buChar char=""/>
            </a:pPr>
            <a:r>
              <a:rPr b="1" lang="en-PH" sz="1400" spc="-1" strike="noStrike">
                <a:solidFill>
                  <a:srgbClr val="000000"/>
                </a:solidFill>
                <a:latin typeface="Arial"/>
              </a:rPr>
              <a:t>whenever you need footer content on a section of your</a:t>
            </a:r>
            <a:endParaRPr b="0" lang="en-PH" sz="1400" spc="-1" strike="noStrike">
              <a:latin typeface="Arial"/>
            </a:endParaRPr>
          </a:p>
          <a:p>
            <a:pPr marL="432000" indent="-324000">
              <a:spcBef>
                <a:spcPts val="1057"/>
              </a:spcBef>
              <a:buClr>
                <a:srgbClr val="ff6600"/>
              </a:buClr>
              <a:buSzPct val="45000"/>
              <a:buFont typeface="Wingdings" charset="2"/>
              <a:buChar char=""/>
            </a:pPr>
            <a:r>
              <a:rPr b="1" lang="en-PH" sz="1400" spc="-1" strike="noStrike">
                <a:solidFill>
                  <a:srgbClr val="000000"/>
                </a:solidFill>
                <a:latin typeface="Arial"/>
              </a:rPr>
              <a:t>page (like a bio or references for an article).</a:t>
            </a:r>
            <a:endParaRPr b="0" lang="en-PH" sz="1400" spc="-1" strike="noStrike">
              <a:latin typeface="Arial"/>
            </a:endParaRPr>
          </a:p>
        </p:txBody>
      </p:sp>
      <p:pic>
        <p:nvPicPr>
          <p:cNvPr id="95" name="" descr=""/>
          <p:cNvPicPr/>
          <p:nvPr/>
        </p:nvPicPr>
        <p:blipFill>
          <a:blip r:embed="rId1"/>
          <a:stretch/>
        </p:blipFill>
        <p:spPr>
          <a:xfrm>
            <a:off x="5246640" y="1260000"/>
            <a:ext cx="4200840" cy="3960000"/>
          </a:xfrm>
          <a:prstGeom prst="rect">
            <a:avLst/>
          </a:prstGeom>
          <a:ln w="25200">
            <a:noFill/>
          </a:ln>
        </p:spPr>
      </p:pic>
      <p:sp>
        <p:nvSpPr>
          <p:cNvPr id="4" name="PlaceHolder 3"/>
          <p:cNvSpPr>
            <a:spLocks noGrp="1"/>
          </p:cNvSpPr>
          <p:nvPr>
            <p:ph type="sldNum" idx="3"/>
          </p:nvPr>
        </p:nvSpPr>
        <p:spPr/>
        <p:txBody>
          <a:bodyPr/>
          <a:p>
            <a:fld id="{E4AD6552-DB6D-488A-A452-EF2956C28BFB}"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HTML Semantic Elements</a:t>
            </a:r>
            <a:endParaRPr b="0" lang="en-PH" sz="2700" spc="-1" strike="noStrike">
              <a:solidFill>
                <a:srgbClr val="ff6600"/>
              </a:solidFill>
              <a:latin typeface="Arial"/>
            </a:endParaRPr>
          </a:p>
        </p:txBody>
      </p:sp>
      <p:sp>
        <p:nvSpPr>
          <p:cNvPr id="97"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1" lang="en-PH" sz="2600" spc="-1" strike="noStrike">
                <a:solidFill>
                  <a:srgbClr val="c9211e"/>
                </a:solidFill>
                <a:latin typeface="Arial"/>
              </a:rPr>
              <a:t>&lt;hgroup&gt;</a:t>
            </a:r>
            <a:endParaRPr b="0" lang="en-PH" sz="2600" spc="-1" strike="noStrike">
              <a:latin typeface="Arial"/>
            </a:endParaRPr>
          </a:p>
          <a:p>
            <a:pPr marL="432000" indent="-324000">
              <a:spcBef>
                <a:spcPts val="1057"/>
              </a:spcBef>
              <a:buClr>
                <a:srgbClr val="ff6600"/>
              </a:buClr>
              <a:buSzPct val="45000"/>
              <a:buFont typeface="Wingdings" charset="2"/>
              <a:buChar char=""/>
            </a:pPr>
            <a:r>
              <a:rPr b="1" lang="en-PH" sz="1400" spc="-1" strike="noStrike">
                <a:solidFill>
                  <a:srgbClr val="000000"/>
                </a:solidFill>
                <a:latin typeface="Arial"/>
              </a:rPr>
              <a:t>This one can be tricky. Unlike &lt;header&gt;, which can contain any elements related to a header, &lt;hgroup&gt; is specifically for grouping headings (&lt;h1&gt;...&lt;h6&gt;) together inside a &lt;header&gt;. Good for outlines.</a:t>
            </a:r>
            <a:endParaRPr b="0" lang="en-PH" sz="1400" spc="-1" strike="noStrike">
              <a:latin typeface="Arial"/>
            </a:endParaRPr>
          </a:p>
        </p:txBody>
      </p:sp>
      <p:pic>
        <p:nvPicPr>
          <p:cNvPr id="98" name="" descr=""/>
          <p:cNvPicPr/>
          <p:nvPr/>
        </p:nvPicPr>
        <p:blipFill>
          <a:blip r:embed="rId1"/>
          <a:stretch/>
        </p:blipFill>
        <p:spPr>
          <a:xfrm>
            <a:off x="5150880" y="1257120"/>
            <a:ext cx="4391640" cy="2882880"/>
          </a:xfrm>
          <a:prstGeom prst="rect">
            <a:avLst/>
          </a:prstGeom>
          <a:ln w="25200">
            <a:noFill/>
          </a:ln>
        </p:spPr>
      </p:pic>
      <p:sp>
        <p:nvSpPr>
          <p:cNvPr id="4" name="PlaceHolder 3"/>
          <p:cNvSpPr>
            <a:spLocks noGrp="1"/>
          </p:cNvSpPr>
          <p:nvPr>
            <p:ph type="sldNum" idx="3"/>
          </p:nvPr>
        </p:nvSpPr>
        <p:spPr/>
        <p:txBody>
          <a:bodyPr/>
          <a:p>
            <a:fld id="{8102B3EF-3ECD-41DB-8EDF-26899C6F3483}"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HTML Semantic Elements</a:t>
            </a:r>
            <a:endParaRPr b="0" lang="en-PH" sz="2700" spc="-1" strike="noStrike">
              <a:solidFill>
                <a:srgbClr val="ff6600"/>
              </a:solidFill>
              <a:latin typeface="Arial"/>
            </a:endParaRPr>
          </a:p>
        </p:txBody>
      </p:sp>
      <p:sp>
        <p:nvSpPr>
          <p:cNvPr id="100"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1" lang="en-PH" sz="2600" spc="-1" strike="noStrike">
                <a:solidFill>
                  <a:srgbClr val="c9211e"/>
                </a:solidFill>
                <a:latin typeface="Arial"/>
              </a:rPr>
              <a:t>&lt;nav&gt;</a:t>
            </a:r>
            <a:endParaRPr b="0" lang="en-PH" sz="2600" spc="-1" strike="noStrike">
              <a:latin typeface="Arial"/>
            </a:endParaRPr>
          </a:p>
          <a:p>
            <a:pPr marL="432000" indent="-324000">
              <a:spcBef>
                <a:spcPts val="1057"/>
              </a:spcBef>
              <a:buClr>
                <a:srgbClr val="ff6600"/>
              </a:buClr>
              <a:buSzPct val="45000"/>
              <a:buFont typeface="Wingdings" charset="2"/>
              <a:buChar char=""/>
            </a:pPr>
            <a:r>
              <a:rPr b="1" lang="en-PH" sz="1400" spc="-1" strike="noStrike">
                <a:solidFill>
                  <a:srgbClr val="000000"/>
                </a:solidFill>
                <a:latin typeface="Arial"/>
              </a:rPr>
              <a:t>&lt;nav&gt; is navigation and for links, of course. </a:t>
            </a:r>
            <a:r>
              <a:rPr b="1" lang="en-PH" sz="1400" spc="-1" strike="noStrike">
                <a:solidFill>
                  <a:srgbClr val="000000"/>
                </a:solidFill>
                <a:latin typeface="Arial"/>
              </a:rPr>
              <a:t>But not just any links: use &lt;nav&gt; when you </a:t>
            </a:r>
            <a:r>
              <a:rPr b="1" lang="en-PH" sz="1400" spc="-1" strike="noStrike">
                <a:solidFill>
                  <a:srgbClr val="000000"/>
                </a:solidFill>
                <a:latin typeface="Arial"/>
              </a:rPr>
              <a:t>have a group of links, like navigation for your </a:t>
            </a:r>
            <a:r>
              <a:rPr b="1" lang="en-PH" sz="1400" spc="-1" strike="noStrike">
                <a:solidFill>
                  <a:srgbClr val="000000"/>
                </a:solidFill>
                <a:latin typeface="Arial"/>
              </a:rPr>
              <a:t>site, or a blogroll. Don’t use it for single links </a:t>
            </a:r>
            <a:r>
              <a:rPr b="1" lang="en-PH" sz="1400" spc="-1" strike="noStrike">
                <a:solidFill>
                  <a:srgbClr val="000000"/>
                </a:solidFill>
                <a:latin typeface="Arial"/>
              </a:rPr>
              <a:t>in paragraphs.</a:t>
            </a:r>
            <a:endParaRPr b="0" lang="en-PH" sz="1400" spc="-1" strike="noStrike">
              <a:latin typeface="Arial"/>
            </a:endParaRPr>
          </a:p>
        </p:txBody>
      </p:sp>
      <p:pic>
        <p:nvPicPr>
          <p:cNvPr id="101" name="" descr=""/>
          <p:cNvPicPr/>
          <p:nvPr/>
        </p:nvPicPr>
        <p:blipFill>
          <a:blip r:embed="rId1"/>
          <a:stretch/>
        </p:blipFill>
        <p:spPr>
          <a:xfrm>
            <a:off x="5151240" y="1451880"/>
            <a:ext cx="4391640" cy="2868120"/>
          </a:xfrm>
          <a:prstGeom prst="rect">
            <a:avLst/>
          </a:prstGeom>
          <a:ln w="25200">
            <a:noFill/>
          </a:ln>
        </p:spPr>
      </p:pic>
      <p:sp>
        <p:nvSpPr>
          <p:cNvPr id="4" name="PlaceHolder 3"/>
          <p:cNvSpPr>
            <a:spLocks noGrp="1"/>
          </p:cNvSpPr>
          <p:nvPr>
            <p:ph type="sldNum" idx="3"/>
          </p:nvPr>
        </p:nvSpPr>
        <p:spPr/>
        <p:txBody>
          <a:bodyPr/>
          <a:p>
            <a:fld id="{55BEE80D-237A-4113-BC0D-3A7698BB99AE}"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HTML Semantic Elements</a:t>
            </a:r>
            <a:endParaRPr b="0" lang="en-PH" sz="2700" spc="-1" strike="noStrike">
              <a:solidFill>
                <a:srgbClr val="ff6600"/>
              </a:solidFill>
              <a:latin typeface="Arial"/>
            </a:endParaRPr>
          </a:p>
        </p:txBody>
      </p:sp>
      <p:sp>
        <p:nvSpPr>
          <p:cNvPr id="103" name="PlaceHolder 2"/>
          <p:cNvSpPr>
            <a:spLocks noGrp="1"/>
          </p:cNvSpPr>
          <p:nvPr>
            <p:ph/>
          </p:nvPr>
        </p:nvSpPr>
        <p:spPr>
          <a:xfrm>
            <a:off x="540000" y="1260000"/>
            <a:ext cx="4391640" cy="3960000"/>
          </a:xfrm>
          <a:prstGeom prst="rect">
            <a:avLst/>
          </a:prstGeom>
          <a:noFill/>
          <a:ln w="0">
            <a:noFill/>
          </a:ln>
        </p:spPr>
        <p:txBody>
          <a:bodyPr lIns="0" rIns="0" tIns="0" bIns="0" anchor="t">
            <a:normAutofit/>
          </a:bodyPr>
          <a:p>
            <a:pPr marL="432000" indent="-324000">
              <a:spcBef>
                <a:spcPts val="1057"/>
              </a:spcBef>
              <a:buClr>
                <a:srgbClr val="ff6600"/>
              </a:buClr>
              <a:buSzPct val="45000"/>
              <a:buFont typeface="Wingdings" charset="2"/>
              <a:buChar char=""/>
            </a:pPr>
            <a:r>
              <a:rPr b="1" lang="en-PH" sz="2600" spc="-1" strike="noStrike">
                <a:solidFill>
                  <a:srgbClr val="c9211e"/>
                </a:solidFill>
                <a:latin typeface="Arial"/>
              </a:rPr>
              <a:t>&lt;aside&gt;</a:t>
            </a:r>
            <a:endParaRPr b="0" lang="en-PH" sz="2600" spc="-1" strike="noStrike">
              <a:latin typeface="Arial"/>
            </a:endParaRPr>
          </a:p>
          <a:p>
            <a:pPr marL="432000" indent="-324000">
              <a:spcBef>
                <a:spcPts val="1057"/>
              </a:spcBef>
              <a:buClr>
                <a:srgbClr val="ff6600"/>
              </a:buClr>
              <a:buSzPct val="45000"/>
              <a:buFont typeface="Wingdings" charset="2"/>
              <a:buChar char=""/>
            </a:pPr>
            <a:r>
              <a:rPr b="1" lang="en-PH" sz="1400" spc="-1" strike="noStrike">
                <a:solidFill>
                  <a:srgbClr val="000000"/>
                </a:solidFill>
                <a:latin typeface="Arial"/>
              </a:rPr>
              <a:t>&lt;aside&gt; is handy for all kinds of things that are chunks of content outside the main flow of your page, like a sidebar, a pull quote, or an after-thought.</a:t>
            </a:r>
            <a:endParaRPr b="0" lang="en-PH" sz="1400" spc="-1" strike="noStrike">
              <a:latin typeface="Arial"/>
            </a:endParaRPr>
          </a:p>
        </p:txBody>
      </p:sp>
      <p:pic>
        <p:nvPicPr>
          <p:cNvPr id="104" name="" descr=""/>
          <p:cNvPicPr/>
          <p:nvPr/>
        </p:nvPicPr>
        <p:blipFill>
          <a:blip r:embed="rId1"/>
          <a:stretch/>
        </p:blipFill>
        <p:spPr>
          <a:xfrm>
            <a:off x="5151240" y="1465560"/>
            <a:ext cx="4391640" cy="2854440"/>
          </a:xfrm>
          <a:prstGeom prst="rect">
            <a:avLst/>
          </a:prstGeom>
          <a:ln w="25200">
            <a:noFill/>
          </a:ln>
        </p:spPr>
      </p:pic>
      <p:sp>
        <p:nvSpPr>
          <p:cNvPr id="4" name="PlaceHolder 3"/>
          <p:cNvSpPr>
            <a:spLocks noGrp="1"/>
          </p:cNvSpPr>
          <p:nvPr>
            <p:ph type="sldNum" idx="3"/>
          </p:nvPr>
        </p:nvSpPr>
        <p:spPr/>
        <p:txBody>
          <a:bodyPr/>
          <a:p>
            <a:fld id="{DA495EF9-2BA6-4064-9E2D-99BFA4727101}"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540000" y="180000"/>
            <a:ext cx="8280000" cy="630000"/>
          </a:xfrm>
          <a:prstGeom prst="rect">
            <a:avLst/>
          </a:prstGeom>
          <a:noFill/>
          <a:ln w="0">
            <a:noFill/>
          </a:ln>
        </p:spPr>
        <p:txBody>
          <a:bodyPr lIns="0" rIns="0" tIns="0" bIns="0" anchor="ctr">
            <a:noAutofit/>
          </a:bodyPr>
          <a:p>
            <a:pPr algn="ctr">
              <a:buNone/>
            </a:pPr>
            <a:r>
              <a:rPr b="0" lang="en-PH" sz="2700" spc="-1" strike="noStrike">
                <a:solidFill>
                  <a:srgbClr val="ff6600"/>
                </a:solidFill>
                <a:latin typeface="Arial"/>
              </a:rPr>
              <a:t>HTML Semantic Elements</a:t>
            </a:r>
            <a:endParaRPr b="0" lang="en-PH" sz="2700" spc="-1" strike="noStrike">
              <a:solidFill>
                <a:srgbClr val="ff6600"/>
              </a:solidFill>
              <a:latin typeface="Arial"/>
            </a:endParaRPr>
          </a:p>
        </p:txBody>
      </p:sp>
      <p:pic>
        <p:nvPicPr>
          <p:cNvPr id="106" name="" descr=""/>
          <p:cNvPicPr/>
          <p:nvPr/>
        </p:nvPicPr>
        <p:blipFill>
          <a:blip r:embed="rId1"/>
          <a:stretch/>
        </p:blipFill>
        <p:spPr>
          <a:xfrm>
            <a:off x="1953360" y="1260000"/>
            <a:ext cx="6176160" cy="3960000"/>
          </a:xfrm>
          <a:prstGeom prst="rect">
            <a:avLst/>
          </a:prstGeom>
          <a:ln w="25200">
            <a:noFill/>
          </a:ln>
        </p:spPr>
      </p:pic>
      <p:sp>
        <p:nvSpPr>
          <p:cNvPr id="3" name="PlaceHolder 2"/>
          <p:cNvSpPr>
            <a:spLocks noGrp="1"/>
          </p:cNvSpPr>
          <p:nvPr>
            <p:ph type="sldNum" idx="3"/>
          </p:nvPr>
        </p:nvSpPr>
        <p:spPr/>
        <p:txBody>
          <a:bodyPr/>
          <a:p>
            <a:fld id="{C214FDEE-E866-4175-9DF3-D524623FA6B7}"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TotalTime>
  <Application>LibreOffice/7.3.5.2$Linux_X86_64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2022-10-18T10:16:23Z</dcterms:created>
  <dc:creator/>
  <dc:description/>
  <dc:language>en-PH</dc:language>
  <cp:lastModifiedBy/>
  <dcterms:modified xsi:type="dcterms:W3CDTF">2022-10-18T17:23:46Z</dcterms:modified>
  <cp:revision>11</cp:revision>
  <dc:subject/>
  <dc:title>Pencil</dc:title>
</cp:coreProperties>
</file>