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6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6C2F-2FA5-4343-B3CB-218AFB08657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00D49-D5F4-49EA-949B-1939DD1B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Indexes live in the cluster document live in indexes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00D49-D5F4-49EA-949B-1939DD1B9B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Elastic</a:t>
            </a:r>
            <a:r>
              <a:rPr lang="en-US" baseline="0" dirty="0" err="1" smtClean="0"/>
              <a:t>search</a:t>
            </a:r>
            <a:r>
              <a:rPr lang="en-US" baseline="0" dirty="0" smtClean="0"/>
              <a:t> search requests are:</a:t>
            </a:r>
          </a:p>
          <a:p>
            <a:r>
              <a:rPr lang="en-US" baseline="0" dirty="0" smtClean="0"/>
              <a:t>All follow the same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00D49-D5F4-49EA-949B-1939DD1B9B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_source:</a:t>
            </a:r>
            <a:r>
              <a:rPr lang="en-US" baseline="0" dirty="0" smtClean="0"/>
              <a:t> store the original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format but not indexed</a:t>
            </a:r>
          </a:p>
          <a:p>
            <a:r>
              <a:rPr lang="en-US" baseline="0" dirty="0" smtClean="0"/>
              <a:t>Sort: could also be base on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00D49-D5F4-49EA-949B-1939DD1B9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q=</a:t>
            </a:r>
            <a:r>
              <a:rPr lang="en-US" baseline="0" dirty="0" smtClean="0"/>
              <a:t> you indicate you want to provide a query in the search request with the title: </a:t>
            </a:r>
            <a:r>
              <a:rPr lang="en-US" baseline="0" dirty="0" err="1" smtClean="0"/>
              <a:t>elasticsearch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00D49-D5F4-49EA-949B-1939DD1B9B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0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17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1644-AD3C-4764-84BD-3D3E0794784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C6D09A-A45C-45E2-986C-D56FDC58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rl.haxx.se/docs/manp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Chp4: Search </a:t>
            </a:r>
            <a:r>
              <a:rPr lang="en-US" dirty="0"/>
              <a:t>Y</a:t>
            </a:r>
            <a:r>
              <a:rPr lang="en-US" dirty="0" smtClean="0"/>
              <a:t>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5" y="401702"/>
            <a:ext cx="9135750" cy="206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5585" y="1250642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Body-base search request</a:t>
            </a:r>
            <a:endParaRPr lang="en-US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85416" y="989351"/>
            <a:ext cx="2218545" cy="4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5" y="2339256"/>
            <a:ext cx="9135750" cy="175284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985416" y="1568649"/>
            <a:ext cx="2575041" cy="18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5" y="4157204"/>
            <a:ext cx="9116697" cy="261021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7165298" y="1685077"/>
            <a:ext cx="3132945" cy="294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9" y="510560"/>
            <a:ext cx="912622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9836"/>
            <a:ext cx="8596668" cy="1320800"/>
          </a:xfrm>
        </p:spPr>
        <p:txBody>
          <a:bodyPr/>
          <a:lstStyle/>
          <a:p>
            <a:r>
              <a:rPr lang="en-US" dirty="0" smtClean="0"/>
              <a:t>Query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10236"/>
            <a:ext cx="8717447" cy="59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" y="198845"/>
            <a:ext cx="733527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4892"/>
            <a:ext cx="9154803" cy="1562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31478"/>
            <a:ext cx="917385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6" y="531399"/>
            <a:ext cx="6325483" cy="650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21" y="351517"/>
            <a:ext cx="8596668" cy="1320800"/>
          </a:xfrm>
        </p:spPr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Bitsets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</a:t>
            </a:r>
            <a:r>
              <a:rPr lang="en-US" dirty="0"/>
              <a:t>: the search must match with the </a:t>
            </a:r>
            <a:r>
              <a:rPr lang="en-US" dirty="0" smtClean="0"/>
              <a:t>condition </a:t>
            </a:r>
            <a:r>
              <a:rPr lang="en-US" dirty="0"/>
              <a:t>user gave</a:t>
            </a:r>
          </a:p>
          <a:p>
            <a:r>
              <a:rPr lang="en-US" dirty="0" err="1"/>
              <a:t>must_not</a:t>
            </a:r>
            <a:r>
              <a:rPr lang="en-US" dirty="0"/>
              <a:t>: the </a:t>
            </a:r>
            <a:r>
              <a:rPr lang="en-US" dirty="0" smtClean="0"/>
              <a:t>search </a:t>
            </a:r>
            <a:r>
              <a:rPr lang="en-US" dirty="0"/>
              <a:t>must not match with the </a:t>
            </a:r>
            <a:r>
              <a:rPr lang="en-US" dirty="0" smtClean="0"/>
              <a:t>condition </a:t>
            </a:r>
            <a:r>
              <a:rPr lang="en-US" dirty="0"/>
              <a:t>user gave, which mean the opposite of what users ask for</a:t>
            </a:r>
          </a:p>
        </p:txBody>
      </p:sp>
    </p:spTree>
    <p:extLst>
      <p:ext uri="{BB962C8B-B14F-4D97-AF65-F5344CB8AC3E}">
        <p14:creationId xmlns:p14="http://schemas.microsoft.com/office/powerpoint/2010/main" val="29822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Cluster indexes and Documents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1848" y="1788348"/>
            <a:ext cx="10515600" cy="49950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8257" y="1814362"/>
            <a:ext cx="4367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Cluster</a:t>
            </a:r>
            <a:endParaRPr lang="en-US" sz="3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83140" y="2975212"/>
            <a:ext cx="4408227" cy="2961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68470" y="2975212"/>
            <a:ext cx="4408227" cy="2961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8167" y="3116626"/>
            <a:ext cx="1787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Index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013510" y="3116626"/>
            <a:ext cx="1787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Index</a:t>
            </a:r>
            <a:endParaRPr lang="en-US" sz="2500" dirty="0"/>
          </a:p>
        </p:txBody>
      </p:sp>
      <p:sp>
        <p:nvSpPr>
          <p:cNvPr id="11" name="Rounded Rectangle 10"/>
          <p:cNvSpPr/>
          <p:nvPr/>
        </p:nvSpPr>
        <p:spPr>
          <a:xfrm>
            <a:off x="1822261" y="359368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52382" y="359368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21373" y="359368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51494" y="359368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22261" y="415369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52382" y="415369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21373" y="415369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51494" y="4153690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2261" y="4678401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52382" y="4678401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21373" y="4678401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851494" y="4678401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43017" y="5286182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73138" y="5286182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42129" y="5286182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72250" y="5286182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736307" y="3602935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766428" y="3602935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735419" y="3602935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765540" y="3602935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736307" y="4127646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66428" y="4127646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735419" y="4127646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765540" y="4127646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771992" y="4631287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802113" y="4631287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771104" y="4631287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801225" y="4631287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36307" y="5207858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66428" y="5207858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35419" y="5207858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765540" y="5207858"/>
            <a:ext cx="791570" cy="407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curl –X</a:t>
            </a:r>
            <a:r>
              <a:rPr lang="en-US" dirty="0" smtClean="0">
                <a:solidFill>
                  <a:srgbClr val="FF0000"/>
                </a:solidFill>
              </a:rPr>
              <a:t>PUT</a:t>
            </a:r>
            <a:r>
              <a:rPr lang="en-US" dirty="0" smtClean="0"/>
              <a:t> http://localhost:9200/</a:t>
            </a:r>
            <a:r>
              <a:rPr lang="en-US" dirty="0" smtClean="0">
                <a:solidFill>
                  <a:schemeClr val="accent1"/>
                </a:solidFill>
              </a:rPr>
              <a:t>literature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4"/>
                </a:solidFill>
              </a:rPr>
              <a:t>quote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one</a:t>
            </a:r>
            <a:r>
              <a:rPr lang="en-US" dirty="0" smtClean="0"/>
              <a:t> -d’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“person”: “Jack Handy”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“said”: “The face of a child can say it all, especially the mouth part of the face”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099" y="5807630"/>
            <a:ext cx="955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Curl commands documentation: </a:t>
            </a:r>
            <a:r>
              <a:rPr lang="en-US" dirty="0" smtClean="0">
                <a:hlinkClick r:id="rId2"/>
              </a:rPr>
              <a:t>https://curl.haxx.se/docs/manpage.html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7481" y="190654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9161" y="1921521"/>
            <a:ext cx="76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Index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6274" y="19164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Type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2778" y="1975923"/>
            <a:ext cx="7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person”:”Sam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“foods”:[“Green eggs”, “ham”]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likeswith</a:t>
            </a:r>
            <a:r>
              <a:rPr lang="en-US" dirty="0" smtClean="0"/>
              <a:t>”: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“place”: “house”,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“companion”: “mouse”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“age”: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“human”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“properties”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“person” : {“type” : “string”},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“age” : {“type” : “integer”}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4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144"/>
            <a:ext cx="8596668" cy="3880773"/>
          </a:xfrm>
        </p:spPr>
        <p:txBody>
          <a:bodyPr/>
          <a:lstStyle/>
          <a:p>
            <a:r>
              <a:rPr lang="en-US" dirty="0" smtClean="0"/>
              <a:t>JSON document based</a:t>
            </a:r>
          </a:p>
          <a:p>
            <a:r>
              <a:rPr lang="en-US" dirty="0" smtClean="0"/>
              <a:t>URL Based Request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2414047"/>
            <a:ext cx="10058400" cy="36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simple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Curl –X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 http://localhost:9200/</a:t>
            </a:r>
            <a:r>
              <a:rPr lang="en-US" dirty="0" smtClean="0">
                <a:solidFill>
                  <a:schemeClr val="accent1"/>
                </a:solidFill>
              </a:rPr>
              <a:t>literature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4"/>
                </a:solidFill>
              </a:rPr>
              <a:t>quote</a:t>
            </a:r>
            <a:r>
              <a:rPr lang="en-US" dirty="0" smtClean="0"/>
              <a:t>/_</a:t>
            </a:r>
            <a:r>
              <a:rPr lang="en-US" dirty="0" smtClean="0">
                <a:solidFill>
                  <a:srgbClr val="00B050"/>
                </a:solidFill>
              </a:rPr>
              <a:t>search</a:t>
            </a:r>
            <a:r>
              <a:rPr lang="en-US" dirty="0" smtClean="0"/>
              <a:t> –d’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“query”: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“match”: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“person”: “jack”}}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2071" y="1866895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7996" y="19304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Index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6950" y="1860829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Type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6398" y="18608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Search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383"/>
            <a:ext cx="8596668" cy="3880773"/>
          </a:xfrm>
        </p:spPr>
        <p:txBody>
          <a:bodyPr/>
          <a:lstStyle/>
          <a:p>
            <a:r>
              <a:rPr lang="en-US" dirty="0" smtClean="0"/>
              <a:t>query – structure by query DSL, filter DSL</a:t>
            </a:r>
          </a:p>
          <a:p>
            <a:r>
              <a:rPr lang="en-US" dirty="0"/>
              <a:t>s</a:t>
            </a:r>
            <a:r>
              <a:rPr lang="en-US" dirty="0" smtClean="0"/>
              <a:t>ize – amount of document to return</a:t>
            </a:r>
          </a:p>
          <a:p>
            <a:r>
              <a:rPr lang="en-US" dirty="0" smtClean="0"/>
              <a:t>from – start from, for pagination, usually use with size</a:t>
            </a:r>
          </a:p>
          <a:p>
            <a:r>
              <a:rPr lang="en-US" dirty="0" smtClean="0"/>
              <a:t>_source – specify how your source field going to be return</a:t>
            </a:r>
          </a:p>
          <a:p>
            <a:r>
              <a:rPr lang="en-US" dirty="0"/>
              <a:t>s</a:t>
            </a:r>
            <a:r>
              <a:rPr lang="en-US" dirty="0" smtClean="0"/>
              <a:t>ort – helps you to control which documents get returned, default base on 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0749"/>
            <a:ext cx="9126224" cy="131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0" y="5246311"/>
            <a:ext cx="9107171" cy="1305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21418" y="5898864"/>
            <a:ext cx="22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Descending(</a:t>
            </a:r>
            <a:r>
              <a:rPr lang="en-US" dirty="0" err="1" smtClean="0"/>
              <a:t>desc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URL-Based Search Request Examples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89348"/>
            <a:ext cx="9116697" cy="971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93596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277</Words>
  <Application>Microsoft Office PowerPoint</Application>
  <PresentationFormat>Widescreen</PresentationFormat>
  <Paragraphs>107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Elasticsearch</vt:lpstr>
      <vt:lpstr>Structure of Cluster indexes and Documents</vt:lpstr>
      <vt:lpstr>Storing a Document</vt:lpstr>
      <vt:lpstr>Document example 1</vt:lpstr>
      <vt:lpstr>Document example 2</vt:lpstr>
      <vt:lpstr>Search Request</vt:lpstr>
      <vt:lpstr>Curl simple Query</vt:lpstr>
      <vt:lpstr>Basic Components of Search Request</vt:lpstr>
      <vt:lpstr>URL-Based Search Request Examples</vt:lpstr>
      <vt:lpstr>PowerPoint Presentation</vt:lpstr>
      <vt:lpstr>PowerPoint Presentation</vt:lpstr>
      <vt:lpstr>Query Response</vt:lpstr>
      <vt:lpstr>PowerPoint Presentation</vt:lpstr>
      <vt:lpstr>Match Query</vt:lpstr>
      <vt:lpstr>Filter Bitsets</vt:lpstr>
      <vt:lpstr>Must 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Oliver Chen</dc:creator>
  <cp:lastModifiedBy>Oliver Chen</cp:lastModifiedBy>
  <cp:revision>32</cp:revision>
  <dcterms:created xsi:type="dcterms:W3CDTF">2018-03-12T20:30:22Z</dcterms:created>
  <dcterms:modified xsi:type="dcterms:W3CDTF">2018-03-13T03:09:25Z</dcterms:modified>
</cp:coreProperties>
</file>