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5.xml" ContentType="application/vnd.openxmlformats-officedocument.presentationml.notesSlide+xml"/>
  <Override PartName="/ppt/tags/tag80.xml" ContentType="application/vnd.openxmlformats-officedocument.presentationml.tags+xml"/>
  <Override PartName="/ppt/notesSlides/notesSlide1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1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0.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2.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24.xml" ContentType="application/vnd.openxmlformats-officedocument.presentationml.notesSlide+xml"/>
  <Override PartName="/ppt/tags/tag122.xml" ContentType="application/vnd.openxmlformats-officedocument.presentationml.tags+xml"/>
  <Override PartName="/ppt/notesSlides/notesSlide25.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0.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3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3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36.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3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40.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41.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42.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43.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44.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45.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49.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50.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notesSlides/notesSlide51.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2.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53.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54.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55.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56.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57.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58.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59.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60.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61.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62.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63.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64.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65.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66.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notesSlides/notesSlide67.xml" ContentType="application/vnd.openxmlformats-officedocument.presentationml.notesSlide+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68.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69.xml" ContentType="application/vnd.openxmlformats-officedocument.presentationml.notesSlide+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70.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71.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72.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73.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74.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75.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76.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77.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78.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81.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82.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266" r:id="rId3"/>
    <p:sldId id="267" r:id="rId4"/>
    <p:sldId id="276"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8" r:id="rId18"/>
    <p:sldId id="297" r:id="rId19"/>
    <p:sldId id="299" r:id="rId20"/>
    <p:sldId id="300" r:id="rId21"/>
    <p:sldId id="301" r:id="rId22"/>
    <p:sldId id="302" r:id="rId23"/>
    <p:sldId id="303" r:id="rId24"/>
    <p:sldId id="304" r:id="rId25"/>
    <p:sldId id="305" r:id="rId26"/>
    <p:sldId id="306" r:id="rId27"/>
    <p:sldId id="362" r:id="rId28"/>
    <p:sldId id="307" r:id="rId29"/>
    <p:sldId id="308" r:id="rId30"/>
    <p:sldId id="309" r:id="rId31"/>
    <p:sldId id="310" r:id="rId32"/>
    <p:sldId id="311" r:id="rId33"/>
    <p:sldId id="312" r:id="rId34"/>
    <p:sldId id="313" r:id="rId35"/>
    <p:sldId id="314" r:id="rId36"/>
    <p:sldId id="315" r:id="rId37"/>
    <p:sldId id="316" r:id="rId38"/>
    <p:sldId id="317" r:id="rId39"/>
    <p:sldId id="363" r:id="rId40"/>
    <p:sldId id="318" r:id="rId41"/>
    <p:sldId id="319" r:id="rId42"/>
    <p:sldId id="320" r:id="rId43"/>
    <p:sldId id="321" r:id="rId44"/>
    <p:sldId id="322" r:id="rId45"/>
    <p:sldId id="323" r:id="rId46"/>
    <p:sldId id="324" r:id="rId47"/>
    <p:sldId id="364" r:id="rId48"/>
    <p:sldId id="365"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351" r:id="rId76"/>
    <p:sldId id="352" r:id="rId77"/>
    <p:sldId id="353" r:id="rId78"/>
    <p:sldId id="354" r:id="rId79"/>
    <p:sldId id="355" r:id="rId80"/>
    <p:sldId id="356" r:id="rId81"/>
    <p:sldId id="357" r:id="rId82"/>
    <p:sldId id="358" r:id="rId83"/>
    <p:sldId id="359" r:id="rId84"/>
    <p:sldId id="277" r:id="rId85"/>
    <p:sldId id="360" r:id="rId86"/>
    <p:sldId id="36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6928" autoAdjust="0"/>
  </p:normalViewPr>
  <p:slideViewPr>
    <p:cSldViewPr snapToGrid="0">
      <p:cViewPr varScale="1">
        <p:scale>
          <a:sx n="83" d="100"/>
          <a:sy n="83" d="100"/>
        </p:scale>
        <p:origin x="225"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A8160-444E-4086-B454-8FE8F8BAE13D}" type="datetimeFigureOut">
              <a:rPr lang="en-GB" smtClean="0"/>
              <a:t>21/07/2020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40A2B-5328-41E6-8B05-DBD9FD3C8246}" type="slidenum">
              <a:rPr lang="en-GB" smtClean="0"/>
              <a:t>‹#›</a:t>
            </a:fld>
            <a:endParaRPr lang="en-GB"/>
          </a:p>
        </p:txBody>
      </p:sp>
    </p:spTree>
    <p:extLst>
      <p:ext uri="{BB962C8B-B14F-4D97-AF65-F5344CB8AC3E}">
        <p14:creationId xmlns:p14="http://schemas.microsoft.com/office/powerpoint/2010/main" val="136654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*****Preparation Notes*****</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dirty="0"/>
              <a:t>Students taking this course should already have covered</a:t>
            </a:r>
            <a:r>
              <a:rPr lang="en-US" baseline="0" dirty="0"/>
              <a:t> linear algebra elsewhere.  </a:t>
            </a:r>
          </a:p>
          <a:p>
            <a:pPr marL="171450" indent="-171450">
              <a:buFont typeface="Arial" panose="020B0604020202020204" pitchFamily="34" charset="0"/>
              <a:buChar char="•"/>
            </a:pPr>
            <a:r>
              <a:rPr lang="en-US" baseline="0" dirty="0"/>
              <a:t>We will use linear algebra extensively in this course.  </a:t>
            </a:r>
            <a:endParaRPr lang="en-GB" dirty="0"/>
          </a:p>
        </p:txBody>
      </p:sp>
      <p:sp>
        <p:nvSpPr>
          <p:cNvPr id="4" name="Slide Number Placeholder 3"/>
          <p:cNvSpPr>
            <a:spLocks noGrp="1"/>
          </p:cNvSpPr>
          <p:nvPr>
            <p:ph type="sldNum" sz="quarter" idx="10"/>
          </p:nvPr>
        </p:nvSpPr>
        <p:spPr/>
        <p:txBody>
          <a:bodyPr/>
          <a:lstStyle/>
          <a:p>
            <a:fld id="{77640A2B-5328-41E6-8B05-DBD9FD3C8246}" type="slidenum">
              <a:rPr lang="en-GB" smtClean="0"/>
              <a:t>1</a:t>
            </a:fld>
            <a:endParaRPr lang="en-GB"/>
          </a:p>
        </p:txBody>
      </p:sp>
    </p:spTree>
    <p:extLst>
      <p:ext uri="{BB962C8B-B14F-4D97-AF65-F5344CB8AC3E}">
        <p14:creationId xmlns:p14="http://schemas.microsoft.com/office/powerpoint/2010/main" val="3014529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10</a:t>
            </a:fld>
            <a:endParaRPr lang="en-GB"/>
          </a:p>
        </p:txBody>
      </p:sp>
    </p:spTree>
    <p:extLst>
      <p:ext uri="{BB962C8B-B14F-4D97-AF65-F5344CB8AC3E}">
        <p14:creationId xmlns:p14="http://schemas.microsoft.com/office/powerpoint/2010/main" val="2164316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11</a:t>
            </a:fld>
            <a:endParaRPr lang="en-GB"/>
          </a:p>
        </p:txBody>
      </p:sp>
    </p:spTree>
    <p:extLst>
      <p:ext uri="{BB962C8B-B14F-4D97-AF65-F5344CB8AC3E}">
        <p14:creationId xmlns:p14="http://schemas.microsoft.com/office/powerpoint/2010/main" val="257173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12</a:t>
            </a:fld>
            <a:endParaRPr lang="en-GB"/>
          </a:p>
        </p:txBody>
      </p:sp>
    </p:spTree>
    <p:extLst>
      <p:ext uri="{BB962C8B-B14F-4D97-AF65-F5344CB8AC3E}">
        <p14:creationId xmlns:p14="http://schemas.microsoft.com/office/powerpoint/2010/main" val="3843590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13</a:t>
            </a:fld>
            <a:endParaRPr lang="en-GB"/>
          </a:p>
        </p:txBody>
      </p:sp>
    </p:spTree>
    <p:extLst>
      <p:ext uri="{BB962C8B-B14F-4D97-AF65-F5344CB8AC3E}">
        <p14:creationId xmlns:p14="http://schemas.microsoft.com/office/powerpoint/2010/main" val="402240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14</a:t>
            </a:fld>
            <a:endParaRPr lang="en-GB"/>
          </a:p>
        </p:txBody>
      </p:sp>
    </p:spTree>
    <p:extLst>
      <p:ext uri="{BB962C8B-B14F-4D97-AF65-F5344CB8AC3E}">
        <p14:creationId xmlns:p14="http://schemas.microsoft.com/office/powerpoint/2010/main" val="2174446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15</a:t>
            </a:fld>
            <a:endParaRPr lang="en-GB"/>
          </a:p>
        </p:txBody>
      </p:sp>
    </p:spTree>
    <p:extLst>
      <p:ext uri="{BB962C8B-B14F-4D97-AF65-F5344CB8AC3E}">
        <p14:creationId xmlns:p14="http://schemas.microsoft.com/office/powerpoint/2010/main" val="1144824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16</a:t>
            </a:fld>
            <a:endParaRPr lang="en-GB"/>
          </a:p>
        </p:txBody>
      </p:sp>
    </p:spTree>
    <p:extLst>
      <p:ext uri="{BB962C8B-B14F-4D97-AF65-F5344CB8AC3E}">
        <p14:creationId xmlns:p14="http://schemas.microsoft.com/office/powerpoint/2010/main" val="304142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17</a:t>
            </a:fld>
            <a:endParaRPr lang="en-GB"/>
          </a:p>
        </p:txBody>
      </p:sp>
    </p:spTree>
    <p:extLst>
      <p:ext uri="{BB962C8B-B14F-4D97-AF65-F5344CB8AC3E}">
        <p14:creationId xmlns:p14="http://schemas.microsoft.com/office/powerpoint/2010/main" val="1913637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18</a:t>
            </a:fld>
            <a:endParaRPr lang="en-GB"/>
          </a:p>
        </p:txBody>
      </p:sp>
    </p:spTree>
    <p:extLst>
      <p:ext uri="{BB962C8B-B14F-4D97-AF65-F5344CB8AC3E}">
        <p14:creationId xmlns:p14="http://schemas.microsoft.com/office/powerpoint/2010/main" val="316482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19</a:t>
            </a:fld>
            <a:endParaRPr lang="en-GB"/>
          </a:p>
        </p:txBody>
      </p:sp>
    </p:spTree>
    <p:extLst>
      <p:ext uri="{BB962C8B-B14F-4D97-AF65-F5344CB8AC3E}">
        <p14:creationId xmlns:p14="http://schemas.microsoft.com/office/powerpoint/2010/main" val="393209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altLang="en-US" b="1" dirty="0">
                <a:latin typeface="Arial" panose="020B0604020202020204" pitchFamily="34" charset="0"/>
              </a:rPr>
              <a:t>Now: Slides with Annotation</a:t>
            </a:r>
          </a:p>
          <a:p>
            <a:pPr marL="228600" indent="-228600"/>
            <a:r>
              <a:rPr lang="en-US" altLang="en-US" b="1" dirty="0">
                <a:latin typeface="Arial" panose="020B0604020202020204" pitchFamily="34" charset="0"/>
              </a:rPr>
              <a:t>Next: Slides with Annotation</a:t>
            </a:r>
          </a:p>
        </p:txBody>
      </p:sp>
      <p:sp>
        <p:nvSpPr>
          <p:cNvPr id="4" name="Slide Number Placeholder 3"/>
          <p:cNvSpPr>
            <a:spLocks noGrp="1"/>
          </p:cNvSpPr>
          <p:nvPr>
            <p:ph type="sldNum" sz="quarter" idx="10"/>
          </p:nvPr>
        </p:nvSpPr>
        <p:spPr/>
        <p:txBody>
          <a:bodyPr/>
          <a:lstStyle/>
          <a:p>
            <a:fld id="{77640A2B-5328-41E6-8B05-DBD9FD3C8246}" type="slidenum">
              <a:rPr lang="en-GB" smtClean="0"/>
              <a:t>2</a:t>
            </a:fld>
            <a:endParaRPr lang="en-GB"/>
          </a:p>
        </p:txBody>
      </p:sp>
    </p:spTree>
    <p:extLst>
      <p:ext uri="{BB962C8B-B14F-4D97-AF65-F5344CB8AC3E}">
        <p14:creationId xmlns:p14="http://schemas.microsoft.com/office/powerpoint/2010/main" val="700318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20</a:t>
            </a:fld>
            <a:endParaRPr lang="en-GB"/>
          </a:p>
        </p:txBody>
      </p:sp>
    </p:spTree>
    <p:extLst>
      <p:ext uri="{BB962C8B-B14F-4D97-AF65-F5344CB8AC3E}">
        <p14:creationId xmlns:p14="http://schemas.microsoft.com/office/powerpoint/2010/main" val="2981560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21</a:t>
            </a:fld>
            <a:endParaRPr lang="en-GB"/>
          </a:p>
        </p:txBody>
      </p:sp>
    </p:spTree>
    <p:extLst>
      <p:ext uri="{BB962C8B-B14F-4D97-AF65-F5344CB8AC3E}">
        <p14:creationId xmlns:p14="http://schemas.microsoft.com/office/powerpoint/2010/main" val="259638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22</a:t>
            </a:fld>
            <a:endParaRPr lang="en-GB"/>
          </a:p>
        </p:txBody>
      </p:sp>
    </p:spTree>
    <p:extLst>
      <p:ext uri="{BB962C8B-B14F-4D97-AF65-F5344CB8AC3E}">
        <p14:creationId xmlns:p14="http://schemas.microsoft.com/office/powerpoint/2010/main" val="141669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23</a:t>
            </a:fld>
            <a:endParaRPr lang="en-GB"/>
          </a:p>
        </p:txBody>
      </p:sp>
    </p:spTree>
    <p:extLst>
      <p:ext uri="{BB962C8B-B14F-4D97-AF65-F5344CB8AC3E}">
        <p14:creationId xmlns:p14="http://schemas.microsoft.com/office/powerpoint/2010/main" val="2002670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24</a:t>
            </a:fld>
            <a:endParaRPr lang="en-GB"/>
          </a:p>
        </p:txBody>
      </p:sp>
    </p:spTree>
    <p:extLst>
      <p:ext uri="{BB962C8B-B14F-4D97-AF65-F5344CB8AC3E}">
        <p14:creationId xmlns:p14="http://schemas.microsoft.com/office/powerpoint/2010/main" val="796421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25</a:t>
            </a:fld>
            <a:endParaRPr lang="en-GB"/>
          </a:p>
        </p:txBody>
      </p:sp>
    </p:spTree>
    <p:extLst>
      <p:ext uri="{BB962C8B-B14F-4D97-AF65-F5344CB8AC3E}">
        <p14:creationId xmlns:p14="http://schemas.microsoft.com/office/powerpoint/2010/main" val="751128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Orchestrated Conversation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26</a:t>
            </a:fld>
            <a:endParaRPr lang="en-GB"/>
          </a:p>
        </p:txBody>
      </p:sp>
    </p:spTree>
    <p:extLst>
      <p:ext uri="{BB962C8B-B14F-4D97-AF65-F5344CB8AC3E}">
        <p14:creationId xmlns:p14="http://schemas.microsoft.com/office/powerpoint/2010/main" val="2262931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Orchestrated Conversation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27</a:t>
            </a:fld>
            <a:endParaRPr lang="en-GB"/>
          </a:p>
        </p:txBody>
      </p:sp>
    </p:spTree>
    <p:extLst>
      <p:ext uri="{BB962C8B-B14F-4D97-AF65-F5344CB8AC3E}">
        <p14:creationId xmlns:p14="http://schemas.microsoft.com/office/powerpoint/2010/main" val="2437119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28</a:t>
            </a:fld>
            <a:endParaRPr lang="en-GB"/>
          </a:p>
        </p:txBody>
      </p:sp>
    </p:spTree>
    <p:extLst>
      <p:ext uri="{BB962C8B-B14F-4D97-AF65-F5344CB8AC3E}">
        <p14:creationId xmlns:p14="http://schemas.microsoft.com/office/powerpoint/2010/main" val="2457008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29</a:t>
            </a:fld>
            <a:endParaRPr lang="en-GB"/>
          </a:p>
        </p:txBody>
      </p:sp>
    </p:spTree>
    <p:extLst>
      <p:ext uri="{BB962C8B-B14F-4D97-AF65-F5344CB8AC3E}">
        <p14:creationId xmlns:p14="http://schemas.microsoft.com/office/powerpoint/2010/main" val="361567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altLang="en-US" b="1" dirty="0">
                <a:latin typeface="Arial" panose="020B0604020202020204" pitchFamily="34" charset="0"/>
              </a:rPr>
              <a:t>Now: Slides with Annotation</a:t>
            </a:r>
          </a:p>
          <a:p>
            <a:pPr marL="228600" indent="-228600"/>
            <a:r>
              <a:rPr lang="en-US" altLang="en-US" b="1" dirty="0">
                <a:latin typeface="Arial" panose="020B0604020202020204" pitchFamily="34" charset="0"/>
              </a:rPr>
              <a:t>Next: Slides with Annotation</a:t>
            </a:r>
          </a:p>
        </p:txBody>
      </p:sp>
      <p:sp>
        <p:nvSpPr>
          <p:cNvPr id="4" name="Slide Number Placeholder 3"/>
          <p:cNvSpPr>
            <a:spLocks noGrp="1"/>
          </p:cNvSpPr>
          <p:nvPr>
            <p:ph type="sldNum" sz="quarter" idx="10"/>
          </p:nvPr>
        </p:nvSpPr>
        <p:spPr/>
        <p:txBody>
          <a:bodyPr/>
          <a:lstStyle/>
          <a:p>
            <a:fld id="{77640A2B-5328-41E6-8B05-DBD9FD3C8246}" type="slidenum">
              <a:rPr lang="en-GB" smtClean="0"/>
              <a:t>3</a:t>
            </a:fld>
            <a:endParaRPr lang="en-GB"/>
          </a:p>
        </p:txBody>
      </p:sp>
    </p:spTree>
    <p:extLst>
      <p:ext uri="{BB962C8B-B14F-4D97-AF65-F5344CB8AC3E}">
        <p14:creationId xmlns:p14="http://schemas.microsoft.com/office/powerpoint/2010/main" val="895124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30</a:t>
            </a:fld>
            <a:endParaRPr lang="en-GB"/>
          </a:p>
        </p:txBody>
      </p:sp>
    </p:spTree>
    <p:extLst>
      <p:ext uri="{BB962C8B-B14F-4D97-AF65-F5344CB8AC3E}">
        <p14:creationId xmlns:p14="http://schemas.microsoft.com/office/powerpoint/2010/main" val="3236809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31</a:t>
            </a:fld>
            <a:endParaRPr lang="en-GB"/>
          </a:p>
        </p:txBody>
      </p:sp>
    </p:spTree>
    <p:extLst>
      <p:ext uri="{BB962C8B-B14F-4D97-AF65-F5344CB8AC3E}">
        <p14:creationId xmlns:p14="http://schemas.microsoft.com/office/powerpoint/2010/main" val="1822998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32</a:t>
            </a:fld>
            <a:endParaRPr lang="en-GB"/>
          </a:p>
        </p:txBody>
      </p:sp>
    </p:spTree>
    <p:extLst>
      <p:ext uri="{BB962C8B-B14F-4D97-AF65-F5344CB8AC3E}">
        <p14:creationId xmlns:p14="http://schemas.microsoft.com/office/powerpoint/2010/main" val="4212192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33</a:t>
            </a:fld>
            <a:endParaRPr lang="en-GB"/>
          </a:p>
        </p:txBody>
      </p:sp>
    </p:spTree>
    <p:extLst>
      <p:ext uri="{BB962C8B-B14F-4D97-AF65-F5344CB8AC3E}">
        <p14:creationId xmlns:p14="http://schemas.microsoft.com/office/powerpoint/2010/main" val="739540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34</a:t>
            </a:fld>
            <a:endParaRPr lang="en-GB"/>
          </a:p>
        </p:txBody>
      </p:sp>
    </p:spTree>
    <p:extLst>
      <p:ext uri="{BB962C8B-B14F-4D97-AF65-F5344CB8AC3E}">
        <p14:creationId xmlns:p14="http://schemas.microsoft.com/office/powerpoint/2010/main" val="2414274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35</a:t>
            </a:fld>
            <a:endParaRPr lang="en-GB"/>
          </a:p>
        </p:txBody>
      </p:sp>
    </p:spTree>
    <p:extLst>
      <p:ext uri="{BB962C8B-B14F-4D97-AF65-F5344CB8AC3E}">
        <p14:creationId xmlns:p14="http://schemas.microsoft.com/office/powerpoint/2010/main" val="18275863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36</a:t>
            </a:fld>
            <a:endParaRPr lang="en-GB"/>
          </a:p>
        </p:txBody>
      </p:sp>
    </p:spTree>
    <p:extLst>
      <p:ext uri="{BB962C8B-B14F-4D97-AF65-F5344CB8AC3E}">
        <p14:creationId xmlns:p14="http://schemas.microsoft.com/office/powerpoint/2010/main" val="2013277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37</a:t>
            </a:fld>
            <a:endParaRPr lang="en-GB"/>
          </a:p>
        </p:txBody>
      </p:sp>
    </p:spTree>
    <p:extLst>
      <p:ext uri="{BB962C8B-B14F-4D97-AF65-F5344CB8AC3E}">
        <p14:creationId xmlns:p14="http://schemas.microsoft.com/office/powerpoint/2010/main" val="3593794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Orchestrated Conversation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38</a:t>
            </a:fld>
            <a:endParaRPr lang="en-GB"/>
          </a:p>
        </p:txBody>
      </p:sp>
    </p:spTree>
    <p:extLst>
      <p:ext uri="{BB962C8B-B14F-4D97-AF65-F5344CB8AC3E}">
        <p14:creationId xmlns:p14="http://schemas.microsoft.com/office/powerpoint/2010/main" val="1536968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Orchestrated Conversation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39</a:t>
            </a:fld>
            <a:endParaRPr lang="en-GB"/>
          </a:p>
        </p:txBody>
      </p:sp>
    </p:spTree>
    <p:extLst>
      <p:ext uri="{BB962C8B-B14F-4D97-AF65-F5344CB8AC3E}">
        <p14:creationId xmlns:p14="http://schemas.microsoft.com/office/powerpoint/2010/main" val="234809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altLang="en-US" b="1" dirty="0">
                <a:latin typeface="Arial" panose="020B0604020202020204" pitchFamily="34" charset="0"/>
              </a:rPr>
              <a:t>Now: Slides with Annotation</a:t>
            </a:r>
          </a:p>
          <a:p>
            <a:pPr marL="228600" indent="-228600"/>
            <a:r>
              <a:rPr lang="en-US" altLang="en-US" b="1" dirty="0">
                <a:latin typeface="Arial" panose="020B0604020202020204" pitchFamily="34" charset="0"/>
              </a:rPr>
              <a:t>Next: Slides with Annotation</a:t>
            </a:r>
          </a:p>
        </p:txBody>
      </p:sp>
      <p:sp>
        <p:nvSpPr>
          <p:cNvPr id="4" name="Slide Number Placeholder 3"/>
          <p:cNvSpPr>
            <a:spLocks noGrp="1"/>
          </p:cNvSpPr>
          <p:nvPr>
            <p:ph type="sldNum" sz="quarter" idx="10"/>
          </p:nvPr>
        </p:nvSpPr>
        <p:spPr/>
        <p:txBody>
          <a:bodyPr/>
          <a:lstStyle/>
          <a:p>
            <a:fld id="{77640A2B-5328-41E6-8B05-DBD9FD3C8246}" type="slidenum">
              <a:rPr lang="en-GB" smtClean="0"/>
              <a:t>4</a:t>
            </a:fld>
            <a:endParaRPr lang="en-GB"/>
          </a:p>
        </p:txBody>
      </p:sp>
    </p:spTree>
    <p:extLst>
      <p:ext uri="{BB962C8B-B14F-4D97-AF65-F5344CB8AC3E}">
        <p14:creationId xmlns:p14="http://schemas.microsoft.com/office/powerpoint/2010/main" val="1683814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40</a:t>
            </a:fld>
            <a:endParaRPr lang="en-GB"/>
          </a:p>
        </p:txBody>
      </p:sp>
    </p:spTree>
    <p:extLst>
      <p:ext uri="{BB962C8B-B14F-4D97-AF65-F5344CB8AC3E}">
        <p14:creationId xmlns:p14="http://schemas.microsoft.com/office/powerpoint/2010/main" val="36928807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41</a:t>
            </a:fld>
            <a:endParaRPr lang="en-GB"/>
          </a:p>
        </p:txBody>
      </p:sp>
    </p:spTree>
    <p:extLst>
      <p:ext uri="{BB962C8B-B14F-4D97-AF65-F5344CB8AC3E}">
        <p14:creationId xmlns:p14="http://schemas.microsoft.com/office/powerpoint/2010/main" val="89959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42</a:t>
            </a:fld>
            <a:endParaRPr lang="en-GB"/>
          </a:p>
        </p:txBody>
      </p:sp>
    </p:spTree>
    <p:extLst>
      <p:ext uri="{BB962C8B-B14F-4D97-AF65-F5344CB8AC3E}">
        <p14:creationId xmlns:p14="http://schemas.microsoft.com/office/powerpoint/2010/main" val="111825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43</a:t>
            </a:fld>
            <a:endParaRPr lang="en-GB"/>
          </a:p>
        </p:txBody>
      </p:sp>
    </p:spTree>
    <p:extLst>
      <p:ext uri="{BB962C8B-B14F-4D97-AF65-F5344CB8AC3E}">
        <p14:creationId xmlns:p14="http://schemas.microsoft.com/office/powerpoint/2010/main" val="203695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44</a:t>
            </a:fld>
            <a:endParaRPr lang="en-GB"/>
          </a:p>
        </p:txBody>
      </p:sp>
    </p:spTree>
    <p:extLst>
      <p:ext uri="{BB962C8B-B14F-4D97-AF65-F5344CB8AC3E}">
        <p14:creationId xmlns:p14="http://schemas.microsoft.com/office/powerpoint/2010/main" val="2903550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45</a:t>
            </a:fld>
            <a:endParaRPr lang="en-GB"/>
          </a:p>
        </p:txBody>
      </p:sp>
    </p:spTree>
    <p:extLst>
      <p:ext uri="{BB962C8B-B14F-4D97-AF65-F5344CB8AC3E}">
        <p14:creationId xmlns:p14="http://schemas.microsoft.com/office/powerpoint/2010/main" val="1570766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Orchestrated Conversation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46</a:t>
            </a:fld>
            <a:endParaRPr lang="en-GB"/>
          </a:p>
        </p:txBody>
      </p:sp>
    </p:spTree>
    <p:extLst>
      <p:ext uri="{BB962C8B-B14F-4D97-AF65-F5344CB8AC3E}">
        <p14:creationId xmlns:p14="http://schemas.microsoft.com/office/powerpoint/2010/main" val="4327395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Orchestrated Conversation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Whiteboard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47</a:t>
            </a:fld>
            <a:endParaRPr lang="en-GB"/>
          </a:p>
        </p:txBody>
      </p:sp>
    </p:spTree>
    <p:extLst>
      <p:ext uri="{BB962C8B-B14F-4D97-AF65-F5344CB8AC3E}">
        <p14:creationId xmlns:p14="http://schemas.microsoft.com/office/powerpoint/2010/main" val="16543032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Whiteboard</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48</a:t>
            </a:fld>
            <a:endParaRPr lang="en-GB"/>
          </a:p>
        </p:txBody>
      </p:sp>
    </p:spTree>
    <p:extLst>
      <p:ext uri="{BB962C8B-B14F-4D97-AF65-F5344CB8AC3E}">
        <p14:creationId xmlns:p14="http://schemas.microsoft.com/office/powerpoint/2010/main" val="30945646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49</a:t>
            </a:fld>
            <a:endParaRPr lang="en-GB"/>
          </a:p>
        </p:txBody>
      </p:sp>
    </p:spTree>
    <p:extLst>
      <p:ext uri="{BB962C8B-B14F-4D97-AF65-F5344CB8AC3E}">
        <p14:creationId xmlns:p14="http://schemas.microsoft.com/office/powerpoint/2010/main" val="117398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a:t>
            </a:fld>
            <a:endParaRPr lang="en-GB"/>
          </a:p>
        </p:txBody>
      </p:sp>
    </p:spTree>
    <p:extLst>
      <p:ext uri="{BB962C8B-B14F-4D97-AF65-F5344CB8AC3E}">
        <p14:creationId xmlns:p14="http://schemas.microsoft.com/office/powerpoint/2010/main" val="2744926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50</a:t>
            </a:fld>
            <a:endParaRPr lang="en-GB"/>
          </a:p>
        </p:txBody>
      </p:sp>
    </p:spTree>
    <p:extLst>
      <p:ext uri="{BB962C8B-B14F-4D97-AF65-F5344CB8AC3E}">
        <p14:creationId xmlns:p14="http://schemas.microsoft.com/office/powerpoint/2010/main" val="7928319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51</a:t>
            </a:fld>
            <a:endParaRPr lang="en-GB"/>
          </a:p>
        </p:txBody>
      </p:sp>
    </p:spTree>
    <p:extLst>
      <p:ext uri="{BB962C8B-B14F-4D97-AF65-F5344CB8AC3E}">
        <p14:creationId xmlns:p14="http://schemas.microsoft.com/office/powerpoint/2010/main" val="29778048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52</a:t>
            </a:fld>
            <a:endParaRPr lang="en-GB"/>
          </a:p>
        </p:txBody>
      </p:sp>
    </p:spTree>
    <p:extLst>
      <p:ext uri="{BB962C8B-B14F-4D97-AF65-F5344CB8AC3E}">
        <p14:creationId xmlns:p14="http://schemas.microsoft.com/office/powerpoint/2010/main" val="1631148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53</a:t>
            </a:fld>
            <a:endParaRPr lang="en-GB"/>
          </a:p>
        </p:txBody>
      </p:sp>
    </p:spTree>
    <p:extLst>
      <p:ext uri="{BB962C8B-B14F-4D97-AF65-F5344CB8AC3E}">
        <p14:creationId xmlns:p14="http://schemas.microsoft.com/office/powerpoint/2010/main" val="28286253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54</a:t>
            </a:fld>
            <a:endParaRPr lang="en-GB"/>
          </a:p>
        </p:txBody>
      </p:sp>
    </p:spTree>
    <p:extLst>
      <p:ext uri="{BB962C8B-B14F-4D97-AF65-F5344CB8AC3E}">
        <p14:creationId xmlns:p14="http://schemas.microsoft.com/office/powerpoint/2010/main" val="9423203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55</a:t>
            </a:fld>
            <a:endParaRPr lang="en-GB"/>
          </a:p>
        </p:txBody>
      </p:sp>
    </p:spTree>
    <p:extLst>
      <p:ext uri="{BB962C8B-B14F-4D97-AF65-F5344CB8AC3E}">
        <p14:creationId xmlns:p14="http://schemas.microsoft.com/office/powerpoint/2010/main" val="35594005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56</a:t>
            </a:fld>
            <a:endParaRPr lang="en-GB"/>
          </a:p>
        </p:txBody>
      </p:sp>
    </p:spTree>
    <p:extLst>
      <p:ext uri="{BB962C8B-B14F-4D97-AF65-F5344CB8AC3E}">
        <p14:creationId xmlns:p14="http://schemas.microsoft.com/office/powerpoint/2010/main" val="21258760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57</a:t>
            </a:fld>
            <a:endParaRPr lang="en-GB"/>
          </a:p>
        </p:txBody>
      </p:sp>
    </p:spTree>
    <p:extLst>
      <p:ext uri="{BB962C8B-B14F-4D97-AF65-F5344CB8AC3E}">
        <p14:creationId xmlns:p14="http://schemas.microsoft.com/office/powerpoint/2010/main" val="15052130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58</a:t>
            </a:fld>
            <a:endParaRPr lang="en-GB"/>
          </a:p>
        </p:txBody>
      </p:sp>
    </p:spTree>
    <p:extLst>
      <p:ext uri="{BB962C8B-B14F-4D97-AF65-F5344CB8AC3E}">
        <p14:creationId xmlns:p14="http://schemas.microsoft.com/office/powerpoint/2010/main" val="150025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59</a:t>
            </a:fld>
            <a:endParaRPr lang="en-GB"/>
          </a:p>
        </p:txBody>
      </p:sp>
    </p:spTree>
    <p:extLst>
      <p:ext uri="{BB962C8B-B14F-4D97-AF65-F5344CB8AC3E}">
        <p14:creationId xmlns:p14="http://schemas.microsoft.com/office/powerpoint/2010/main" val="49514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a:t>
            </a:fld>
            <a:endParaRPr lang="en-GB"/>
          </a:p>
        </p:txBody>
      </p:sp>
    </p:spTree>
    <p:extLst>
      <p:ext uri="{BB962C8B-B14F-4D97-AF65-F5344CB8AC3E}">
        <p14:creationId xmlns:p14="http://schemas.microsoft.com/office/powerpoint/2010/main" val="10440192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60</a:t>
            </a:fld>
            <a:endParaRPr lang="en-GB"/>
          </a:p>
        </p:txBody>
      </p:sp>
    </p:spTree>
    <p:extLst>
      <p:ext uri="{BB962C8B-B14F-4D97-AF65-F5344CB8AC3E}">
        <p14:creationId xmlns:p14="http://schemas.microsoft.com/office/powerpoint/2010/main" val="19428401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61</a:t>
            </a:fld>
            <a:endParaRPr lang="en-GB"/>
          </a:p>
        </p:txBody>
      </p:sp>
    </p:spTree>
    <p:extLst>
      <p:ext uri="{BB962C8B-B14F-4D97-AF65-F5344CB8AC3E}">
        <p14:creationId xmlns:p14="http://schemas.microsoft.com/office/powerpoint/2010/main" val="33033115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62</a:t>
            </a:fld>
            <a:endParaRPr lang="en-GB"/>
          </a:p>
        </p:txBody>
      </p:sp>
    </p:spTree>
    <p:extLst>
      <p:ext uri="{BB962C8B-B14F-4D97-AF65-F5344CB8AC3E}">
        <p14:creationId xmlns:p14="http://schemas.microsoft.com/office/powerpoint/2010/main" val="16838547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63</a:t>
            </a:fld>
            <a:endParaRPr lang="en-GB"/>
          </a:p>
        </p:txBody>
      </p:sp>
    </p:spTree>
    <p:extLst>
      <p:ext uri="{BB962C8B-B14F-4D97-AF65-F5344CB8AC3E}">
        <p14:creationId xmlns:p14="http://schemas.microsoft.com/office/powerpoint/2010/main" val="35929042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64</a:t>
            </a:fld>
            <a:endParaRPr lang="en-GB"/>
          </a:p>
        </p:txBody>
      </p:sp>
    </p:spTree>
    <p:extLst>
      <p:ext uri="{BB962C8B-B14F-4D97-AF65-F5344CB8AC3E}">
        <p14:creationId xmlns:p14="http://schemas.microsoft.com/office/powerpoint/2010/main" val="3599570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65</a:t>
            </a:fld>
            <a:endParaRPr lang="en-GB"/>
          </a:p>
        </p:txBody>
      </p:sp>
    </p:spTree>
    <p:extLst>
      <p:ext uri="{BB962C8B-B14F-4D97-AF65-F5344CB8AC3E}">
        <p14:creationId xmlns:p14="http://schemas.microsoft.com/office/powerpoint/2010/main" val="33873562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66</a:t>
            </a:fld>
            <a:endParaRPr lang="en-GB"/>
          </a:p>
        </p:txBody>
      </p:sp>
    </p:spTree>
    <p:extLst>
      <p:ext uri="{BB962C8B-B14F-4D97-AF65-F5344CB8AC3E}">
        <p14:creationId xmlns:p14="http://schemas.microsoft.com/office/powerpoint/2010/main" val="25570235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67</a:t>
            </a:fld>
            <a:endParaRPr lang="en-GB"/>
          </a:p>
        </p:txBody>
      </p:sp>
    </p:spTree>
    <p:extLst>
      <p:ext uri="{BB962C8B-B14F-4D97-AF65-F5344CB8AC3E}">
        <p14:creationId xmlns:p14="http://schemas.microsoft.com/office/powerpoint/2010/main" val="30063717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68</a:t>
            </a:fld>
            <a:endParaRPr lang="en-GB"/>
          </a:p>
        </p:txBody>
      </p:sp>
    </p:spTree>
    <p:extLst>
      <p:ext uri="{BB962C8B-B14F-4D97-AF65-F5344CB8AC3E}">
        <p14:creationId xmlns:p14="http://schemas.microsoft.com/office/powerpoint/2010/main" val="26383420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69</a:t>
            </a:fld>
            <a:endParaRPr lang="en-GB"/>
          </a:p>
        </p:txBody>
      </p:sp>
    </p:spTree>
    <p:extLst>
      <p:ext uri="{BB962C8B-B14F-4D97-AF65-F5344CB8AC3E}">
        <p14:creationId xmlns:p14="http://schemas.microsoft.com/office/powerpoint/2010/main" val="35807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a:t>
            </a:fld>
            <a:endParaRPr lang="en-GB"/>
          </a:p>
        </p:txBody>
      </p:sp>
    </p:spTree>
    <p:extLst>
      <p:ext uri="{BB962C8B-B14F-4D97-AF65-F5344CB8AC3E}">
        <p14:creationId xmlns:p14="http://schemas.microsoft.com/office/powerpoint/2010/main" val="19838144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70</a:t>
            </a:fld>
            <a:endParaRPr lang="en-GB"/>
          </a:p>
        </p:txBody>
      </p:sp>
    </p:spTree>
    <p:extLst>
      <p:ext uri="{BB962C8B-B14F-4D97-AF65-F5344CB8AC3E}">
        <p14:creationId xmlns:p14="http://schemas.microsoft.com/office/powerpoint/2010/main" val="39316105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71</a:t>
            </a:fld>
            <a:endParaRPr lang="en-GB"/>
          </a:p>
        </p:txBody>
      </p:sp>
    </p:spTree>
    <p:extLst>
      <p:ext uri="{BB962C8B-B14F-4D97-AF65-F5344CB8AC3E}">
        <p14:creationId xmlns:p14="http://schemas.microsoft.com/office/powerpoint/2010/main" val="5677139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72</a:t>
            </a:fld>
            <a:endParaRPr lang="en-GB"/>
          </a:p>
        </p:txBody>
      </p:sp>
    </p:spTree>
    <p:extLst>
      <p:ext uri="{BB962C8B-B14F-4D97-AF65-F5344CB8AC3E}">
        <p14:creationId xmlns:p14="http://schemas.microsoft.com/office/powerpoint/2010/main" val="39837559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73</a:t>
            </a:fld>
            <a:endParaRPr lang="en-GB"/>
          </a:p>
        </p:txBody>
      </p:sp>
    </p:spTree>
    <p:extLst>
      <p:ext uri="{BB962C8B-B14F-4D97-AF65-F5344CB8AC3E}">
        <p14:creationId xmlns:p14="http://schemas.microsoft.com/office/powerpoint/2010/main" val="17061797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74</a:t>
            </a:fld>
            <a:endParaRPr lang="en-GB"/>
          </a:p>
        </p:txBody>
      </p:sp>
    </p:spTree>
    <p:extLst>
      <p:ext uri="{BB962C8B-B14F-4D97-AF65-F5344CB8AC3E}">
        <p14:creationId xmlns:p14="http://schemas.microsoft.com/office/powerpoint/2010/main" val="17812616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75</a:t>
            </a:fld>
            <a:endParaRPr lang="en-GB"/>
          </a:p>
        </p:txBody>
      </p:sp>
    </p:spTree>
    <p:extLst>
      <p:ext uri="{BB962C8B-B14F-4D97-AF65-F5344CB8AC3E}">
        <p14:creationId xmlns:p14="http://schemas.microsoft.com/office/powerpoint/2010/main" val="31750307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Orchestrated Conversation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76</a:t>
            </a:fld>
            <a:endParaRPr lang="en-GB"/>
          </a:p>
        </p:txBody>
      </p:sp>
    </p:spTree>
    <p:extLst>
      <p:ext uri="{BB962C8B-B14F-4D97-AF65-F5344CB8AC3E}">
        <p14:creationId xmlns:p14="http://schemas.microsoft.com/office/powerpoint/2010/main" val="39044391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Orchestrated Conversation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77</a:t>
            </a:fld>
            <a:endParaRPr lang="en-GB"/>
          </a:p>
        </p:txBody>
      </p:sp>
    </p:spTree>
    <p:extLst>
      <p:ext uri="{BB962C8B-B14F-4D97-AF65-F5344CB8AC3E}">
        <p14:creationId xmlns:p14="http://schemas.microsoft.com/office/powerpoint/2010/main" val="25609383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78</a:t>
            </a:fld>
            <a:endParaRPr lang="en-GB"/>
          </a:p>
        </p:txBody>
      </p:sp>
    </p:spTree>
    <p:extLst>
      <p:ext uri="{BB962C8B-B14F-4D97-AF65-F5344CB8AC3E}">
        <p14:creationId xmlns:p14="http://schemas.microsoft.com/office/powerpoint/2010/main" val="40457957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Orchestrated Conversation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79</a:t>
            </a:fld>
            <a:endParaRPr lang="en-GB"/>
          </a:p>
        </p:txBody>
      </p:sp>
    </p:spTree>
    <p:extLst>
      <p:ext uri="{BB962C8B-B14F-4D97-AF65-F5344CB8AC3E}">
        <p14:creationId xmlns:p14="http://schemas.microsoft.com/office/powerpoint/2010/main" val="220569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8</a:t>
            </a:fld>
            <a:endParaRPr lang="en-GB"/>
          </a:p>
        </p:txBody>
      </p:sp>
    </p:spTree>
    <p:extLst>
      <p:ext uri="{BB962C8B-B14F-4D97-AF65-F5344CB8AC3E}">
        <p14:creationId xmlns:p14="http://schemas.microsoft.com/office/powerpoint/2010/main" val="37275651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Orchestrated Conversation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80</a:t>
            </a:fld>
            <a:endParaRPr lang="en-GB"/>
          </a:p>
        </p:txBody>
      </p:sp>
    </p:spTree>
    <p:extLst>
      <p:ext uri="{BB962C8B-B14F-4D97-AF65-F5344CB8AC3E}">
        <p14:creationId xmlns:p14="http://schemas.microsoft.com/office/powerpoint/2010/main" val="38666336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81</a:t>
            </a:fld>
            <a:endParaRPr lang="en-GB"/>
          </a:p>
        </p:txBody>
      </p:sp>
    </p:spTree>
    <p:extLst>
      <p:ext uri="{BB962C8B-B14F-4D97-AF65-F5344CB8AC3E}">
        <p14:creationId xmlns:p14="http://schemas.microsoft.com/office/powerpoint/2010/main" val="41684456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82</a:t>
            </a:fld>
            <a:endParaRPr lang="en-GB"/>
          </a:p>
        </p:txBody>
      </p:sp>
    </p:spTree>
    <p:extLst>
      <p:ext uri="{BB962C8B-B14F-4D97-AF65-F5344CB8AC3E}">
        <p14:creationId xmlns:p14="http://schemas.microsoft.com/office/powerpoint/2010/main" val="100002181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83</a:t>
            </a:fld>
            <a:endParaRPr lang="en-GB"/>
          </a:p>
        </p:txBody>
      </p:sp>
    </p:spTree>
    <p:extLst>
      <p:ext uri="{BB962C8B-B14F-4D97-AF65-F5344CB8AC3E}">
        <p14:creationId xmlns:p14="http://schemas.microsoft.com/office/powerpoint/2010/main" val="24776532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7640A2B-5328-41E6-8B05-DBD9FD3C8246}" type="slidenum">
              <a:rPr lang="en-GB" smtClean="0"/>
              <a:t>84</a:t>
            </a:fld>
            <a:endParaRPr lang="en-GB"/>
          </a:p>
        </p:txBody>
      </p:sp>
    </p:spTree>
    <p:extLst>
      <p:ext uri="{BB962C8B-B14F-4D97-AF65-F5344CB8AC3E}">
        <p14:creationId xmlns:p14="http://schemas.microsoft.com/office/powerpoint/2010/main" val="27505036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r>
              <a:rPr lang="en-US" altLang="en-US" b="1">
                <a:latin typeface="Arial" panose="020B0604020202020204" pitchFamily="34" charset="0"/>
              </a:rPr>
              <a:t>Now: Slides with Annotation</a:t>
            </a:r>
          </a:p>
          <a:p>
            <a:pPr marL="228600" indent="-228600"/>
            <a:r>
              <a:rPr lang="en-US" altLang="en-US" b="1">
                <a:latin typeface="Arial" panose="020B0604020202020204" pitchFamily="34" charset="0"/>
              </a:rPr>
              <a:t>Next: Slides with Annotation</a:t>
            </a:r>
          </a:p>
        </p:txBody>
      </p:sp>
    </p:spTree>
    <p:extLst>
      <p:ext uri="{BB962C8B-B14F-4D97-AF65-F5344CB8AC3E}">
        <p14:creationId xmlns:p14="http://schemas.microsoft.com/office/powerpoint/2010/main" val="11425795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228600" indent="-228600"/>
            <a:r>
              <a:rPr lang="en-US" altLang="en-US" b="1" dirty="0">
                <a:latin typeface="Arial" panose="020B0604020202020204" pitchFamily="34" charset="0"/>
              </a:rPr>
              <a:t>Now: Slides with Annotation</a:t>
            </a:r>
          </a:p>
        </p:txBody>
      </p:sp>
    </p:spTree>
    <p:extLst>
      <p:ext uri="{BB962C8B-B14F-4D97-AF65-F5344CB8AC3E}">
        <p14:creationId xmlns:p14="http://schemas.microsoft.com/office/powerpoint/2010/main" val="331065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Now: Slides with Annotation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Next: Slides with Annotation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7640A2B-5328-41E6-8B05-DBD9FD3C8246}" type="slidenum">
              <a:rPr lang="en-GB" smtClean="0"/>
              <a:t>9</a:t>
            </a:fld>
            <a:endParaRPr lang="en-GB"/>
          </a:p>
        </p:txBody>
      </p:sp>
    </p:spTree>
    <p:extLst>
      <p:ext uri="{BB962C8B-B14F-4D97-AF65-F5344CB8AC3E}">
        <p14:creationId xmlns:p14="http://schemas.microsoft.com/office/powerpoint/2010/main" val="321789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p:cNvSpPr>
            <a:spLocks noGrp="1"/>
          </p:cNvSpPr>
          <p:nvPr>
            <p:ph type="ctrTitle" hasCustomPrompt="1"/>
          </p:nvPr>
        </p:nvSpPr>
        <p:spPr>
          <a:xfrm>
            <a:off x="1950098" y="1562793"/>
            <a:ext cx="7892169" cy="2395043"/>
          </a:xfrm>
        </p:spPr>
        <p:txBody>
          <a:bodyPr anchor="t">
            <a:normAutofit/>
          </a:bodyPr>
          <a:lstStyle>
            <a:lvl1pPr algn="l">
              <a:lnSpc>
                <a:spcPct val="100000"/>
              </a:lnSpc>
              <a:defRPr sz="5000" b="1">
                <a:latin typeface="Minion Pro" panose="02040503050306020203" pitchFamily="18" charset="0"/>
              </a:defRPr>
            </a:lvl1pPr>
          </a:lstStyle>
          <a:p>
            <a:r>
              <a:rPr lang="en-US" dirty="0"/>
              <a:t>Add title here</a:t>
            </a:r>
            <a:br>
              <a:rPr lang="en-US" dirty="0"/>
            </a:br>
            <a:endParaRPr lang="en-US" dirty="0"/>
          </a:p>
        </p:txBody>
      </p:sp>
      <p:sp>
        <p:nvSpPr>
          <p:cNvPr id="3" name="Subtitle 2"/>
          <p:cNvSpPr>
            <a:spLocks noGrp="1"/>
          </p:cNvSpPr>
          <p:nvPr>
            <p:ph type="subTitle" idx="1" hasCustomPrompt="1"/>
          </p:nvPr>
        </p:nvSpPr>
        <p:spPr>
          <a:xfrm>
            <a:off x="1959429" y="4236521"/>
            <a:ext cx="7882839" cy="1655762"/>
          </a:xfrm>
        </p:spPr>
        <p:txBody>
          <a:bodyPr>
            <a:normAutofit/>
          </a:bodyPr>
          <a:lstStyle>
            <a:lvl1pPr marL="0" indent="0" algn="l">
              <a:spcBef>
                <a:spcPts val="600"/>
              </a:spcBef>
              <a:buNone/>
              <a:defRPr sz="2800" b="1" kern="1200" spc="90" baseline="0">
                <a:solidFill>
                  <a:srgbClr val="333333"/>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Lesson number here</a:t>
            </a:r>
          </a:p>
          <a:p>
            <a:r>
              <a:rPr lang="en-US" dirty="0"/>
              <a:t>Add </a:t>
            </a:r>
            <a:r>
              <a:rPr lang="en-US"/>
              <a:t>Lesson title here</a:t>
            </a:r>
            <a:endParaRPr lang="en-US" dirty="0"/>
          </a:p>
        </p:txBody>
      </p:sp>
      <p:sp>
        <p:nvSpPr>
          <p:cNvPr id="6" name="Footer Placeholder 4">
            <a:extLst>
              <a:ext uri="{FF2B5EF4-FFF2-40B4-BE49-F238E27FC236}">
                <a16:creationId xmlns:a16="http://schemas.microsoft.com/office/drawing/2014/main" id="{55B2DEF3-5EF3-C34D-8D73-5A012CD483E4}"/>
              </a:ext>
            </a:extLst>
          </p:cNvPr>
          <p:cNvSpPr>
            <a:spLocks noGrp="1"/>
          </p:cNvSpPr>
          <p:nvPr>
            <p:ph type="ftr" sz="quarter" idx="11"/>
          </p:nvPr>
        </p:nvSpPr>
        <p:spPr>
          <a:xfrm>
            <a:off x="4038600" y="6475618"/>
            <a:ext cx="4114800" cy="365125"/>
          </a:xfrm>
        </p:spPr>
        <p:txBody>
          <a:bodyPr/>
          <a:lstStyle/>
          <a:p>
            <a:r>
              <a:rPr lang="en-US" dirty="0"/>
              <a:t>© 2020 UMass Amherst Global. All rights reserved.</a:t>
            </a:r>
            <a:endParaRPr lang="en-GB" dirty="0"/>
          </a:p>
        </p:txBody>
      </p:sp>
    </p:spTree>
    <p:extLst>
      <p:ext uri="{BB962C8B-B14F-4D97-AF65-F5344CB8AC3E}">
        <p14:creationId xmlns:p14="http://schemas.microsoft.com/office/powerpoint/2010/main" val="22183518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ne Line Header - 24p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Add title here</a:t>
            </a:r>
          </a:p>
        </p:txBody>
      </p:sp>
      <p:sp>
        <p:nvSpPr>
          <p:cNvPr id="3" name="Content Placeholder 2"/>
          <p:cNvSpPr>
            <a:spLocks noGrp="1"/>
          </p:cNvSpPr>
          <p:nvPr>
            <p:ph idx="1"/>
          </p:nvPr>
        </p:nvSpPr>
        <p:spPr>
          <a:xfrm>
            <a:off x="1073020" y="1959429"/>
            <a:ext cx="10280779" cy="4343048"/>
          </a:xfrm>
        </p:spPr>
        <p:txBody>
          <a:bodyPr>
            <a:normAutofit/>
          </a:bodyPr>
          <a:lstStyle>
            <a:lvl1pPr>
              <a:defRPr sz="2400" b="1" spc="0" baseline="0">
                <a:solidFill>
                  <a:schemeClr val="tx1"/>
                </a:solidFill>
              </a:defRPr>
            </a:lvl1pPr>
          </a:lstStyle>
          <a:p>
            <a:pPr lvl="0"/>
            <a:r>
              <a:rPr lang="en-US"/>
              <a:t>Edit Master text styles</a:t>
            </a:r>
          </a:p>
        </p:txBody>
      </p:sp>
      <p:sp>
        <p:nvSpPr>
          <p:cNvPr id="10" name="Date Placeholder 9"/>
          <p:cNvSpPr>
            <a:spLocks noGrp="1"/>
          </p:cNvSpPr>
          <p:nvPr>
            <p:ph type="dt" sz="half" idx="10"/>
          </p:nvPr>
        </p:nvSpPr>
        <p:spPr/>
        <p:txBody>
          <a:bodyPr/>
          <a:lstStyle/>
          <a:p>
            <a:r>
              <a:rPr lang="en-US"/>
              <a:t>Lesson 1</a:t>
            </a:r>
            <a:endParaRPr lang="en-GB"/>
          </a:p>
        </p:txBody>
      </p:sp>
      <p:sp>
        <p:nvSpPr>
          <p:cNvPr id="12" name="Slide Number Placeholder 11"/>
          <p:cNvSpPr>
            <a:spLocks noGrp="1"/>
          </p:cNvSpPr>
          <p:nvPr>
            <p:ph type="sldNum" sz="quarter" idx="12"/>
          </p:nvPr>
        </p:nvSpPr>
        <p:spPr/>
        <p:txBody>
          <a:bodyPr/>
          <a:lstStyle/>
          <a:p>
            <a:fld id="{953FA840-7BA5-48A8-BEB4-818C152EB02B}" type="slidenum">
              <a:rPr lang="en-GB" smtClean="0"/>
              <a:t>‹#›</a:t>
            </a:fld>
            <a:endParaRPr lang="en-GB"/>
          </a:p>
        </p:txBody>
      </p:sp>
      <p:sp>
        <p:nvSpPr>
          <p:cNvPr id="7" name="Footer Placeholder 4">
            <a:extLst>
              <a:ext uri="{FF2B5EF4-FFF2-40B4-BE49-F238E27FC236}">
                <a16:creationId xmlns:a16="http://schemas.microsoft.com/office/drawing/2014/main" id="{D98F183D-83B0-544A-8C20-F6ECBF2E9DAE}"/>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Tree>
    <p:extLst>
      <p:ext uri="{BB962C8B-B14F-4D97-AF65-F5344CB8AC3E}">
        <p14:creationId xmlns:p14="http://schemas.microsoft.com/office/powerpoint/2010/main" val="97771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ne Line Header - 22p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Add title here</a:t>
            </a:r>
          </a:p>
        </p:txBody>
      </p:sp>
      <p:sp>
        <p:nvSpPr>
          <p:cNvPr id="3" name="Content Placeholder 2"/>
          <p:cNvSpPr>
            <a:spLocks noGrp="1"/>
          </p:cNvSpPr>
          <p:nvPr>
            <p:ph idx="1"/>
          </p:nvPr>
        </p:nvSpPr>
        <p:spPr>
          <a:xfrm>
            <a:off x="1073020" y="1959429"/>
            <a:ext cx="10280779" cy="4343048"/>
          </a:xfrm>
        </p:spPr>
        <p:txBody>
          <a:bodyPr>
            <a:normAutofit/>
          </a:bodyPr>
          <a:lstStyle>
            <a:lvl1pPr>
              <a:defRPr sz="2200" b="1" spc="0" baseline="0">
                <a:solidFill>
                  <a:schemeClr val="tx1"/>
                </a:solidFill>
              </a:defRPr>
            </a:lvl1pPr>
          </a:lstStyle>
          <a:p>
            <a:pPr lvl="0"/>
            <a:r>
              <a:rPr lang="en-US"/>
              <a:t>Edit Master text styles</a:t>
            </a:r>
          </a:p>
        </p:txBody>
      </p:sp>
      <p:sp>
        <p:nvSpPr>
          <p:cNvPr id="10" name="Date Placeholder 9"/>
          <p:cNvSpPr>
            <a:spLocks noGrp="1"/>
          </p:cNvSpPr>
          <p:nvPr>
            <p:ph type="dt" sz="half" idx="10"/>
          </p:nvPr>
        </p:nvSpPr>
        <p:spPr/>
        <p:txBody>
          <a:bodyPr/>
          <a:lstStyle/>
          <a:p>
            <a:r>
              <a:rPr lang="en-US"/>
              <a:t>Lesson 1</a:t>
            </a:r>
            <a:endParaRPr lang="en-GB"/>
          </a:p>
        </p:txBody>
      </p:sp>
      <p:sp>
        <p:nvSpPr>
          <p:cNvPr id="12" name="Slide Number Placeholder 11"/>
          <p:cNvSpPr>
            <a:spLocks noGrp="1"/>
          </p:cNvSpPr>
          <p:nvPr>
            <p:ph type="sldNum" sz="quarter" idx="12"/>
          </p:nvPr>
        </p:nvSpPr>
        <p:spPr/>
        <p:txBody>
          <a:bodyPr/>
          <a:lstStyle/>
          <a:p>
            <a:fld id="{953FA840-7BA5-48A8-BEB4-818C152EB02B}" type="slidenum">
              <a:rPr lang="en-GB" smtClean="0"/>
              <a:t>‹#›</a:t>
            </a:fld>
            <a:endParaRPr lang="en-GB"/>
          </a:p>
        </p:txBody>
      </p:sp>
      <p:sp>
        <p:nvSpPr>
          <p:cNvPr id="7" name="Footer Placeholder 4">
            <a:extLst>
              <a:ext uri="{FF2B5EF4-FFF2-40B4-BE49-F238E27FC236}">
                <a16:creationId xmlns:a16="http://schemas.microsoft.com/office/drawing/2014/main" id="{0EAD3021-B556-7740-8A91-0A0A80F18A4E}"/>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Tree>
    <p:extLst>
      <p:ext uri="{BB962C8B-B14F-4D97-AF65-F5344CB8AC3E}">
        <p14:creationId xmlns:p14="http://schemas.microsoft.com/office/powerpoint/2010/main" val="111194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Line Header - 22p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9D2F2B-FF99-4569-9466-C8658579E333}"/>
              </a:ext>
            </a:extLst>
          </p:cNvPr>
          <p:cNvSpPr>
            <a:spLocks noGrp="1"/>
          </p:cNvSpPr>
          <p:nvPr>
            <p:ph type="sldNum" sz="quarter" idx="11"/>
          </p:nvPr>
        </p:nvSpPr>
        <p:spPr/>
        <p:txBody>
          <a:bodyPr/>
          <a:lstStyle/>
          <a:p>
            <a:fld id="{953FA840-7BA5-48A8-BEB4-818C152EB02B}" type="slidenum">
              <a:rPr lang="en-GB" smtClean="0"/>
              <a:t>‹#›</a:t>
            </a:fld>
            <a:endParaRPr lang="en-GB"/>
          </a:p>
        </p:txBody>
      </p:sp>
      <p:sp>
        <p:nvSpPr>
          <p:cNvPr id="5" name="Date Placeholder 4">
            <a:extLst>
              <a:ext uri="{FF2B5EF4-FFF2-40B4-BE49-F238E27FC236}">
                <a16:creationId xmlns:a16="http://schemas.microsoft.com/office/drawing/2014/main" id="{BA5E793F-7623-47AC-B71F-B9B5042A7499}"/>
              </a:ext>
            </a:extLst>
          </p:cNvPr>
          <p:cNvSpPr>
            <a:spLocks noGrp="1"/>
          </p:cNvSpPr>
          <p:nvPr>
            <p:ph type="dt" sz="half" idx="12"/>
          </p:nvPr>
        </p:nvSpPr>
        <p:spPr/>
        <p:txBody>
          <a:bodyPr/>
          <a:lstStyle/>
          <a:p>
            <a:r>
              <a:rPr lang="en-US"/>
              <a:t>Lesson 1</a:t>
            </a:r>
            <a:endParaRPr lang="en-GB"/>
          </a:p>
        </p:txBody>
      </p:sp>
      <p:sp>
        <p:nvSpPr>
          <p:cNvPr id="6" name="Title 1">
            <a:extLst>
              <a:ext uri="{FF2B5EF4-FFF2-40B4-BE49-F238E27FC236}">
                <a16:creationId xmlns:a16="http://schemas.microsoft.com/office/drawing/2014/main" id="{DCC20E83-DDB6-406A-84E0-9F28DCD64A07}"/>
              </a:ext>
            </a:extLst>
          </p:cNvPr>
          <p:cNvSpPr>
            <a:spLocks noGrp="1"/>
          </p:cNvSpPr>
          <p:nvPr>
            <p:ph type="title" hasCustomPrompt="1"/>
          </p:nvPr>
        </p:nvSpPr>
        <p:spPr>
          <a:xfrm>
            <a:off x="838200" y="1138237"/>
            <a:ext cx="10515600" cy="1286307"/>
          </a:xfrm>
        </p:spPr>
        <p:txBody>
          <a:bodyPr/>
          <a:lstStyle>
            <a:lvl1pPr>
              <a:defRPr/>
            </a:lvl1pPr>
          </a:lstStyle>
          <a:p>
            <a:r>
              <a:rPr lang="en-US" dirty="0"/>
              <a:t>Click to edit Master title style</a:t>
            </a:r>
            <a:br>
              <a:rPr lang="en-US" dirty="0"/>
            </a:br>
            <a:r>
              <a:rPr lang="en-US" dirty="0"/>
              <a:t>Click to edit Master title style</a:t>
            </a:r>
          </a:p>
        </p:txBody>
      </p:sp>
      <p:sp>
        <p:nvSpPr>
          <p:cNvPr id="7" name="Content Placeholder 2">
            <a:extLst>
              <a:ext uri="{FF2B5EF4-FFF2-40B4-BE49-F238E27FC236}">
                <a16:creationId xmlns:a16="http://schemas.microsoft.com/office/drawing/2014/main" id="{EED2BB2B-4866-4680-95FD-DD4C8D0B8E49}"/>
              </a:ext>
            </a:extLst>
          </p:cNvPr>
          <p:cNvSpPr>
            <a:spLocks noGrp="1"/>
          </p:cNvSpPr>
          <p:nvPr>
            <p:ph idx="1"/>
          </p:nvPr>
        </p:nvSpPr>
        <p:spPr>
          <a:xfrm>
            <a:off x="1073020" y="2485901"/>
            <a:ext cx="10280779" cy="3810396"/>
          </a:xfrm>
        </p:spPr>
        <p:txBody>
          <a:bodyPr>
            <a:normAutofit/>
          </a:bodyPr>
          <a:lstStyle>
            <a:lvl1pPr>
              <a:defRPr sz="2200" b="1" spc="0" baseline="0">
                <a:solidFill>
                  <a:schemeClr val="tx1"/>
                </a:solidFill>
              </a:defRPr>
            </a:lvl1pPr>
          </a:lstStyle>
          <a:p>
            <a:pPr lvl="0"/>
            <a:r>
              <a:rPr lang="en-US"/>
              <a:t>Edit Master text styles</a:t>
            </a:r>
          </a:p>
        </p:txBody>
      </p:sp>
      <p:sp>
        <p:nvSpPr>
          <p:cNvPr id="8" name="Footer Placeholder 4">
            <a:extLst>
              <a:ext uri="{FF2B5EF4-FFF2-40B4-BE49-F238E27FC236}">
                <a16:creationId xmlns:a16="http://schemas.microsoft.com/office/drawing/2014/main" id="{63AA8BA8-15AD-0447-8A0C-DB80AF859BF2}"/>
              </a:ext>
            </a:extLst>
          </p:cNvPr>
          <p:cNvSpPr>
            <a:spLocks noGrp="1"/>
          </p:cNvSpPr>
          <p:nvPr>
            <p:ph type="ftr" sz="quarter" idx="13"/>
          </p:nvPr>
        </p:nvSpPr>
        <p:spPr>
          <a:xfrm>
            <a:off x="4038600" y="6415984"/>
            <a:ext cx="4114800" cy="365125"/>
          </a:xfrm>
        </p:spPr>
        <p:txBody>
          <a:bodyPr/>
          <a:lstStyle/>
          <a:p>
            <a:r>
              <a:rPr lang="en-US" dirty="0"/>
              <a:t>© 2020 UMass Amherst Global. All rights reserved.</a:t>
            </a:r>
            <a:endParaRPr lang="en-GB" dirty="0"/>
          </a:p>
        </p:txBody>
      </p:sp>
    </p:spTree>
    <p:extLst>
      <p:ext uri="{BB962C8B-B14F-4D97-AF65-F5344CB8AC3E}">
        <p14:creationId xmlns:p14="http://schemas.microsoft.com/office/powerpoint/2010/main" val="2155125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38334"/>
            <a:ext cx="10515600" cy="755779"/>
          </a:xfrm>
          <a:prstGeom prst="rect">
            <a:avLst/>
          </a:prstGeom>
        </p:spPr>
        <p:txBody>
          <a:bodyPr vert="horz" lIns="91440" tIns="45720" rIns="91440" bIns="45720" rtlCol="0" anchor="ctr">
            <a:normAutofit/>
          </a:bodyPr>
          <a:lstStyle/>
          <a:p>
            <a:r>
              <a:rPr lang="en-US" dirty="0"/>
              <a:t>Add title here</a:t>
            </a:r>
          </a:p>
        </p:txBody>
      </p:sp>
      <p:sp>
        <p:nvSpPr>
          <p:cNvPr id="3" name="Text Placeholder 2"/>
          <p:cNvSpPr>
            <a:spLocks noGrp="1"/>
          </p:cNvSpPr>
          <p:nvPr>
            <p:ph type="body" idx="1"/>
          </p:nvPr>
        </p:nvSpPr>
        <p:spPr>
          <a:xfrm>
            <a:off x="1073020" y="1959429"/>
            <a:ext cx="10280779" cy="2668555"/>
          </a:xfrm>
          <a:prstGeom prst="rect">
            <a:avLst/>
          </a:prstGeom>
        </p:spPr>
        <p:txBody>
          <a:bodyPr vert="horz" lIns="91440" tIns="45720" rIns="91440" bIns="45720" rtlCol="0">
            <a:normAutofit/>
          </a:bodyPr>
          <a:lstStyle/>
          <a:p>
            <a:pPr lvl="0"/>
            <a:r>
              <a:rPr lang="en-US" dirty="0"/>
              <a:t>Add bullets here</a:t>
            </a:r>
          </a:p>
        </p:txBody>
      </p:sp>
      <p:sp>
        <p:nvSpPr>
          <p:cNvPr id="7" name="Footer Placeholder 6"/>
          <p:cNvSpPr>
            <a:spLocks noGrp="1"/>
          </p:cNvSpPr>
          <p:nvPr>
            <p:ph type="ftr" sz="quarter" idx="3"/>
          </p:nvPr>
        </p:nvSpPr>
        <p:spPr>
          <a:xfrm>
            <a:off x="4038600" y="6414541"/>
            <a:ext cx="4114800" cy="365125"/>
          </a:xfrm>
          <a:prstGeom prst="rect">
            <a:avLst/>
          </a:prstGeom>
        </p:spPr>
        <p:txBody>
          <a:bodyPr vert="horz" lIns="91440" tIns="45720" rIns="91440" bIns="45720" rtlCol="0" anchor="ctr"/>
          <a:lstStyle>
            <a:lvl1pPr algn="ctr">
              <a:defRPr sz="1200" b="1">
                <a:solidFill>
                  <a:schemeClr val="bg1"/>
                </a:solidFill>
              </a:defRPr>
            </a:lvl1pPr>
          </a:lstStyle>
          <a:p>
            <a:r>
              <a:rPr lang="en-US"/>
              <a:t>© 2017 UMass Amherst Global. All rights reserved.</a:t>
            </a:r>
            <a:endParaRPr lang="en-GB"/>
          </a:p>
        </p:txBody>
      </p:sp>
      <p:sp>
        <p:nvSpPr>
          <p:cNvPr id="9" name="Slide Number Placeholder 8"/>
          <p:cNvSpPr>
            <a:spLocks noGrp="1"/>
          </p:cNvSpPr>
          <p:nvPr>
            <p:ph type="sldNum" sz="quarter" idx="4"/>
          </p:nvPr>
        </p:nvSpPr>
        <p:spPr>
          <a:xfrm>
            <a:off x="8610600" y="6414541"/>
            <a:ext cx="2743200" cy="365125"/>
          </a:xfrm>
          <a:prstGeom prst="rect">
            <a:avLst/>
          </a:prstGeom>
        </p:spPr>
        <p:txBody>
          <a:bodyPr vert="horz" lIns="91440" tIns="45720" rIns="91440" bIns="45720" rtlCol="0" anchor="ctr"/>
          <a:lstStyle>
            <a:lvl1pPr algn="r">
              <a:defRPr sz="3200" b="1">
                <a:solidFill>
                  <a:schemeClr val="bg1"/>
                </a:solidFill>
              </a:defRPr>
            </a:lvl1pPr>
          </a:lstStyle>
          <a:p>
            <a:fld id="{953FA840-7BA5-48A8-BEB4-818C152EB02B}" type="slidenum">
              <a:rPr lang="en-GB" smtClean="0"/>
              <a:t>‹#›</a:t>
            </a:fld>
            <a:endParaRPr lang="en-GB"/>
          </a:p>
        </p:txBody>
      </p:sp>
      <p:sp>
        <p:nvSpPr>
          <p:cNvPr id="10" name="Date Placeholder 9"/>
          <p:cNvSpPr>
            <a:spLocks noGrp="1"/>
          </p:cNvSpPr>
          <p:nvPr>
            <p:ph type="dt" sz="half" idx="2"/>
          </p:nvPr>
        </p:nvSpPr>
        <p:spPr>
          <a:xfrm>
            <a:off x="838200" y="6414541"/>
            <a:ext cx="2743200" cy="365125"/>
          </a:xfrm>
          <a:prstGeom prst="rect">
            <a:avLst/>
          </a:prstGeom>
        </p:spPr>
        <p:txBody>
          <a:bodyPr vert="horz" lIns="91440" tIns="45720" rIns="91440" bIns="45720" rtlCol="0" anchor="ctr"/>
          <a:lstStyle>
            <a:lvl1pPr algn="l">
              <a:defRPr sz="1200" b="1">
                <a:solidFill>
                  <a:schemeClr val="bg1"/>
                </a:solidFill>
              </a:defRPr>
            </a:lvl1pPr>
          </a:lstStyle>
          <a:p>
            <a:r>
              <a:rPr lang="en-US"/>
              <a:t>Lesson 1</a:t>
            </a:r>
            <a:endParaRPr lang="en-GB"/>
          </a:p>
        </p:txBody>
      </p:sp>
    </p:spTree>
    <p:extLst>
      <p:ext uri="{BB962C8B-B14F-4D97-AF65-F5344CB8AC3E}">
        <p14:creationId xmlns:p14="http://schemas.microsoft.com/office/powerpoint/2010/main" val="2258810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hf hdr="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slideLayout" Target="../slideLayouts/slideLayout2.xml"/><Relationship Id="rId18" Type="http://schemas.openxmlformats.org/officeDocument/2006/relationships/image" Target="../media/image14.png"/><Relationship Id="rId3" Type="http://schemas.openxmlformats.org/officeDocument/2006/relationships/tags" Target="../tags/tag32.xml"/><Relationship Id="rId21" Type="http://schemas.openxmlformats.org/officeDocument/2006/relationships/image" Target="../media/image34.png"/><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image" Target="../media/image31.png"/><Relationship Id="rId2" Type="http://schemas.openxmlformats.org/officeDocument/2006/relationships/tags" Target="../tags/tag31.xml"/><Relationship Id="rId16" Type="http://schemas.openxmlformats.org/officeDocument/2006/relationships/image" Target="../media/image12.png"/><Relationship Id="rId20" Type="http://schemas.openxmlformats.org/officeDocument/2006/relationships/image" Target="../media/image3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13.png"/><Relationship Id="rId23" Type="http://schemas.openxmlformats.org/officeDocument/2006/relationships/image" Target="../media/image36.png"/><Relationship Id="rId10" Type="http://schemas.openxmlformats.org/officeDocument/2006/relationships/tags" Target="../tags/tag39.xml"/><Relationship Id="rId19" Type="http://schemas.openxmlformats.org/officeDocument/2006/relationships/image" Target="../media/image32.png"/><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notesSlide" Target="../notesSlides/notesSlide10.xml"/><Relationship Id="rId22"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38.png"/><Relationship Id="rId3" Type="http://schemas.openxmlformats.org/officeDocument/2006/relationships/tags" Target="../tags/tag44.xml"/><Relationship Id="rId7" Type="http://schemas.openxmlformats.org/officeDocument/2006/relationships/slideLayout" Target="../slideLayouts/slideLayout2.xml"/><Relationship Id="rId12" Type="http://schemas.openxmlformats.org/officeDocument/2006/relationships/image" Target="../media/image14.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37.png"/><Relationship Id="rId5" Type="http://schemas.openxmlformats.org/officeDocument/2006/relationships/tags" Target="../tags/tag46.xml"/><Relationship Id="rId10" Type="http://schemas.openxmlformats.org/officeDocument/2006/relationships/image" Target="../media/image12.png"/><Relationship Id="rId4" Type="http://schemas.openxmlformats.org/officeDocument/2006/relationships/tags" Target="../tags/tag45.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43.png"/><Relationship Id="rId3" Type="http://schemas.openxmlformats.org/officeDocument/2006/relationships/tags" Target="../tags/tag50.xml"/><Relationship Id="rId7" Type="http://schemas.openxmlformats.org/officeDocument/2006/relationships/slideLayout" Target="../slideLayouts/slideLayout2.xml"/><Relationship Id="rId12" Type="http://schemas.openxmlformats.org/officeDocument/2006/relationships/image" Target="../media/image42.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41.png"/><Relationship Id="rId5" Type="http://schemas.openxmlformats.org/officeDocument/2006/relationships/tags" Target="../tags/tag52.xml"/><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tags" Target="../tags/tag51.xml"/><Relationship Id="rId9" Type="http://schemas.openxmlformats.org/officeDocument/2006/relationships/image" Target="../media/image39.png"/><Relationship Id="rId14" Type="http://schemas.openxmlformats.org/officeDocument/2006/relationships/image" Target="../media/image4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4.png"/><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image" Target="../media/image46.png"/><Relationship Id="rId2" Type="http://schemas.openxmlformats.org/officeDocument/2006/relationships/tags" Target="../tags/tag55.xml"/><Relationship Id="rId16" Type="http://schemas.openxmlformats.org/officeDocument/2006/relationships/image" Target="../media/image49.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media/image12.png"/><Relationship Id="rId5" Type="http://schemas.openxmlformats.org/officeDocument/2006/relationships/tags" Target="../tags/tag58.xml"/><Relationship Id="rId15" Type="http://schemas.openxmlformats.org/officeDocument/2006/relationships/image" Target="../media/image48.png"/><Relationship Id="rId10" Type="http://schemas.openxmlformats.org/officeDocument/2006/relationships/image" Target="../media/image13.png"/><Relationship Id="rId4" Type="http://schemas.openxmlformats.org/officeDocument/2006/relationships/tags" Target="../tags/tag57.xml"/><Relationship Id="rId9" Type="http://schemas.openxmlformats.org/officeDocument/2006/relationships/notesSlide" Target="../notesSlides/notesSlide13.xml"/><Relationship Id="rId14"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13.png"/><Relationship Id="rId18" Type="http://schemas.openxmlformats.org/officeDocument/2006/relationships/image" Target="../media/image53.png"/><Relationship Id="rId3" Type="http://schemas.openxmlformats.org/officeDocument/2006/relationships/tags" Target="../tags/tag63.xml"/><Relationship Id="rId21" Type="http://schemas.openxmlformats.org/officeDocument/2006/relationships/image" Target="../media/image55.png"/><Relationship Id="rId7" Type="http://schemas.openxmlformats.org/officeDocument/2006/relationships/tags" Target="../tags/tag67.xml"/><Relationship Id="rId12" Type="http://schemas.openxmlformats.org/officeDocument/2006/relationships/notesSlide" Target="../notesSlides/notesSlide14.xml"/><Relationship Id="rId17" Type="http://schemas.openxmlformats.org/officeDocument/2006/relationships/image" Target="../media/image52.png"/><Relationship Id="rId2" Type="http://schemas.openxmlformats.org/officeDocument/2006/relationships/tags" Target="../tags/tag62.xml"/><Relationship Id="rId16" Type="http://schemas.openxmlformats.org/officeDocument/2006/relationships/image" Target="../media/image51.png"/><Relationship Id="rId20" Type="http://schemas.openxmlformats.org/officeDocument/2006/relationships/image" Target="../media/image54.png"/><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2.xml"/><Relationship Id="rId5" Type="http://schemas.openxmlformats.org/officeDocument/2006/relationships/tags" Target="../tags/tag65.xml"/><Relationship Id="rId15" Type="http://schemas.openxmlformats.org/officeDocument/2006/relationships/image" Target="../media/image50.png"/><Relationship Id="rId10" Type="http://schemas.openxmlformats.org/officeDocument/2006/relationships/tags" Target="../tags/tag70.xml"/><Relationship Id="rId19" Type="http://schemas.openxmlformats.org/officeDocument/2006/relationships/image" Target="../media/image36.png"/><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12.png"/><Relationship Id="rId22"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image" Target="../media/image36.png"/><Relationship Id="rId18" Type="http://schemas.openxmlformats.org/officeDocument/2006/relationships/image" Target="../media/image59.png"/><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image" Target="../media/image51.png"/><Relationship Id="rId17" Type="http://schemas.openxmlformats.org/officeDocument/2006/relationships/image" Target="../media/image58.png"/><Relationship Id="rId2" Type="http://schemas.openxmlformats.org/officeDocument/2006/relationships/tags" Target="../tags/tag72.xml"/><Relationship Id="rId16" Type="http://schemas.openxmlformats.org/officeDocument/2006/relationships/image" Target="../media/image54.png"/><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notesSlide" Target="../notesSlides/notesSlide15.xml"/><Relationship Id="rId5" Type="http://schemas.openxmlformats.org/officeDocument/2006/relationships/tags" Target="../tags/tag75.xml"/><Relationship Id="rId15" Type="http://schemas.openxmlformats.org/officeDocument/2006/relationships/image" Target="../media/image53.png"/><Relationship Id="rId10" Type="http://schemas.openxmlformats.org/officeDocument/2006/relationships/slideLayout" Target="../slideLayouts/slideLayout2.xml"/><Relationship Id="rId19" Type="http://schemas.openxmlformats.org/officeDocument/2006/relationships/image" Target="../media/image60.png"/><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image" Target="../media/image62.png"/><Relationship Id="rId18" Type="http://schemas.openxmlformats.org/officeDocument/2006/relationships/image" Target="../media/image65.png"/><Relationship Id="rId3" Type="http://schemas.openxmlformats.org/officeDocument/2006/relationships/tags" Target="../tags/tag83.xml"/><Relationship Id="rId21" Type="http://schemas.openxmlformats.org/officeDocument/2006/relationships/image" Target="../media/image67.png"/><Relationship Id="rId7" Type="http://schemas.openxmlformats.org/officeDocument/2006/relationships/tags" Target="../tags/tag87.xml"/><Relationship Id="rId12" Type="http://schemas.openxmlformats.org/officeDocument/2006/relationships/notesSlide" Target="../notesSlides/notesSlide17.xml"/><Relationship Id="rId17" Type="http://schemas.openxmlformats.org/officeDocument/2006/relationships/image" Target="../media/image64.png"/><Relationship Id="rId2" Type="http://schemas.openxmlformats.org/officeDocument/2006/relationships/tags" Target="../tags/tag82.xml"/><Relationship Id="rId16" Type="http://schemas.openxmlformats.org/officeDocument/2006/relationships/image" Target="../media/image37.png"/><Relationship Id="rId20" Type="http://schemas.openxmlformats.org/officeDocument/2006/relationships/image" Target="../media/image45.png"/><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slideLayout" Target="../slideLayouts/slideLayout2.xml"/><Relationship Id="rId5" Type="http://schemas.openxmlformats.org/officeDocument/2006/relationships/tags" Target="../tags/tag85.xml"/><Relationship Id="rId15" Type="http://schemas.openxmlformats.org/officeDocument/2006/relationships/image" Target="../media/image31.png"/><Relationship Id="rId10" Type="http://schemas.openxmlformats.org/officeDocument/2006/relationships/tags" Target="../tags/tag90.xml"/><Relationship Id="rId19" Type="http://schemas.openxmlformats.org/officeDocument/2006/relationships/image" Target="../media/image66.png"/><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image" Target="../media/image63.png"/><Relationship Id="rId22" Type="http://schemas.openxmlformats.org/officeDocument/2006/relationships/image" Target="../media/image6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13" Type="http://schemas.openxmlformats.org/officeDocument/2006/relationships/image" Target="../media/image75.png"/><Relationship Id="rId3" Type="http://schemas.openxmlformats.org/officeDocument/2006/relationships/tags" Target="../tags/tag95.xml"/><Relationship Id="rId7" Type="http://schemas.openxmlformats.org/officeDocument/2006/relationships/slideLayout" Target="../slideLayouts/slideLayout2.xml"/><Relationship Id="rId12" Type="http://schemas.openxmlformats.org/officeDocument/2006/relationships/image" Target="../media/image74.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media/image73.png"/><Relationship Id="rId5" Type="http://schemas.openxmlformats.org/officeDocument/2006/relationships/tags" Target="../tags/tag97.xml"/><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tags" Target="../tags/tag96.xml"/><Relationship Id="rId9" Type="http://schemas.openxmlformats.org/officeDocument/2006/relationships/image" Target="../media/image71.png"/><Relationship Id="rId14" Type="http://schemas.openxmlformats.org/officeDocument/2006/relationships/image" Target="../media/image7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tags" Target="../tags/tag101.xml"/><Relationship Id="rId7" Type="http://schemas.openxmlformats.org/officeDocument/2006/relationships/notesSlide" Target="../notesSlides/notesSlide20.xml"/><Relationship Id="rId12" Type="http://schemas.openxmlformats.org/officeDocument/2006/relationships/image" Target="../media/image82.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11" Type="http://schemas.openxmlformats.org/officeDocument/2006/relationships/image" Target="../media/image81.png"/><Relationship Id="rId5" Type="http://schemas.openxmlformats.org/officeDocument/2006/relationships/tags" Target="../tags/tag103.xml"/><Relationship Id="rId10" Type="http://schemas.openxmlformats.org/officeDocument/2006/relationships/image" Target="../media/image80.png"/><Relationship Id="rId4" Type="http://schemas.openxmlformats.org/officeDocument/2006/relationships/tags" Target="../tags/tag102.xml"/><Relationship Id="rId9" Type="http://schemas.openxmlformats.org/officeDocument/2006/relationships/image" Target="../media/image79.png"/></Relationships>
</file>

<file path=ppt/slides/_rels/slide21.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13.png"/><Relationship Id="rId18" Type="http://schemas.openxmlformats.org/officeDocument/2006/relationships/image" Target="../media/image87.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notesSlide" Target="../notesSlides/notesSlide21.xml"/><Relationship Id="rId17" Type="http://schemas.openxmlformats.org/officeDocument/2006/relationships/image" Target="../media/image86.png"/><Relationship Id="rId2" Type="http://schemas.openxmlformats.org/officeDocument/2006/relationships/tags" Target="../tags/tag105.xml"/><Relationship Id="rId16" Type="http://schemas.openxmlformats.org/officeDocument/2006/relationships/image" Target="../media/image85.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slideLayout" Target="../slideLayouts/slideLayout2.xml"/><Relationship Id="rId5" Type="http://schemas.openxmlformats.org/officeDocument/2006/relationships/tags" Target="../tags/tag108.xml"/><Relationship Id="rId15" Type="http://schemas.openxmlformats.org/officeDocument/2006/relationships/image" Target="../media/image84.png"/><Relationship Id="rId10" Type="http://schemas.openxmlformats.org/officeDocument/2006/relationships/tags" Target="../tags/tag113.xml"/><Relationship Id="rId19" Type="http://schemas.openxmlformats.org/officeDocument/2006/relationships/image" Target="../media/image88.pn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media/image83.png"/></Relationships>
</file>

<file path=ppt/slides/_rels/slide2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116.xml"/><Relationship Id="rId7" Type="http://schemas.openxmlformats.org/officeDocument/2006/relationships/image" Target="../media/image13.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89.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tags" Target="../tags/tag119.xml"/><Relationship Id="rId7" Type="http://schemas.openxmlformats.org/officeDocument/2006/relationships/image" Target="../media/image92.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91.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22.xml"/><Relationship Id="rId4" Type="http://schemas.openxmlformats.org/officeDocument/2006/relationships/image" Target="../media/image95.png"/></Relationships>
</file>

<file path=ppt/slides/_rels/slide2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125.xml"/><Relationship Id="rId7" Type="http://schemas.openxmlformats.org/officeDocument/2006/relationships/notesSlide" Target="../notesSlides/notesSlide26.xml"/><Relationship Id="rId12" Type="http://schemas.openxmlformats.org/officeDocument/2006/relationships/image" Target="../media/image100.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2.xml"/><Relationship Id="rId11" Type="http://schemas.openxmlformats.org/officeDocument/2006/relationships/image" Target="../media/image99.png"/><Relationship Id="rId5" Type="http://schemas.openxmlformats.org/officeDocument/2006/relationships/tags" Target="../tags/tag127.xml"/><Relationship Id="rId10" Type="http://schemas.openxmlformats.org/officeDocument/2006/relationships/image" Target="../media/image98.png"/><Relationship Id="rId4" Type="http://schemas.openxmlformats.org/officeDocument/2006/relationships/tags" Target="../tags/tag126.xml"/><Relationship Id="rId9" Type="http://schemas.openxmlformats.org/officeDocument/2006/relationships/image" Target="../media/image9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tags" Target="../tags/tag130.xml"/><Relationship Id="rId7" Type="http://schemas.openxmlformats.org/officeDocument/2006/relationships/image" Target="../media/image102.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101.png"/><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tags" Target="../tags/tag136.xml"/><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notesSlide" Target="../notesSlides/notesSlide33.xml"/><Relationship Id="rId5" Type="http://schemas.openxmlformats.org/officeDocument/2006/relationships/tags" Target="../tags/tag139.xml"/><Relationship Id="rId15" Type="http://schemas.openxmlformats.org/officeDocument/2006/relationships/image" Target="../media/image109.png"/><Relationship Id="rId10" Type="http://schemas.openxmlformats.org/officeDocument/2006/relationships/slideLayout" Target="../slideLayouts/slideLayout2.xml"/><Relationship Id="rId19" Type="http://schemas.openxmlformats.org/officeDocument/2006/relationships/image" Target="../media/image113.png"/><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image" Target="../media/image10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tags" Target="../tags/tag146.xml"/><Relationship Id="rId7" Type="http://schemas.openxmlformats.org/officeDocument/2006/relationships/notesSlide" Target="../notesSlides/notesSlide35.xml"/><Relationship Id="rId12" Type="http://schemas.openxmlformats.org/officeDocument/2006/relationships/image" Target="../media/image118.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slideLayout" Target="../slideLayouts/slideLayout2.xml"/><Relationship Id="rId11" Type="http://schemas.openxmlformats.org/officeDocument/2006/relationships/image" Target="../media/image117.png"/><Relationship Id="rId5" Type="http://schemas.openxmlformats.org/officeDocument/2006/relationships/tags" Target="../tags/tag148.xml"/><Relationship Id="rId10" Type="http://schemas.openxmlformats.org/officeDocument/2006/relationships/image" Target="../media/image68.png"/><Relationship Id="rId4" Type="http://schemas.openxmlformats.org/officeDocument/2006/relationships/tags" Target="../tags/tag147.xml"/><Relationship Id="rId9" Type="http://schemas.openxmlformats.org/officeDocument/2006/relationships/image" Target="../media/image116.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13" Type="http://schemas.openxmlformats.org/officeDocument/2006/relationships/image" Target="../media/image121.png"/><Relationship Id="rId3" Type="http://schemas.openxmlformats.org/officeDocument/2006/relationships/tags" Target="../tags/tag151.xml"/><Relationship Id="rId7" Type="http://schemas.openxmlformats.org/officeDocument/2006/relationships/slideLayout" Target="../slideLayouts/slideLayout2.xml"/><Relationship Id="rId12" Type="http://schemas.openxmlformats.org/officeDocument/2006/relationships/image" Target="../media/image120.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image" Target="../media/image119.png"/><Relationship Id="rId5" Type="http://schemas.openxmlformats.org/officeDocument/2006/relationships/tags" Target="../tags/tag153.xml"/><Relationship Id="rId10" Type="http://schemas.openxmlformats.org/officeDocument/2006/relationships/image" Target="../media/image42.png"/><Relationship Id="rId4" Type="http://schemas.openxmlformats.org/officeDocument/2006/relationships/tags" Target="../tags/tag152.xml"/><Relationship Id="rId9" Type="http://schemas.openxmlformats.org/officeDocument/2006/relationships/image" Target="../media/image13.png"/><Relationship Id="rId14" Type="http://schemas.openxmlformats.org/officeDocument/2006/relationships/image" Target="../media/image122.png"/></Relationships>
</file>

<file path=ppt/slides/_rels/slide37.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notesSlide" Target="../notesSlides/notesSlide37.xml"/><Relationship Id="rId18" Type="http://schemas.openxmlformats.org/officeDocument/2006/relationships/image" Target="../media/image13.png"/><Relationship Id="rId3" Type="http://schemas.openxmlformats.org/officeDocument/2006/relationships/tags" Target="../tags/tag157.xml"/><Relationship Id="rId21" Type="http://schemas.openxmlformats.org/officeDocument/2006/relationships/image" Target="../media/image59.png"/><Relationship Id="rId7" Type="http://schemas.openxmlformats.org/officeDocument/2006/relationships/tags" Target="../tags/tag161.xml"/><Relationship Id="rId12" Type="http://schemas.openxmlformats.org/officeDocument/2006/relationships/slideLayout" Target="../slideLayouts/slideLayout2.xml"/><Relationship Id="rId17" Type="http://schemas.openxmlformats.org/officeDocument/2006/relationships/image" Target="../media/image125.png"/><Relationship Id="rId2" Type="http://schemas.openxmlformats.org/officeDocument/2006/relationships/tags" Target="../tags/tag156.xml"/><Relationship Id="rId16" Type="http://schemas.openxmlformats.org/officeDocument/2006/relationships/image" Target="../media/image124.png"/><Relationship Id="rId20" Type="http://schemas.openxmlformats.org/officeDocument/2006/relationships/image" Target="../media/image54.png"/><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5" Type="http://schemas.openxmlformats.org/officeDocument/2006/relationships/image" Target="../media/image42.png"/><Relationship Id="rId23" Type="http://schemas.openxmlformats.org/officeDocument/2006/relationships/image" Target="../media/image127.png"/><Relationship Id="rId10" Type="http://schemas.openxmlformats.org/officeDocument/2006/relationships/tags" Target="../tags/tag164.xml"/><Relationship Id="rId19" Type="http://schemas.openxmlformats.org/officeDocument/2006/relationships/image" Target="../media/image53.png"/><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image" Target="../media/image123.png"/><Relationship Id="rId22" Type="http://schemas.openxmlformats.org/officeDocument/2006/relationships/image" Target="../media/image126.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30.png"/><Relationship Id="rId3" Type="http://schemas.openxmlformats.org/officeDocument/2006/relationships/tags" Target="../tags/tag168.xml"/><Relationship Id="rId7" Type="http://schemas.openxmlformats.org/officeDocument/2006/relationships/tags" Target="../tags/tag172.xml"/><Relationship Id="rId12" Type="http://schemas.openxmlformats.org/officeDocument/2006/relationships/image" Target="../media/image129.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image" Target="../media/image36.png"/><Relationship Id="rId5" Type="http://schemas.openxmlformats.org/officeDocument/2006/relationships/tags" Target="../tags/tag170.xml"/><Relationship Id="rId15" Type="http://schemas.openxmlformats.org/officeDocument/2006/relationships/image" Target="../media/image132.png"/><Relationship Id="rId10" Type="http://schemas.openxmlformats.org/officeDocument/2006/relationships/image" Target="../media/image128.png"/><Relationship Id="rId4" Type="http://schemas.openxmlformats.org/officeDocument/2006/relationships/tags" Target="../tags/tag169.xml"/><Relationship Id="rId9" Type="http://schemas.openxmlformats.org/officeDocument/2006/relationships/notesSlide" Target="../notesSlides/notesSlide38.xml"/><Relationship Id="rId14" Type="http://schemas.openxmlformats.org/officeDocument/2006/relationships/image" Target="../media/image1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babilitycours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tags" Target="../tags/tag175.xml"/><Relationship Id="rId7" Type="http://schemas.openxmlformats.org/officeDocument/2006/relationships/image" Target="../media/image134.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133.png"/><Relationship Id="rId5" Type="http://schemas.openxmlformats.org/officeDocument/2006/relationships/notesSlide" Target="../notesSlides/notesSlide40.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tags" Target="../tags/tag178.xml"/><Relationship Id="rId7" Type="http://schemas.openxmlformats.org/officeDocument/2006/relationships/image" Target="../media/image137.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136.png"/><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image" Target="../media/image141.png"/><Relationship Id="rId18" Type="http://schemas.openxmlformats.org/officeDocument/2006/relationships/image" Target="../media/image45.pn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image" Target="../media/image140.png"/><Relationship Id="rId17" Type="http://schemas.openxmlformats.org/officeDocument/2006/relationships/image" Target="../media/image36.png"/><Relationship Id="rId2" Type="http://schemas.openxmlformats.org/officeDocument/2006/relationships/tags" Target="../tags/tag180.xml"/><Relationship Id="rId16" Type="http://schemas.openxmlformats.org/officeDocument/2006/relationships/image" Target="../media/image13.png"/><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image" Target="../media/image139.png"/><Relationship Id="rId5" Type="http://schemas.openxmlformats.org/officeDocument/2006/relationships/tags" Target="../tags/tag183.xml"/><Relationship Id="rId15" Type="http://schemas.openxmlformats.org/officeDocument/2006/relationships/image" Target="../media/image143.png"/><Relationship Id="rId10" Type="http://schemas.openxmlformats.org/officeDocument/2006/relationships/notesSlide" Target="../notesSlides/notesSlide42.xml"/><Relationship Id="rId4" Type="http://schemas.openxmlformats.org/officeDocument/2006/relationships/tags" Target="../tags/tag182.xml"/><Relationship Id="rId9" Type="http://schemas.openxmlformats.org/officeDocument/2006/relationships/slideLayout" Target="../slideLayouts/slideLayout2.xml"/><Relationship Id="rId14" Type="http://schemas.openxmlformats.org/officeDocument/2006/relationships/image" Target="../media/image142.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47.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146.png"/><Relationship Id="rId2" Type="http://schemas.openxmlformats.org/officeDocument/2006/relationships/tags" Target="../tags/tag188.xml"/><Relationship Id="rId16" Type="http://schemas.openxmlformats.org/officeDocument/2006/relationships/image" Target="../media/image150.pn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145.png"/><Relationship Id="rId5" Type="http://schemas.openxmlformats.org/officeDocument/2006/relationships/tags" Target="../tags/tag191.xml"/><Relationship Id="rId15" Type="http://schemas.openxmlformats.org/officeDocument/2006/relationships/image" Target="../media/image149.png"/><Relationship Id="rId10" Type="http://schemas.openxmlformats.org/officeDocument/2006/relationships/image" Target="../media/image144.png"/><Relationship Id="rId4" Type="http://schemas.openxmlformats.org/officeDocument/2006/relationships/tags" Target="../tags/tag190.xml"/><Relationship Id="rId9" Type="http://schemas.openxmlformats.org/officeDocument/2006/relationships/notesSlide" Target="../notesSlides/notesSlide43.xml"/><Relationship Id="rId14" Type="http://schemas.openxmlformats.org/officeDocument/2006/relationships/image" Target="../media/image148.png"/></Relationships>
</file>

<file path=ppt/slides/_rels/slide44.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tags" Target="../tags/tag196.xml"/><Relationship Id="rId7" Type="http://schemas.openxmlformats.org/officeDocument/2006/relationships/image" Target="../media/image151.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notesSlide" Target="../notesSlides/notesSlide44.xml"/><Relationship Id="rId11" Type="http://schemas.openxmlformats.org/officeDocument/2006/relationships/image" Target="../media/image155.png"/><Relationship Id="rId5" Type="http://schemas.openxmlformats.org/officeDocument/2006/relationships/slideLayout" Target="../slideLayouts/slideLayout2.xml"/><Relationship Id="rId10" Type="http://schemas.openxmlformats.org/officeDocument/2006/relationships/image" Target="../media/image154.png"/><Relationship Id="rId4" Type="http://schemas.openxmlformats.org/officeDocument/2006/relationships/tags" Target="../tags/tag197.xml"/><Relationship Id="rId9" Type="http://schemas.openxmlformats.org/officeDocument/2006/relationships/image" Target="../media/image153.png"/></Relationships>
</file>

<file path=ppt/slides/_rels/slide45.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image" Target="../media/image156.png"/><Relationship Id="rId18" Type="http://schemas.openxmlformats.org/officeDocument/2006/relationships/image" Target="../media/image161.png"/><Relationship Id="rId3" Type="http://schemas.openxmlformats.org/officeDocument/2006/relationships/tags" Target="../tags/tag200.xml"/><Relationship Id="rId21" Type="http://schemas.openxmlformats.org/officeDocument/2006/relationships/image" Target="../media/image13.png"/><Relationship Id="rId7" Type="http://schemas.openxmlformats.org/officeDocument/2006/relationships/tags" Target="../tags/tag204.xml"/><Relationship Id="rId12" Type="http://schemas.openxmlformats.org/officeDocument/2006/relationships/notesSlide" Target="../notesSlides/notesSlide45.xml"/><Relationship Id="rId17" Type="http://schemas.openxmlformats.org/officeDocument/2006/relationships/image" Target="../media/image160.png"/><Relationship Id="rId2" Type="http://schemas.openxmlformats.org/officeDocument/2006/relationships/tags" Target="../tags/tag199.xml"/><Relationship Id="rId16" Type="http://schemas.openxmlformats.org/officeDocument/2006/relationships/image" Target="../media/image159.png"/><Relationship Id="rId20" Type="http://schemas.openxmlformats.org/officeDocument/2006/relationships/image" Target="../media/image12.png"/><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slideLayout" Target="../slideLayouts/slideLayout2.xml"/><Relationship Id="rId5" Type="http://schemas.openxmlformats.org/officeDocument/2006/relationships/tags" Target="../tags/tag202.xml"/><Relationship Id="rId15" Type="http://schemas.openxmlformats.org/officeDocument/2006/relationships/image" Target="../media/image158.png"/><Relationship Id="rId10" Type="http://schemas.openxmlformats.org/officeDocument/2006/relationships/tags" Target="../tags/tag207.xml"/><Relationship Id="rId19" Type="http://schemas.openxmlformats.org/officeDocument/2006/relationships/image" Target="../media/image36.png"/><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image" Target="../media/image157.png"/><Relationship Id="rId22" Type="http://schemas.openxmlformats.org/officeDocument/2006/relationships/image" Target="../media/image162.png"/></Relationships>
</file>

<file path=ppt/slides/_rels/slide46.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tags" Target="../tags/tag210.xml"/><Relationship Id="rId7" Type="http://schemas.openxmlformats.org/officeDocument/2006/relationships/notesSlide" Target="../notesSlides/notesSlide46.xml"/><Relationship Id="rId12" Type="http://schemas.openxmlformats.org/officeDocument/2006/relationships/image" Target="../media/image167.pn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Layout" Target="../slideLayouts/slideLayout2.xml"/><Relationship Id="rId11" Type="http://schemas.openxmlformats.org/officeDocument/2006/relationships/image" Target="../media/image166.png"/><Relationship Id="rId5" Type="http://schemas.openxmlformats.org/officeDocument/2006/relationships/tags" Target="../tags/tag212.xml"/><Relationship Id="rId10" Type="http://schemas.openxmlformats.org/officeDocument/2006/relationships/image" Target="../media/image165.png"/><Relationship Id="rId4" Type="http://schemas.openxmlformats.org/officeDocument/2006/relationships/tags" Target="../tags/tag211.xml"/><Relationship Id="rId9" Type="http://schemas.openxmlformats.org/officeDocument/2006/relationships/image" Target="../media/image16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38.png"/><Relationship Id="rId3" Type="http://schemas.openxmlformats.org/officeDocument/2006/relationships/tags" Target="../tags/tag215.xml"/><Relationship Id="rId7" Type="http://schemas.openxmlformats.org/officeDocument/2006/relationships/image" Target="../media/image169.png"/><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168.png"/><Relationship Id="rId5" Type="http://schemas.openxmlformats.org/officeDocument/2006/relationships/notesSlide" Target="../notesSlides/notesSlide49.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notesSlide" Target="../notesSlides/notesSlide5.xml"/><Relationship Id="rId12"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7.png"/><Relationship Id="rId5" Type="http://schemas.openxmlformats.org/officeDocument/2006/relationships/tags" Target="../tags/tag5.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tags" Target="../tags/tag218.xml"/><Relationship Id="rId7" Type="http://schemas.openxmlformats.org/officeDocument/2006/relationships/image" Target="../media/image170.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notesSlide" Target="../notesSlides/notesSlide50.xml"/><Relationship Id="rId5" Type="http://schemas.openxmlformats.org/officeDocument/2006/relationships/slideLayout" Target="../slideLayouts/slideLayout2.xml"/><Relationship Id="rId10" Type="http://schemas.openxmlformats.org/officeDocument/2006/relationships/image" Target="../media/image173.png"/><Relationship Id="rId4" Type="http://schemas.openxmlformats.org/officeDocument/2006/relationships/tags" Target="../tags/tag219.xml"/><Relationship Id="rId9" Type="http://schemas.openxmlformats.org/officeDocument/2006/relationships/image" Target="../media/image17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8" Type="http://schemas.openxmlformats.org/officeDocument/2006/relationships/image" Target="../media/image175.png"/><Relationship Id="rId3" Type="http://schemas.openxmlformats.org/officeDocument/2006/relationships/tags" Target="../tags/tag224.xml"/><Relationship Id="rId7" Type="http://schemas.openxmlformats.org/officeDocument/2006/relationships/notesSlide" Target="../notesSlides/notesSlide52.xml"/><Relationship Id="rId12" Type="http://schemas.openxmlformats.org/officeDocument/2006/relationships/image" Target="../media/image179.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2.xml"/><Relationship Id="rId11" Type="http://schemas.openxmlformats.org/officeDocument/2006/relationships/image" Target="../media/image178.png"/><Relationship Id="rId5" Type="http://schemas.openxmlformats.org/officeDocument/2006/relationships/tags" Target="../tags/tag226.xml"/><Relationship Id="rId10" Type="http://schemas.openxmlformats.org/officeDocument/2006/relationships/image" Target="../media/image177.png"/><Relationship Id="rId4" Type="http://schemas.openxmlformats.org/officeDocument/2006/relationships/tags" Target="../tags/tag225.xml"/><Relationship Id="rId9" Type="http://schemas.openxmlformats.org/officeDocument/2006/relationships/image" Target="../media/image176.png"/></Relationships>
</file>

<file path=ppt/slides/_rels/slide53.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tags" Target="../tags/tag229.xml"/><Relationship Id="rId7" Type="http://schemas.openxmlformats.org/officeDocument/2006/relationships/notesSlide" Target="../notesSlides/notesSlide53.xml"/><Relationship Id="rId12" Type="http://schemas.openxmlformats.org/officeDocument/2006/relationships/image" Target="../media/image184.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slideLayout" Target="../slideLayouts/slideLayout2.xml"/><Relationship Id="rId11" Type="http://schemas.openxmlformats.org/officeDocument/2006/relationships/image" Target="../media/image183.png"/><Relationship Id="rId5" Type="http://schemas.openxmlformats.org/officeDocument/2006/relationships/tags" Target="../tags/tag231.xml"/><Relationship Id="rId10" Type="http://schemas.openxmlformats.org/officeDocument/2006/relationships/image" Target="../media/image182.png"/><Relationship Id="rId4" Type="http://schemas.openxmlformats.org/officeDocument/2006/relationships/tags" Target="../tags/tag230.xml"/><Relationship Id="rId9" Type="http://schemas.openxmlformats.org/officeDocument/2006/relationships/image" Target="../media/image181.png"/></Relationships>
</file>

<file path=ppt/slides/_rels/slide54.xml.rels><?xml version="1.0" encoding="UTF-8" standalone="yes"?>
<Relationships xmlns="http://schemas.openxmlformats.org/package/2006/relationships"><Relationship Id="rId8" Type="http://schemas.openxmlformats.org/officeDocument/2006/relationships/image" Target="../media/image185.png"/><Relationship Id="rId3" Type="http://schemas.openxmlformats.org/officeDocument/2006/relationships/tags" Target="../tags/tag234.xml"/><Relationship Id="rId7" Type="http://schemas.openxmlformats.org/officeDocument/2006/relationships/notesSlide" Target="../notesSlides/notesSlide54.xml"/><Relationship Id="rId12" Type="http://schemas.openxmlformats.org/officeDocument/2006/relationships/image" Target="../media/image187.png"/><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tags" Target="../tags/tag236.xml"/><Relationship Id="rId10" Type="http://schemas.openxmlformats.org/officeDocument/2006/relationships/image" Target="../media/image13.png"/><Relationship Id="rId4" Type="http://schemas.openxmlformats.org/officeDocument/2006/relationships/tags" Target="../tags/tag235.xml"/><Relationship Id="rId9" Type="http://schemas.openxmlformats.org/officeDocument/2006/relationships/image" Target="../media/image186.png"/></Relationships>
</file>

<file path=ppt/slides/_rels/slide55.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tags" Target="../tags/tag239.xml"/><Relationship Id="rId7" Type="http://schemas.openxmlformats.org/officeDocument/2006/relationships/image" Target="../media/image189.png"/><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image" Target="../media/image188.png"/><Relationship Id="rId5" Type="http://schemas.openxmlformats.org/officeDocument/2006/relationships/notesSlide" Target="../notesSlides/notesSlide55.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42.xml"/><Relationship Id="rId7" Type="http://schemas.openxmlformats.org/officeDocument/2006/relationships/image" Target="../media/image187.png"/><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notesSlide" Target="../notesSlides/notesSlide56.xml"/><Relationship Id="rId5" Type="http://schemas.openxmlformats.org/officeDocument/2006/relationships/slideLayout" Target="../slideLayouts/slideLayout2.xml"/><Relationship Id="rId10" Type="http://schemas.openxmlformats.org/officeDocument/2006/relationships/image" Target="../media/image191.png"/><Relationship Id="rId4" Type="http://schemas.openxmlformats.org/officeDocument/2006/relationships/tags" Target="../tags/tag243.xml"/><Relationship Id="rId9" Type="http://schemas.openxmlformats.org/officeDocument/2006/relationships/image" Target="../media/image12.png"/></Relationships>
</file>

<file path=ppt/slides/_rels/slide57.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tags" Target="../tags/tag246.xml"/><Relationship Id="rId7" Type="http://schemas.openxmlformats.org/officeDocument/2006/relationships/notesSlide" Target="../notesSlides/notesSlide57.xml"/><Relationship Id="rId12" Type="http://schemas.openxmlformats.org/officeDocument/2006/relationships/image" Target="../media/image132.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Layout" Target="../slideLayouts/slideLayout2.xml"/><Relationship Id="rId11" Type="http://schemas.openxmlformats.org/officeDocument/2006/relationships/image" Target="../media/image131.png"/><Relationship Id="rId5" Type="http://schemas.openxmlformats.org/officeDocument/2006/relationships/tags" Target="../tags/tag248.xml"/><Relationship Id="rId10" Type="http://schemas.openxmlformats.org/officeDocument/2006/relationships/image" Target="../media/image130.png"/><Relationship Id="rId4" Type="http://schemas.openxmlformats.org/officeDocument/2006/relationships/tags" Target="../tags/tag247.xml"/><Relationship Id="rId9" Type="http://schemas.openxmlformats.org/officeDocument/2006/relationships/image" Target="../media/image36.png"/></Relationships>
</file>

<file path=ppt/slides/_rels/slide5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1.xml"/><Relationship Id="rId7" Type="http://schemas.openxmlformats.org/officeDocument/2006/relationships/image" Target="../media/image13.png"/><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notesSlide" Target="../notesSlides/notesSlide58.xml"/><Relationship Id="rId11" Type="http://schemas.openxmlformats.org/officeDocument/2006/relationships/image" Target="../media/image38.png"/><Relationship Id="rId5" Type="http://schemas.openxmlformats.org/officeDocument/2006/relationships/slideLayout" Target="../slideLayouts/slideLayout2.xml"/><Relationship Id="rId10" Type="http://schemas.openxmlformats.org/officeDocument/2006/relationships/image" Target="../media/image193.png"/><Relationship Id="rId4" Type="http://schemas.openxmlformats.org/officeDocument/2006/relationships/tags" Target="../tags/tag252.xml"/><Relationship Id="rId9" Type="http://schemas.openxmlformats.org/officeDocument/2006/relationships/image" Target="../media/image192.png"/></Relationships>
</file>

<file path=ppt/slides/_rels/slide5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55.xml"/><Relationship Id="rId7" Type="http://schemas.openxmlformats.org/officeDocument/2006/relationships/image" Target="../media/image194.png"/><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notesSlide" Target="../notesSlides/notesSlide59.xml"/><Relationship Id="rId5" Type="http://schemas.openxmlformats.org/officeDocument/2006/relationships/slideLayout" Target="../slideLayouts/slideLayout2.xml"/><Relationship Id="rId4" Type="http://schemas.openxmlformats.org/officeDocument/2006/relationships/tags" Target="../tags/tag256.xml"/><Relationship Id="rId9" Type="http://schemas.openxmlformats.org/officeDocument/2006/relationships/image" Target="../media/image19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3.png"/><Relationship Id="rId3" Type="http://schemas.openxmlformats.org/officeDocument/2006/relationships/tags" Target="../tags/tag259.xml"/><Relationship Id="rId7" Type="http://schemas.openxmlformats.org/officeDocument/2006/relationships/tags" Target="../tags/tag263.xml"/><Relationship Id="rId12" Type="http://schemas.openxmlformats.org/officeDocument/2006/relationships/image" Target="../media/image12.png"/><Relationship Id="rId2" Type="http://schemas.openxmlformats.org/officeDocument/2006/relationships/tags" Target="../tags/tag258.xml"/><Relationship Id="rId16" Type="http://schemas.openxmlformats.org/officeDocument/2006/relationships/image" Target="../media/image197.png"/><Relationship Id="rId1" Type="http://schemas.openxmlformats.org/officeDocument/2006/relationships/tags" Target="../tags/tag257.xml"/><Relationship Id="rId6" Type="http://schemas.openxmlformats.org/officeDocument/2006/relationships/tags" Target="../tags/tag262.xml"/><Relationship Id="rId11" Type="http://schemas.openxmlformats.org/officeDocument/2006/relationships/image" Target="../media/image196.png"/><Relationship Id="rId5" Type="http://schemas.openxmlformats.org/officeDocument/2006/relationships/tags" Target="../tags/tag261.xml"/><Relationship Id="rId15" Type="http://schemas.openxmlformats.org/officeDocument/2006/relationships/image" Target="../media/image36.png"/><Relationship Id="rId10" Type="http://schemas.openxmlformats.org/officeDocument/2006/relationships/image" Target="../media/image131.png"/><Relationship Id="rId4" Type="http://schemas.openxmlformats.org/officeDocument/2006/relationships/tags" Target="../tags/tag260.xml"/><Relationship Id="rId9" Type="http://schemas.openxmlformats.org/officeDocument/2006/relationships/notesSlide" Target="../notesSlides/notesSlide60.xml"/><Relationship Id="rId14" Type="http://schemas.openxmlformats.org/officeDocument/2006/relationships/image" Target="../media/image54.png"/></Relationships>
</file>

<file path=ppt/slides/_rels/slide61.xml.rels><?xml version="1.0" encoding="UTF-8" standalone="yes"?>
<Relationships xmlns="http://schemas.openxmlformats.org/package/2006/relationships"><Relationship Id="rId8" Type="http://schemas.openxmlformats.org/officeDocument/2006/relationships/image" Target="../media/image198.png"/><Relationship Id="rId3" Type="http://schemas.openxmlformats.org/officeDocument/2006/relationships/tags" Target="../tags/tag266.xml"/><Relationship Id="rId7" Type="http://schemas.openxmlformats.org/officeDocument/2006/relationships/notesSlide" Target="../notesSlides/notesSlide61.xml"/><Relationship Id="rId12" Type="http://schemas.openxmlformats.org/officeDocument/2006/relationships/image" Target="../media/image202.png"/><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Layout" Target="../slideLayouts/slideLayout2.xml"/><Relationship Id="rId11" Type="http://schemas.openxmlformats.org/officeDocument/2006/relationships/image" Target="../media/image201.png"/><Relationship Id="rId5" Type="http://schemas.openxmlformats.org/officeDocument/2006/relationships/tags" Target="../tags/tag268.xml"/><Relationship Id="rId10" Type="http://schemas.openxmlformats.org/officeDocument/2006/relationships/image" Target="../media/image200.png"/><Relationship Id="rId4" Type="http://schemas.openxmlformats.org/officeDocument/2006/relationships/tags" Target="../tags/tag267.xml"/><Relationship Id="rId9" Type="http://schemas.openxmlformats.org/officeDocument/2006/relationships/image" Target="../media/image199.png"/></Relationships>
</file>

<file path=ppt/slides/_rels/slide62.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notesSlide" Target="../notesSlides/notesSlide62.xml"/><Relationship Id="rId18" Type="http://schemas.openxmlformats.org/officeDocument/2006/relationships/image" Target="../media/image207.png"/><Relationship Id="rId3" Type="http://schemas.openxmlformats.org/officeDocument/2006/relationships/tags" Target="../tags/tag271.xml"/><Relationship Id="rId21" Type="http://schemas.openxmlformats.org/officeDocument/2006/relationships/image" Target="../media/image36.png"/><Relationship Id="rId7" Type="http://schemas.openxmlformats.org/officeDocument/2006/relationships/tags" Target="../tags/tag275.xml"/><Relationship Id="rId12" Type="http://schemas.openxmlformats.org/officeDocument/2006/relationships/slideLayout" Target="../slideLayouts/slideLayout2.xml"/><Relationship Id="rId17" Type="http://schemas.openxmlformats.org/officeDocument/2006/relationships/image" Target="../media/image206.png"/><Relationship Id="rId2" Type="http://schemas.openxmlformats.org/officeDocument/2006/relationships/tags" Target="../tags/tag270.xml"/><Relationship Id="rId16" Type="http://schemas.openxmlformats.org/officeDocument/2006/relationships/image" Target="../media/image205.png"/><Relationship Id="rId20" Type="http://schemas.openxmlformats.org/officeDocument/2006/relationships/image" Target="../media/image13.png"/><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image" Target="../media/image204.png"/><Relationship Id="rId10" Type="http://schemas.openxmlformats.org/officeDocument/2006/relationships/tags" Target="../tags/tag278.xml"/><Relationship Id="rId19" Type="http://schemas.openxmlformats.org/officeDocument/2006/relationships/image" Target="../media/image12.png"/><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image" Target="../media/image203.png"/></Relationships>
</file>

<file path=ppt/slides/_rels/slide63.xml.rels><?xml version="1.0" encoding="UTF-8" standalone="yes"?>
<Relationships xmlns="http://schemas.openxmlformats.org/package/2006/relationships"><Relationship Id="rId8" Type="http://schemas.openxmlformats.org/officeDocument/2006/relationships/image" Target="../media/image208.png"/><Relationship Id="rId3" Type="http://schemas.openxmlformats.org/officeDocument/2006/relationships/tags" Target="../tags/tag282.xml"/><Relationship Id="rId7" Type="http://schemas.openxmlformats.org/officeDocument/2006/relationships/notesSlide" Target="../notesSlides/notesSlide63.xml"/><Relationship Id="rId12" Type="http://schemas.openxmlformats.org/officeDocument/2006/relationships/image" Target="../media/image13.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2.xml"/><Relationship Id="rId11" Type="http://schemas.openxmlformats.org/officeDocument/2006/relationships/image" Target="../media/image12.png"/><Relationship Id="rId5" Type="http://schemas.openxmlformats.org/officeDocument/2006/relationships/tags" Target="../tags/tag284.xml"/><Relationship Id="rId10" Type="http://schemas.openxmlformats.org/officeDocument/2006/relationships/image" Target="../media/image36.png"/><Relationship Id="rId4" Type="http://schemas.openxmlformats.org/officeDocument/2006/relationships/tags" Target="../tags/tag283.xml"/><Relationship Id="rId9" Type="http://schemas.openxmlformats.org/officeDocument/2006/relationships/image" Target="../media/image209.png"/></Relationships>
</file>

<file path=ppt/slides/_rels/slide64.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tags" Target="../tags/tag287.xml"/><Relationship Id="rId7" Type="http://schemas.openxmlformats.org/officeDocument/2006/relationships/image" Target="../media/image211.png"/><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210.png"/><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290.xml"/><Relationship Id="rId7" Type="http://schemas.openxmlformats.org/officeDocument/2006/relationships/notesSlide" Target="../notesSlides/notesSlide65.xml"/><Relationship Id="rId12" Type="http://schemas.openxmlformats.org/officeDocument/2006/relationships/image" Target="../media/image215.png"/><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slideLayout" Target="../slideLayouts/slideLayout2.xml"/><Relationship Id="rId11" Type="http://schemas.openxmlformats.org/officeDocument/2006/relationships/image" Target="../media/image214.png"/><Relationship Id="rId5" Type="http://schemas.openxmlformats.org/officeDocument/2006/relationships/tags" Target="../tags/tag292.xml"/><Relationship Id="rId10" Type="http://schemas.openxmlformats.org/officeDocument/2006/relationships/image" Target="../media/image213.png"/><Relationship Id="rId4" Type="http://schemas.openxmlformats.org/officeDocument/2006/relationships/tags" Target="../tags/tag291.xml"/><Relationship Id="rId9" Type="http://schemas.openxmlformats.org/officeDocument/2006/relationships/image" Target="../media/image12.png"/></Relationships>
</file>

<file path=ppt/slides/_rels/slide66.xml.rels><?xml version="1.0" encoding="UTF-8" standalone="yes"?>
<Relationships xmlns="http://schemas.openxmlformats.org/package/2006/relationships"><Relationship Id="rId8" Type="http://schemas.openxmlformats.org/officeDocument/2006/relationships/image" Target="../media/image218.png"/><Relationship Id="rId3" Type="http://schemas.openxmlformats.org/officeDocument/2006/relationships/tags" Target="../tags/tag295.xml"/><Relationship Id="rId7" Type="http://schemas.openxmlformats.org/officeDocument/2006/relationships/image" Target="../media/image217.png"/><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image" Target="../media/image216.png"/><Relationship Id="rId5" Type="http://schemas.openxmlformats.org/officeDocument/2006/relationships/notesSlide" Target="../notesSlides/notesSlide66.xml"/><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13" Type="http://schemas.openxmlformats.org/officeDocument/2006/relationships/image" Target="../media/image220.png"/><Relationship Id="rId3" Type="http://schemas.openxmlformats.org/officeDocument/2006/relationships/tags" Target="../tags/tag298.xml"/><Relationship Id="rId7" Type="http://schemas.openxmlformats.org/officeDocument/2006/relationships/slideLayout" Target="../slideLayouts/slideLayout2.xml"/><Relationship Id="rId12" Type="http://schemas.openxmlformats.org/officeDocument/2006/relationships/image" Target="../media/image205.png"/><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image" Target="../media/image219.png"/><Relationship Id="rId5" Type="http://schemas.openxmlformats.org/officeDocument/2006/relationships/tags" Target="../tags/tag300.xml"/><Relationship Id="rId10" Type="http://schemas.openxmlformats.org/officeDocument/2006/relationships/image" Target="../media/image12.png"/><Relationship Id="rId4" Type="http://schemas.openxmlformats.org/officeDocument/2006/relationships/tags" Target="../tags/tag299.xml"/><Relationship Id="rId9" Type="http://schemas.openxmlformats.org/officeDocument/2006/relationships/image" Target="../media/image13.png"/><Relationship Id="rId14" Type="http://schemas.openxmlformats.org/officeDocument/2006/relationships/image" Target="../media/image117.png"/></Relationships>
</file>

<file path=ppt/slides/_rels/slide68.xml.rels><?xml version="1.0" encoding="UTF-8" standalone="yes"?>
<Relationships xmlns="http://schemas.openxmlformats.org/package/2006/relationships"><Relationship Id="rId8" Type="http://schemas.openxmlformats.org/officeDocument/2006/relationships/tags" Target="../tags/tag309.xml"/><Relationship Id="rId13" Type="http://schemas.openxmlformats.org/officeDocument/2006/relationships/image" Target="../media/image222.png"/><Relationship Id="rId3" Type="http://schemas.openxmlformats.org/officeDocument/2006/relationships/tags" Target="../tags/tag304.xml"/><Relationship Id="rId7" Type="http://schemas.openxmlformats.org/officeDocument/2006/relationships/tags" Target="../tags/tag308.xml"/><Relationship Id="rId12" Type="http://schemas.openxmlformats.org/officeDocument/2006/relationships/image" Target="../media/image211.png"/><Relationship Id="rId17" Type="http://schemas.openxmlformats.org/officeDocument/2006/relationships/image" Target="../media/image224.png"/><Relationship Id="rId2" Type="http://schemas.openxmlformats.org/officeDocument/2006/relationships/tags" Target="../tags/tag303.xml"/><Relationship Id="rId16" Type="http://schemas.openxmlformats.org/officeDocument/2006/relationships/image" Target="../media/image54.png"/><Relationship Id="rId1" Type="http://schemas.openxmlformats.org/officeDocument/2006/relationships/tags" Target="../tags/tag302.xml"/><Relationship Id="rId6" Type="http://schemas.openxmlformats.org/officeDocument/2006/relationships/tags" Target="../tags/tag307.xml"/><Relationship Id="rId11" Type="http://schemas.openxmlformats.org/officeDocument/2006/relationships/image" Target="../media/image221.png"/><Relationship Id="rId5" Type="http://schemas.openxmlformats.org/officeDocument/2006/relationships/tags" Target="../tags/tag306.xml"/><Relationship Id="rId15" Type="http://schemas.openxmlformats.org/officeDocument/2006/relationships/image" Target="../media/image53.png"/><Relationship Id="rId10" Type="http://schemas.openxmlformats.org/officeDocument/2006/relationships/notesSlide" Target="../notesSlides/notesSlide68.xml"/><Relationship Id="rId4" Type="http://schemas.openxmlformats.org/officeDocument/2006/relationships/tags" Target="../tags/tag305.xml"/><Relationship Id="rId9" Type="http://schemas.openxmlformats.org/officeDocument/2006/relationships/slideLayout" Target="../slideLayouts/slideLayout2.xml"/><Relationship Id="rId14" Type="http://schemas.openxmlformats.org/officeDocument/2006/relationships/image" Target="../media/image223.png"/></Relationships>
</file>

<file path=ppt/slides/_rels/slide69.xml.rels><?xml version="1.0" encoding="UTF-8" standalone="yes"?>
<Relationships xmlns="http://schemas.openxmlformats.org/package/2006/relationships"><Relationship Id="rId8" Type="http://schemas.openxmlformats.org/officeDocument/2006/relationships/image" Target="../media/image225.png"/><Relationship Id="rId3" Type="http://schemas.openxmlformats.org/officeDocument/2006/relationships/tags" Target="../tags/tag312.xml"/><Relationship Id="rId7" Type="http://schemas.openxmlformats.org/officeDocument/2006/relationships/notesSlide" Target="../notesSlides/notesSlide69.xml"/><Relationship Id="rId12" Type="http://schemas.openxmlformats.org/officeDocument/2006/relationships/image" Target="../media/image229.png"/><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slideLayout" Target="../slideLayouts/slideLayout2.xml"/><Relationship Id="rId11" Type="http://schemas.openxmlformats.org/officeDocument/2006/relationships/image" Target="../media/image228.png"/><Relationship Id="rId5" Type="http://schemas.openxmlformats.org/officeDocument/2006/relationships/tags" Target="../tags/tag314.xml"/><Relationship Id="rId10" Type="http://schemas.openxmlformats.org/officeDocument/2006/relationships/image" Target="../media/image227.png"/><Relationship Id="rId4" Type="http://schemas.openxmlformats.org/officeDocument/2006/relationships/tags" Target="../tags/tag313.xml"/><Relationship Id="rId9" Type="http://schemas.openxmlformats.org/officeDocument/2006/relationships/image" Target="../media/image226.png"/></Relationships>
</file>

<file path=ppt/slides/_rels/slide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10.xml"/><Relationship Id="rId16" Type="http://schemas.openxmlformats.org/officeDocument/2006/relationships/image" Target="../media/image16.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notesSlide" Target="../notesSlides/notesSlide7.xml"/><Relationship Id="rId5" Type="http://schemas.openxmlformats.org/officeDocument/2006/relationships/tags" Target="../tags/tag13.xml"/><Relationship Id="rId15" Type="http://schemas.openxmlformats.org/officeDocument/2006/relationships/image" Target="../media/image15.png"/><Relationship Id="rId10" Type="http://schemas.openxmlformats.org/officeDocument/2006/relationships/slideLayout" Target="../slideLayouts/slideLayout2.xml"/><Relationship Id="rId19" Type="http://schemas.openxmlformats.org/officeDocument/2006/relationships/image" Target="../media/image19.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14.png"/></Relationships>
</file>

<file path=ppt/slides/_rels/slide70.xml.rels><?xml version="1.0" encoding="UTF-8" standalone="yes"?>
<Relationships xmlns="http://schemas.openxmlformats.org/package/2006/relationships"><Relationship Id="rId8" Type="http://schemas.openxmlformats.org/officeDocument/2006/relationships/tags" Target="../tags/tag322.xml"/><Relationship Id="rId13" Type="http://schemas.openxmlformats.org/officeDocument/2006/relationships/image" Target="../media/image222.png"/><Relationship Id="rId18" Type="http://schemas.openxmlformats.org/officeDocument/2006/relationships/image" Target="../media/image233.png"/><Relationship Id="rId3" Type="http://schemas.openxmlformats.org/officeDocument/2006/relationships/tags" Target="../tags/tag317.xml"/><Relationship Id="rId7" Type="http://schemas.openxmlformats.org/officeDocument/2006/relationships/tags" Target="../tags/tag321.xml"/><Relationship Id="rId12" Type="http://schemas.openxmlformats.org/officeDocument/2006/relationships/image" Target="../media/image54.png"/><Relationship Id="rId17" Type="http://schemas.openxmlformats.org/officeDocument/2006/relationships/image" Target="../media/image232.png"/><Relationship Id="rId2" Type="http://schemas.openxmlformats.org/officeDocument/2006/relationships/tags" Target="../tags/tag316.xml"/><Relationship Id="rId16" Type="http://schemas.openxmlformats.org/officeDocument/2006/relationships/image" Target="../media/image231.png"/><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image" Target="../media/image53.png"/><Relationship Id="rId5" Type="http://schemas.openxmlformats.org/officeDocument/2006/relationships/tags" Target="../tags/tag319.xml"/><Relationship Id="rId15" Type="http://schemas.openxmlformats.org/officeDocument/2006/relationships/image" Target="../media/image230.png"/><Relationship Id="rId10" Type="http://schemas.openxmlformats.org/officeDocument/2006/relationships/notesSlide" Target="../notesSlides/notesSlide70.xml"/><Relationship Id="rId4" Type="http://schemas.openxmlformats.org/officeDocument/2006/relationships/tags" Target="../tags/tag318.xml"/><Relationship Id="rId9" Type="http://schemas.openxmlformats.org/officeDocument/2006/relationships/slideLayout" Target="../slideLayouts/slideLayout2.xml"/><Relationship Id="rId14" Type="http://schemas.openxmlformats.org/officeDocument/2006/relationships/image" Target="../media/image224.png"/></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71.xml"/><Relationship Id="rId3" Type="http://schemas.openxmlformats.org/officeDocument/2006/relationships/tags" Target="../tags/tag325.xml"/><Relationship Id="rId7" Type="http://schemas.openxmlformats.org/officeDocument/2006/relationships/slideLayout" Target="../slideLayouts/slideLayout2.xml"/><Relationship Id="rId12" Type="http://schemas.openxmlformats.org/officeDocument/2006/relationships/image" Target="../media/image193.png"/><Relationship Id="rId2" Type="http://schemas.openxmlformats.org/officeDocument/2006/relationships/tags" Target="../tags/tag324.xml"/><Relationship Id="rId1" Type="http://schemas.openxmlformats.org/officeDocument/2006/relationships/tags" Target="../tags/tag323.xml"/><Relationship Id="rId6" Type="http://schemas.openxmlformats.org/officeDocument/2006/relationships/tags" Target="../tags/tag328.xml"/><Relationship Id="rId11" Type="http://schemas.openxmlformats.org/officeDocument/2006/relationships/image" Target="../media/image192.png"/><Relationship Id="rId5" Type="http://schemas.openxmlformats.org/officeDocument/2006/relationships/tags" Target="../tags/tag327.xml"/><Relationship Id="rId10" Type="http://schemas.openxmlformats.org/officeDocument/2006/relationships/image" Target="../media/image12.png"/><Relationship Id="rId4" Type="http://schemas.openxmlformats.org/officeDocument/2006/relationships/tags" Target="../tags/tag326.xml"/><Relationship Id="rId9" Type="http://schemas.openxmlformats.org/officeDocument/2006/relationships/image" Target="../media/image13.png"/></Relationships>
</file>

<file path=ppt/slides/_rels/slide72.xml.rels><?xml version="1.0" encoding="UTF-8" standalone="yes"?>
<Relationships xmlns="http://schemas.openxmlformats.org/package/2006/relationships"><Relationship Id="rId8" Type="http://schemas.openxmlformats.org/officeDocument/2006/relationships/image" Target="../media/image234.png"/><Relationship Id="rId3" Type="http://schemas.openxmlformats.org/officeDocument/2006/relationships/tags" Target="../tags/tag331.xml"/><Relationship Id="rId7" Type="http://schemas.openxmlformats.org/officeDocument/2006/relationships/image" Target="../media/image12.png"/><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image" Target="../media/image13.png"/><Relationship Id="rId5" Type="http://schemas.openxmlformats.org/officeDocument/2006/relationships/notesSlide" Target="../notesSlides/notesSlide72.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73.xml"/><Relationship Id="rId13" Type="http://schemas.openxmlformats.org/officeDocument/2006/relationships/image" Target="../media/image239.png"/><Relationship Id="rId3" Type="http://schemas.openxmlformats.org/officeDocument/2006/relationships/tags" Target="../tags/tag334.xml"/><Relationship Id="rId7" Type="http://schemas.openxmlformats.org/officeDocument/2006/relationships/slideLayout" Target="../slideLayouts/slideLayout2.xml"/><Relationship Id="rId12" Type="http://schemas.openxmlformats.org/officeDocument/2006/relationships/image" Target="../media/image238.png"/><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image" Target="../media/image237.png"/><Relationship Id="rId5" Type="http://schemas.openxmlformats.org/officeDocument/2006/relationships/tags" Target="../tags/tag336.xml"/><Relationship Id="rId10" Type="http://schemas.openxmlformats.org/officeDocument/2006/relationships/image" Target="../media/image236.png"/><Relationship Id="rId4" Type="http://schemas.openxmlformats.org/officeDocument/2006/relationships/tags" Target="../tags/tag335.xml"/><Relationship Id="rId9" Type="http://schemas.openxmlformats.org/officeDocument/2006/relationships/image" Target="../media/image235.png"/><Relationship Id="rId14" Type="http://schemas.openxmlformats.org/officeDocument/2006/relationships/image" Target="../media/image240.png"/></Relationships>
</file>

<file path=ppt/slides/_rels/slide74.xml.rels><?xml version="1.0" encoding="UTF-8" standalone="yes"?>
<Relationships xmlns="http://schemas.openxmlformats.org/package/2006/relationships"><Relationship Id="rId8" Type="http://schemas.openxmlformats.org/officeDocument/2006/relationships/image" Target="../media/image241.png"/><Relationship Id="rId3" Type="http://schemas.openxmlformats.org/officeDocument/2006/relationships/tags" Target="../tags/tag340.xml"/><Relationship Id="rId7" Type="http://schemas.openxmlformats.org/officeDocument/2006/relationships/image" Target="../media/image13.png"/><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notesSlide" Target="../notesSlides/notesSlide74.xml"/><Relationship Id="rId5" Type="http://schemas.openxmlformats.org/officeDocument/2006/relationships/slideLayout" Target="../slideLayouts/slideLayout2.xml"/><Relationship Id="rId4" Type="http://schemas.openxmlformats.org/officeDocument/2006/relationships/tags" Target="../tags/tag341.xml"/><Relationship Id="rId9" Type="http://schemas.openxmlformats.org/officeDocument/2006/relationships/image" Target="../media/image242.png"/></Relationships>
</file>

<file path=ppt/slides/_rels/slide75.xml.rels><?xml version="1.0" encoding="UTF-8" standalone="yes"?>
<Relationships xmlns="http://schemas.openxmlformats.org/package/2006/relationships"><Relationship Id="rId8" Type="http://schemas.openxmlformats.org/officeDocument/2006/relationships/tags" Target="../tags/tag349.xml"/><Relationship Id="rId13" Type="http://schemas.openxmlformats.org/officeDocument/2006/relationships/tags" Target="../tags/tag354.xml"/><Relationship Id="rId18" Type="http://schemas.openxmlformats.org/officeDocument/2006/relationships/image" Target="../media/image243.png"/><Relationship Id="rId26" Type="http://schemas.openxmlformats.org/officeDocument/2006/relationships/image" Target="../media/image111.png"/><Relationship Id="rId3" Type="http://schemas.openxmlformats.org/officeDocument/2006/relationships/tags" Target="../tags/tag344.xml"/><Relationship Id="rId21" Type="http://schemas.openxmlformats.org/officeDocument/2006/relationships/image" Target="../media/image13.png"/><Relationship Id="rId7" Type="http://schemas.openxmlformats.org/officeDocument/2006/relationships/tags" Target="../tags/tag348.xml"/><Relationship Id="rId12" Type="http://schemas.openxmlformats.org/officeDocument/2006/relationships/tags" Target="../tags/tag353.xml"/><Relationship Id="rId17" Type="http://schemas.openxmlformats.org/officeDocument/2006/relationships/notesSlide" Target="../notesSlides/notesSlide75.xml"/><Relationship Id="rId25" Type="http://schemas.openxmlformats.org/officeDocument/2006/relationships/image" Target="../media/image113.png"/><Relationship Id="rId2" Type="http://schemas.openxmlformats.org/officeDocument/2006/relationships/tags" Target="../tags/tag343.xml"/><Relationship Id="rId16" Type="http://schemas.openxmlformats.org/officeDocument/2006/relationships/slideLayout" Target="../slideLayouts/slideLayout2.xml"/><Relationship Id="rId20" Type="http://schemas.openxmlformats.org/officeDocument/2006/relationships/image" Target="../media/image244.png"/><Relationship Id="rId29" Type="http://schemas.openxmlformats.org/officeDocument/2006/relationships/image" Target="../media/image59.png"/><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tags" Target="../tags/tag352.xml"/><Relationship Id="rId24" Type="http://schemas.openxmlformats.org/officeDocument/2006/relationships/image" Target="../media/image112.png"/><Relationship Id="rId5" Type="http://schemas.openxmlformats.org/officeDocument/2006/relationships/tags" Target="../tags/tag346.xml"/><Relationship Id="rId15" Type="http://schemas.openxmlformats.org/officeDocument/2006/relationships/tags" Target="../tags/tag356.xml"/><Relationship Id="rId23" Type="http://schemas.openxmlformats.org/officeDocument/2006/relationships/image" Target="../media/image109.png"/><Relationship Id="rId28" Type="http://schemas.openxmlformats.org/officeDocument/2006/relationships/image" Target="../media/image54.png"/><Relationship Id="rId10" Type="http://schemas.openxmlformats.org/officeDocument/2006/relationships/tags" Target="../tags/tag351.xml"/><Relationship Id="rId19" Type="http://schemas.openxmlformats.org/officeDocument/2006/relationships/image" Target="../media/image36.png"/><Relationship Id="rId4" Type="http://schemas.openxmlformats.org/officeDocument/2006/relationships/tags" Target="../tags/tag345.xml"/><Relationship Id="rId9" Type="http://schemas.openxmlformats.org/officeDocument/2006/relationships/tags" Target="../tags/tag350.xml"/><Relationship Id="rId14" Type="http://schemas.openxmlformats.org/officeDocument/2006/relationships/tags" Target="../tags/tag355.xml"/><Relationship Id="rId22" Type="http://schemas.openxmlformats.org/officeDocument/2006/relationships/image" Target="../media/image245.png"/><Relationship Id="rId27" Type="http://schemas.openxmlformats.org/officeDocument/2006/relationships/image" Target="../media/image53.png"/><Relationship Id="rId30" Type="http://schemas.openxmlformats.org/officeDocument/2006/relationships/image" Target="../media/image60.png"/></Relationships>
</file>

<file path=ppt/slides/_rels/slide76.xml.rels><?xml version="1.0" encoding="UTF-8" standalone="yes"?>
<Relationships xmlns="http://schemas.openxmlformats.org/package/2006/relationships"><Relationship Id="rId8" Type="http://schemas.openxmlformats.org/officeDocument/2006/relationships/image" Target="../media/image247.png"/><Relationship Id="rId3" Type="http://schemas.openxmlformats.org/officeDocument/2006/relationships/tags" Target="../tags/tag359.xml"/><Relationship Id="rId7" Type="http://schemas.openxmlformats.org/officeDocument/2006/relationships/image" Target="../media/image246.png"/><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notesSlide" Target="../notesSlides/notesSlide76.xml"/><Relationship Id="rId5" Type="http://schemas.openxmlformats.org/officeDocument/2006/relationships/slideLayout" Target="../slideLayouts/slideLayout2.xml"/><Relationship Id="rId10" Type="http://schemas.openxmlformats.org/officeDocument/2006/relationships/image" Target="../media/image249.png"/><Relationship Id="rId4" Type="http://schemas.openxmlformats.org/officeDocument/2006/relationships/tags" Target="../tags/tag360.xml"/><Relationship Id="rId9" Type="http://schemas.openxmlformats.org/officeDocument/2006/relationships/image" Target="../media/image248.png"/></Relationships>
</file>

<file path=ppt/slides/_rels/slide77.xml.rels><?xml version="1.0" encoding="UTF-8" standalone="yes"?>
<Relationships xmlns="http://schemas.openxmlformats.org/package/2006/relationships"><Relationship Id="rId8" Type="http://schemas.openxmlformats.org/officeDocument/2006/relationships/image" Target="../media/image252.png"/><Relationship Id="rId3" Type="http://schemas.openxmlformats.org/officeDocument/2006/relationships/tags" Target="../tags/tag363.xml"/><Relationship Id="rId7" Type="http://schemas.openxmlformats.org/officeDocument/2006/relationships/image" Target="../media/image251.png"/><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image" Target="../media/image250.png"/><Relationship Id="rId5" Type="http://schemas.openxmlformats.org/officeDocument/2006/relationships/notesSlide" Target="../notesSlides/notesSlide77.xml"/><Relationship Id="rId4"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78.xml"/><Relationship Id="rId13" Type="http://schemas.openxmlformats.org/officeDocument/2006/relationships/image" Target="../media/image255.png"/><Relationship Id="rId3" Type="http://schemas.openxmlformats.org/officeDocument/2006/relationships/tags" Target="../tags/tag366.xml"/><Relationship Id="rId7" Type="http://schemas.openxmlformats.org/officeDocument/2006/relationships/slideLayout" Target="../slideLayouts/slideLayout2.xml"/><Relationship Id="rId12" Type="http://schemas.openxmlformats.org/officeDocument/2006/relationships/image" Target="../media/image254.png"/><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image" Target="../media/image253.png"/><Relationship Id="rId5" Type="http://schemas.openxmlformats.org/officeDocument/2006/relationships/tags" Target="../tags/tag368.xml"/><Relationship Id="rId10" Type="http://schemas.openxmlformats.org/officeDocument/2006/relationships/image" Target="../media/image12.png"/><Relationship Id="rId4" Type="http://schemas.openxmlformats.org/officeDocument/2006/relationships/tags" Target="../tags/tag367.xml"/><Relationship Id="rId9" Type="http://schemas.openxmlformats.org/officeDocument/2006/relationships/image" Target="../media/image13.png"/><Relationship Id="rId14" Type="http://schemas.openxmlformats.org/officeDocument/2006/relationships/image" Target="../media/image256.png"/></Relationships>
</file>

<file path=ppt/slides/_rels/slide79.xml.rels><?xml version="1.0" encoding="UTF-8" standalone="yes"?>
<Relationships xmlns="http://schemas.openxmlformats.org/package/2006/relationships"><Relationship Id="rId8" Type="http://schemas.openxmlformats.org/officeDocument/2006/relationships/image" Target="../media/image243.png"/><Relationship Id="rId3" Type="http://schemas.openxmlformats.org/officeDocument/2006/relationships/tags" Target="../tags/tag372.xml"/><Relationship Id="rId7" Type="http://schemas.openxmlformats.org/officeDocument/2006/relationships/notesSlide" Target="../notesSlides/notesSlide79.xml"/><Relationship Id="rId12" Type="http://schemas.openxmlformats.org/officeDocument/2006/relationships/image" Target="../media/image258.png"/><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slideLayout" Target="../slideLayouts/slideLayout2.xml"/><Relationship Id="rId11" Type="http://schemas.openxmlformats.org/officeDocument/2006/relationships/image" Target="../media/image257.png"/><Relationship Id="rId5" Type="http://schemas.openxmlformats.org/officeDocument/2006/relationships/tags" Target="../tags/tag374.xml"/><Relationship Id="rId10" Type="http://schemas.openxmlformats.org/officeDocument/2006/relationships/image" Target="../media/image13.png"/><Relationship Id="rId4" Type="http://schemas.openxmlformats.org/officeDocument/2006/relationships/tags" Target="../tags/tag373.xml"/><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tags" Target="../tags/tag20.xml"/><Relationship Id="rId21" Type="http://schemas.openxmlformats.org/officeDocument/2006/relationships/image" Target="../media/image28.png"/><Relationship Id="rId7" Type="http://schemas.openxmlformats.org/officeDocument/2006/relationships/tags" Target="../tags/tag24.xml"/><Relationship Id="rId12" Type="http://schemas.openxmlformats.org/officeDocument/2006/relationships/notesSlide" Target="../notesSlides/notesSlide8.xml"/><Relationship Id="rId17" Type="http://schemas.openxmlformats.org/officeDocument/2006/relationships/image" Target="../media/image24.png"/><Relationship Id="rId2" Type="http://schemas.openxmlformats.org/officeDocument/2006/relationships/tags" Target="../tags/tag19.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2.xml"/><Relationship Id="rId5" Type="http://schemas.openxmlformats.org/officeDocument/2006/relationships/tags" Target="../tags/tag22.xml"/><Relationship Id="rId15" Type="http://schemas.openxmlformats.org/officeDocument/2006/relationships/image" Target="../media/image22.png"/><Relationship Id="rId10" Type="http://schemas.openxmlformats.org/officeDocument/2006/relationships/tags" Target="../tags/tag27.xml"/><Relationship Id="rId19" Type="http://schemas.openxmlformats.org/officeDocument/2006/relationships/image" Target="../media/image26.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image" Target="../media/image21.png"/><Relationship Id="rId22" Type="http://schemas.openxmlformats.org/officeDocument/2006/relationships/image" Target="../media/image2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tags" Target="../tags/tag377.xml"/><Relationship Id="rId7" Type="http://schemas.openxmlformats.org/officeDocument/2006/relationships/image" Target="../media/image259.png"/><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notesSlide" Target="../notesSlides/notesSlide81.xml"/><Relationship Id="rId5" Type="http://schemas.openxmlformats.org/officeDocument/2006/relationships/slideLayout" Target="../slideLayouts/slideLayout2.xml"/><Relationship Id="rId4" Type="http://schemas.openxmlformats.org/officeDocument/2006/relationships/tags" Target="../tags/tag378.xml"/><Relationship Id="rId9" Type="http://schemas.openxmlformats.org/officeDocument/2006/relationships/image" Target="../media/image261.png"/></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63.png"/><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image" Target="../media/image262.pn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image" Target="../media/image12.png"/><Relationship Id="rId5" Type="http://schemas.openxmlformats.org/officeDocument/2006/relationships/tags" Target="../tags/tag383.xml"/><Relationship Id="rId10" Type="http://schemas.openxmlformats.org/officeDocument/2006/relationships/image" Target="../media/image13.png"/><Relationship Id="rId4" Type="http://schemas.openxmlformats.org/officeDocument/2006/relationships/tags" Target="../tags/tag382.xml"/><Relationship Id="rId9" Type="http://schemas.openxmlformats.org/officeDocument/2006/relationships/notesSlide" Target="../notesSlides/notesSlide82.xml"/><Relationship Id="rId14" Type="http://schemas.openxmlformats.org/officeDocument/2006/relationships/image" Target="../media/image264.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image" Target="../media/image266.png"/><Relationship Id="rId5" Type="http://schemas.openxmlformats.org/officeDocument/2006/relationships/image" Target="../media/image265.png"/><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www.probabilitycourse.com/chapter2/2_1_0_counting.php"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0.png"/><Relationship Id="rId5" Type="http://schemas.openxmlformats.org/officeDocument/2006/relationships/image" Target="../media/image1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64202" y="3501086"/>
            <a:ext cx="7882839" cy="1655762"/>
          </a:xfrm>
        </p:spPr>
        <p:txBody>
          <a:bodyPr>
            <a:noAutofit/>
          </a:bodyPr>
          <a:lstStyle/>
          <a:p>
            <a:pPr algn="l"/>
            <a:r>
              <a:rPr lang="en-US" sz="2800" b="1" dirty="0"/>
              <a:t>Lessons 1-3</a:t>
            </a:r>
          </a:p>
          <a:p>
            <a:pPr algn="l"/>
            <a:r>
              <a:rPr lang="en-US" dirty="0"/>
              <a:t>Chapter 1</a:t>
            </a:r>
            <a:endParaRPr lang="en-US" sz="2800" b="1" dirty="0"/>
          </a:p>
          <a:p>
            <a:r>
              <a:rPr lang="en-US" dirty="0"/>
              <a:t>Basic Concepts</a:t>
            </a:r>
          </a:p>
          <a:p>
            <a:pPr algn="l"/>
            <a:endParaRPr lang="en-US" sz="2800" b="1" dirty="0"/>
          </a:p>
        </p:txBody>
      </p:sp>
      <p:sp>
        <p:nvSpPr>
          <p:cNvPr id="5" name="Title 1"/>
          <p:cNvSpPr>
            <a:spLocks noGrp="1"/>
          </p:cNvSpPr>
          <p:nvPr>
            <p:ph type="ctrTitle"/>
          </p:nvPr>
        </p:nvSpPr>
        <p:spPr>
          <a:xfrm>
            <a:off x="1364202" y="1113486"/>
            <a:ext cx="9144000" cy="2387600"/>
          </a:xfrm>
        </p:spPr>
        <p:txBody>
          <a:bodyPr/>
          <a:lstStyle/>
          <a:p>
            <a:r>
              <a:rPr lang="en-GB" b="1" dirty="0">
                <a:solidFill>
                  <a:srgbClr val="333333"/>
                </a:solidFill>
              </a:rPr>
              <a:t>ECE 603</a:t>
            </a:r>
            <a:r>
              <a:rPr lang="en-GB" b="1" dirty="0"/>
              <a:t/>
            </a:r>
            <a:br>
              <a:rPr lang="en-GB" b="1" dirty="0"/>
            </a:br>
            <a:r>
              <a:rPr lang="en-US" dirty="0"/>
              <a:t>Probability and Random Processes</a:t>
            </a:r>
            <a:endParaRPr lang="en-GB" b="1" dirty="0"/>
          </a:p>
        </p:txBody>
      </p:sp>
      <p:sp>
        <p:nvSpPr>
          <p:cNvPr id="4" name="Footer Placeholder 4">
            <a:extLst>
              <a:ext uri="{FF2B5EF4-FFF2-40B4-BE49-F238E27FC236}">
                <a16:creationId xmlns:a16="http://schemas.microsoft.com/office/drawing/2014/main" id="{D36D715A-56E1-054C-90E5-53DDC2F8C014}"/>
              </a:ext>
            </a:extLst>
          </p:cNvPr>
          <p:cNvSpPr>
            <a:spLocks noGrp="1"/>
          </p:cNvSpPr>
          <p:nvPr>
            <p:ph type="ftr" sz="quarter" idx="11"/>
          </p:nvPr>
        </p:nvSpPr>
        <p:spPr>
          <a:xfrm>
            <a:off x="812800" y="6492875"/>
            <a:ext cx="4114800" cy="365125"/>
          </a:xfrm>
        </p:spPr>
        <p:txBody>
          <a:bodyPr/>
          <a:lstStyle/>
          <a:p>
            <a:r>
              <a:rPr lang="en-US" dirty="0"/>
              <a:t>© 2020 UMass Amherst Global. All rights reserved.</a:t>
            </a:r>
            <a:endParaRPr lang="en-GB" dirty="0"/>
          </a:p>
        </p:txBody>
      </p:sp>
    </p:spTree>
    <p:extLst>
      <p:ext uri="{BB962C8B-B14F-4D97-AF65-F5344CB8AC3E}">
        <p14:creationId xmlns:p14="http://schemas.microsoft.com/office/powerpoint/2010/main" val="238423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38" y="632715"/>
            <a:ext cx="10515600" cy="755779"/>
          </a:xfrm>
        </p:spPr>
        <p:txBody>
          <a:bodyPr/>
          <a:lstStyle/>
          <a:p>
            <a:r>
              <a:rPr lang="en-US" dirty="0"/>
              <a:t>Set Operations</a:t>
            </a:r>
          </a:p>
        </p:txBody>
      </p:sp>
      <p:sp>
        <p:nvSpPr>
          <p:cNvPr id="3" name="Content Placeholder 2"/>
          <p:cNvSpPr>
            <a:spLocks noGrp="1"/>
          </p:cNvSpPr>
          <p:nvPr>
            <p:ph idx="1"/>
          </p:nvPr>
        </p:nvSpPr>
        <p:spPr>
          <a:xfrm>
            <a:off x="783438" y="1538956"/>
            <a:ext cx="10280779" cy="4343048"/>
          </a:xfrm>
        </p:spPr>
        <p:txBody>
          <a:bodyPr/>
          <a:lstStyle/>
          <a:p>
            <a:pPr marL="0" indent="0">
              <a:lnSpc>
                <a:spcPct val="150000"/>
              </a:lnSpc>
              <a:buNone/>
            </a:pPr>
            <a:r>
              <a:rPr lang="en-US" sz="2800" dirty="0">
                <a:solidFill>
                  <a:schemeClr val="accent1"/>
                </a:solidFill>
              </a:rPr>
              <a:t>Union:</a:t>
            </a:r>
            <a:r>
              <a:rPr lang="en-US" dirty="0"/>
              <a:t> The union of two sets       and       is denoted by                  and consist of all objects in       or </a:t>
            </a:r>
          </a:p>
          <a:p>
            <a:pPr marL="0" indent="0">
              <a:lnSpc>
                <a:spcPct val="150000"/>
              </a:lnSpc>
              <a:buNone/>
            </a:pPr>
            <a:r>
              <a:rPr lang="en-US" dirty="0"/>
              <a:t>                             if and only if                     or   </a:t>
            </a:r>
          </a:p>
          <a:p>
            <a:pPr marL="0" indent="0">
              <a:lnSpc>
                <a:spcPct val="150000"/>
              </a:lnSpc>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10</a:t>
            </a:fld>
            <a:endParaRPr lang="en-GB"/>
          </a:p>
        </p:txBody>
      </p:sp>
      <p:pic>
        <p:nvPicPr>
          <p:cNvPr id="12" name="Picture 11"/>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4800239" y="1861545"/>
            <a:ext cx="241371" cy="215772"/>
          </a:xfrm>
          <a:prstGeom prst="rect">
            <a:avLst/>
          </a:prstGeom>
        </p:spPr>
      </p:pic>
      <p:pic>
        <p:nvPicPr>
          <p:cNvPr id="14" name="Picture 13"/>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5714629" y="1861545"/>
            <a:ext cx="246857" cy="208458"/>
          </a:xfrm>
          <a:prstGeom prst="rect">
            <a:avLst/>
          </a:prstGeom>
        </p:spPr>
      </p:pic>
      <p:pic>
        <p:nvPicPr>
          <p:cNvPr id="7" name="Picture 6"/>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7947928" y="1874245"/>
            <a:ext cx="897828" cy="221257"/>
          </a:xfrm>
          <a:prstGeom prst="rect">
            <a:avLst/>
          </a:prstGeom>
        </p:spPr>
      </p:pic>
      <p:pic>
        <p:nvPicPr>
          <p:cNvPr id="15" name="Picture 14"/>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2577729" y="2438924"/>
            <a:ext cx="241371" cy="215772"/>
          </a:xfrm>
          <a:prstGeom prst="rect">
            <a:avLst/>
          </a:prstGeom>
        </p:spPr>
      </p:pic>
      <p:pic>
        <p:nvPicPr>
          <p:cNvPr id="8" name="Picture 7"/>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3341991" y="2438924"/>
            <a:ext cx="338286" cy="208458"/>
          </a:xfrm>
          <a:prstGeom prst="rect">
            <a:avLst/>
          </a:prstGeom>
        </p:spPr>
      </p:pic>
      <p:pic>
        <p:nvPicPr>
          <p:cNvPr id="11" name="Picture 10"/>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906270" y="3078352"/>
            <a:ext cx="1784686" cy="303543"/>
          </a:xfrm>
          <a:prstGeom prst="rect">
            <a:avLst/>
          </a:prstGeom>
        </p:spPr>
      </p:pic>
      <p:pic>
        <p:nvPicPr>
          <p:cNvPr id="13" name="Picture 12"/>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4602606" y="3078351"/>
            <a:ext cx="1098971" cy="303543"/>
          </a:xfrm>
          <a:prstGeom prst="rect">
            <a:avLst/>
          </a:prstGeom>
        </p:spPr>
      </p:pic>
      <p:pic>
        <p:nvPicPr>
          <p:cNvPr id="18" name="Picture 17"/>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6315339" y="3078351"/>
            <a:ext cx="1216000" cy="303543"/>
          </a:xfrm>
          <a:prstGeom prst="rect">
            <a:avLst/>
          </a:prstGeom>
        </p:spPr>
      </p:pic>
      <p:pic>
        <p:nvPicPr>
          <p:cNvPr id="19" name="Picture 18"/>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907028" y="3723180"/>
            <a:ext cx="3087543" cy="278248"/>
          </a:xfrm>
          <a:prstGeom prst="rect">
            <a:avLst/>
          </a:prstGeom>
        </p:spPr>
      </p:pic>
      <p:grpSp>
        <p:nvGrpSpPr>
          <p:cNvPr id="5" name="Group 4">
            <a:extLst>
              <a:ext uri="{FF2B5EF4-FFF2-40B4-BE49-F238E27FC236}">
                <a16:creationId xmlns:a16="http://schemas.microsoft.com/office/drawing/2014/main" id="{90A08DFA-81EC-2D43-8316-56EB01BD881F}"/>
              </a:ext>
            </a:extLst>
          </p:cNvPr>
          <p:cNvGrpSpPr/>
          <p:nvPr/>
        </p:nvGrpSpPr>
        <p:grpSpPr>
          <a:xfrm>
            <a:off x="4815411" y="4027251"/>
            <a:ext cx="2999855" cy="1570180"/>
            <a:chOff x="5054760" y="4421045"/>
            <a:chExt cx="2999855" cy="1570180"/>
          </a:xfrm>
        </p:grpSpPr>
        <p:sp>
          <p:nvSpPr>
            <p:cNvPr id="23" name="Rectangle 22"/>
            <p:cNvSpPr/>
            <p:nvPr/>
          </p:nvSpPr>
          <p:spPr>
            <a:xfrm>
              <a:off x="5054760" y="4521617"/>
              <a:ext cx="2704317" cy="1469608"/>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5505450" y="4732664"/>
              <a:ext cx="1071576" cy="963286"/>
            </a:xfrm>
            <a:prstGeom prst="ellipse">
              <a:avLst/>
            </a:prstGeom>
            <a:solidFill>
              <a:schemeClr val="bg2">
                <a:lumMod val="75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custDataLst>
                <p:tags r:id="rId10"/>
              </p:custDataLst>
            </p:nvPr>
          </p:nvPicPr>
          <p:blipFill>
            <a:blip r:embed="rId15" cstate="print">
              <a:extLst>
                <a:ext uri="{28A0092B-C50C-407E-A947-70E740481C1C}">
                  <a14:useLocalDpi xmlns:a14="http://schemas.microsoft.com/office/drawing/2010/main" val="0"/>
                </a:ext>
              </a:extLst>
            </a:blip>
            <a:stretch>
              <a:fillRect/>
            </a:stretch>
          </p:blipFill>
          <p:spPr>
            <a:xfrm>
              <a:off x="5779067" y="5118343"/>
              <a:ext cx="221257" cy="197791"/>
            </a:xfrm>
            <a:prstGeom prst="rect">
              <a:avLst/>
            </a:prstGeom>
          </p:spPr>
        </p:pic>
        <p:pic>
          <p:nvPicPr>
            <p:cNvPr id="20" name="Picture 19"/>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7855301" y="4421045"/>
              <a:ext cx="199314" cy="219429"/>
            </a:xfrm>
            <a:prstGeom prst="rect">
              <a:avLst/>
            </a:prstGeom>
          </p:spPr>
        </p:pic>
        <p:sp>
          <p:nvSpPr>
            <p:cNvPr id="29" name="Oval 28"/>
            <p:cNvSpPr/>
            <p:nvPr/>
          </p:nvSpPr>
          <p:spPr>
            <a:xfrm>
              <a:off x="6324372" y="4732664"/>
              <a:ext cx="1071576" cy="963286"/>
            </a:xfrm>
            <a:prstGeom prst="ellipse">
              <a:avLst/>
            </a:prstGeom>
            <a:solidFill>
              <a:schemeClr val="bg2">
                <a:lumMod val="7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custDataLst>
                <p:tags r:id="rId12"/>
              </p:custDataLst>
            </p:nvPr>
          </p:nvPicPr>
          <p:blipFill>
            <a:blip r:embed="rId16" cstate="print">
              <a:extLst>
                <a:ext uri="{28A0092B-C50C-407E-A947-70E740481C1C}">
                  <a14:useLocalDpi xmlns:a14="http://schemas.microsoft.com/office/drawing/2010/main" val="0"/>
                </a:ext>
              </a:extLst>
            </a:blip>
            <a:stretch>
              <a:fillRect/>
            </a:stretch>
          </p:blipFill>
          <p:spPr>
            <a:xfrm>
              <a:off x="6853024" y="5109900"/>
              <a:ext cx="226285" cy="191086"/>
            </a:xfrm>
            <a:prstGeom prst="rect">
              <a:avLst/>
            </a:prstGeom>
          </p:spPr>
        </p:pic>
        <p:sp>
          <p:nvSpPr>
            <p:cNvPr id="32" name="Oval 31"/>
            <p:cNvSpPr/>
            <p:nvPr/>
          </p:nvSpPr>
          <p:spPr>
            <a:xfrm>
              <a:off x="5505450" y="4732664"/>
              <a:ext cx="1071576" cy="96328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ooter Placeholder 4">
            <a:extLst>
              <a:ext uri="{FF2B5EF4-FFF2-40B4-BE49-F238E27FC236}">
                <a16:creationId xmlns:a16="http://schemas.microsoft.com/office/drawing/2014/main" id="{B9F92611-70DC-1143-954C-51FFD90F3837}"/>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5" name="Date Placeholder 3">
            <a:extLst>
              <a:ext uri="{FF2B5EF4-FFF2-40B4-BE49-F238E27FC236}">
                <a16:creationId xmlns:a16="http://schemas.microsoft.com/office/drawing/2014/main" id="{6AA3FB73-4EBD-F049-A5C4-0998D66B6DAB}"/>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441579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1220"/>
            <a:ext cx="10633009" cy="755779"/>
          </a:xfrm>
        </p:spPr>
        <p:txBody>
          <a:bodyPr/>
          <a:lstStyle/>
          <a:p>
            <a:r>
              <a:rPr lang="en-US" dirty="0"/>
              <a:t>Set Operations</a:t>
            </a:r>
          </a:p>
        </p:txBody>
      </p:sp>
      <p:sp>
        <p:nvSpPr>
          <p:cNvPr id="3" name="Content Placeholder 2"/>
          <p:cNvSpPr>
            <a:spLocks noGrp="1"/>
          </p:cNvSpPr>
          <p:nvPr>
            <p:ph idx="1"/>
          </p:nvPr>
        </p:nvSpPr>
        <p:spPr>
          <a:xfrm>
            <a:off x="838200" y="1601083"/>
            <a:ext cx="10280779" cy="4343048"/>
          </a:xfrm>
        </p:spPr>
        <p:txBody>
          <a:bodyPr/>
          <a:lstStyle/>
          <a:p>
            <a:pPr marL="0" indent="0">
              <a:buNone/>
            </a:pPr>
            <a:r>
              <a:rPr lang="en-US" sz="2800" dirty="0">
                <a:solidFill>
                  <a:schemeClr val="accent1"/>
                </a:solidFill>
              </a:rPr>
              <a:t>Intersection: </a:t>
            </a:r>
          </a:p>
          <a:p>
            <a:pPr marL="0" indent="0">
              <a:buNone/>
            </a:pPr>
            <a:r>
              <a:rPr lang="en-US" dirty="0"/>
              <a:t>The intersection of two sets       and        is denoted by                  and consist of all objects in both        and </a:t>
            </a:r>
          </a:p>
          <a:p>
            <a:pPr marL="0" indent="0">
              <a:buNone/>
            </a:pPr>
            <a:endParaRPr lang="en-US" sz="2600" dirty="0"/>
          </a:p>
        </p:txBody>
      </p:sp>
      <p:sp>
        <p:nvSpPr>
          <p:cNvPr id="6" name="Slide Number Placeholder 5"/>
          <p:cNvSpPr>
            <a:spLocks noGrp="1"/>
          </p:cNvSpPr>
          <p:nvPr>
            <p:ph type="sldNum" sz="quarter" idx="12"/>
          </p:nvPr>
        </p:nvSpPr>
        <p:spPr/>
        <p:txBody>
          <a:bodyPr/>
          <a:lstStyle/>
          <a:p>
            <a:fld id="{953FA840-7BA5-48A8-BEB4-818C152EB02B}" type="slidenum">
              <a:rPr lang="en-GB" smtClean="0"/>
              <a:t>11</a:t>
            </a:fld>
            <a:endParaRPr lang="en-GB"/>
          </a:p>
        </p:txBody>
      </p:sp>
      <p:pic>
        <p:nvPicPr>
          <p:cNvPr id="17" name="Picture 1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546815" y="2222529"/>
            <a:ext cx="241371" cy="215772"/>
          </a:xfrm>
          <a:prstGeom prst="rect">
            <a:avLst/>
          </a:prstGeom>
        </p:spPr>
      </p:pic>
      <p:pic>
        <p:nvPicPr>
          <p:cNvPr id="18" name="Picture 1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515797" y="2222529"/>
            <a:ext cx="246857" cy="208458"/>
          </a:xfrm>
          <a:prstGeom prst="rect">
            <a:avLst/>
          </a:prstGeom>
        </p:spPr>
      </p:pic>
      <p:pic>
        <p:nvPicPr>
          <p:cNvPr id="7" name="Picture 6"/>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816980" y="2222529"/>
            <a:ext cx="897828" cy="221257"/>
          </a:xfrm>
          <a:prstGeom prst="rect">
            <a:avLst/>
          </a:prstGeom>
        </p:spPr>
      </p:pic>
      <p:pic>
        <p:nvPicPr>
          <p:cNvPr id="19" name="Picture 1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950618" y="2537255"/>
            <a:ext cx="241371" cy="215772"/>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968880" y="2537255"/>
            <a:ext cx="338286" cy="208458"/>
          </a:xfrm>
          <a:prstGeom prst="rect">
            <a:avLst/>
          </a:prstGeom>
        </p:spPr>
      </p:pic>
      <p:grpSp>
        <p:nvGrpSpPr>
          <p:cNvPr id="5" name="Group 4">
            <a:extLst>
              <a:ext uri="{FF2B5EF4-FFF2-40B4-BE49-F238E27FC236}">
                <a16:creationId xmlns:a16="http://schemas.microsoft.com/office/drawing/2014/main" id="{E243A312-F741-604F-BC6B-1DD7E0B34F83}"/>
              </a:ext>
            </a:extLst>
          </p:cNvPr>
          <p:cNvGrpSpPr/>
          <p:nvPr/>
        </p:nvGrpSpPr>
        <p:grpSpPr>
          <a:xfrm>
            <a:off x="2800083" y="3125859"/>
            <a:ext cx="5431427" cy="2136198"/>
            <a:chOff x="2408295" y="3308909"/>
            <a:chExt cx="5431427" cy="2136198"/>
          </a:xfrm>
        </p:grpSpPr>
        <p:pic>
          <p:nvPicPr>
            <p:cNvPr id="6146" name="Picture 2" descr="Intersecti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60" y="3308909"/>
              <a:ext cx="3456662" cy="213619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flipH="1">
              <a:off x="3632200" y="4737100"/>
              <a:ext cx="2416074" cy="355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6" name="Picture 25"/>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2408295" y="5007471"/>
              <a:ext cx="897828" cy="221257"/>
            </a:xfrm>
            <a:prstGeom prst="rect">
              <a:avLst/>
            </a:prstGeom>
          </p:spPr>
        </p:pic>
      </p:grpSp>
      <p:sp>
        <p:nvSpPr>
          <p:cNvPr id="15" name="Footer Placeholder 4">
            <a:extLst>
              <a:ext uri="{FF2B5EF4-FFF2-40B4-BE49-F238E27FC236}">
                <a16:creationId xmlns:a16="http://schemas.microsoft.com/office/drawing/2014/main" id="{22D53608-8E85-A246-9018-36D7F268F690}"/>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6E039362-CA12-6C40-B5D0-385D27BB513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882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476"/>
            <a:ext cx="10633009" cy="755779"/>
          </a:xfrm>
        </p:spPr>
        <p:txBody>
          <a:bodyPr/>
          <a:lstStyle/>
          <a:p>
            <a:r>
              <a:rPr lang="en-US" dirty="0"/>
              <a:t>Set Operations</a:t>
            </a:r>
          </a:p>
        </p:txBody>
      </p:sp>
      <p:sp>
        <p:nvSpPr>
          <p:cNvPr id="3" name="Content Placeholder 2"/>
          <p:cNvSpPr>
            <a:spLocks noGrp="1"/>
          </p:cNvSpPr>
          <p:nvPr>
            <p:ph idx="1"/>
          </p:nvPr>
        </p:nvSpPr>
        <p:spPr>
          <a:xfrm>
            <a:off x="838200" y="1551656"/>
            <a:ext cx="10280779" cy="4343048"/>
          </a:xfrm>
          <a:ln w="19050">
            <a:noFill/>
          </a:ln>
        </p:spPr>
        <p:txBody>
          <a:bodyPr/>
          <a:lstStyle/>
          <a:p>
            <a:pPr marL="0" indent="0">
              <a:buNone/>
            </a:pPr>
            <a:r>
              <a:rPr lang="en-US" sz="2800" dirty="0">
                <a:solidFill>
                  <a:schemeClr val="accent1"/>
                </a:solidFill>
              </a:rPr>
              <a:t>Complement</a:t>
            </a:r>
            <a:r>
              <a:rPr lang="en-US" sz="2800" b="0" dirty="0">
                <a:solidFill>
                  <a:schemeClr val="accent1"/>
                </a:solidFill>
              </a:rPr>
              <a:t>:</a:t>
            </a:r>
          </a:p>
          <a:p>
            <a:pPr marL="0" indent="0">
              <a:buNone/>
            </a:pPr>
            <a:r>
              <a:rPr lang="en-US" dirty="0"/>
              <a:t>The complement of a set        denoted by          is the set of all elements in         that are Not in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12</a:t>
            </a:fld>
            <a:endParaRPr lang="en-GB"/>
          </a:p>
        </p:txBody>
      </p:sp>
      <p:pic>
        <p:nvPicPr>
          <p:cNvPr id="7" name="Picture 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191215" y="2147702"/>
            <a:ext cx="327314" cy="274286"/>
          </a:xfrm>
          <a:prstGeom prst="rect">
            <a:avLst/>
          </a:prstGeom>
        </p:spPr>
      </p:pic>
      <p:pic>
        <p:nvPicPr>
          <p:cNvPr id="8" name="Picture 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147015" y="2147702"/>
            <a:ext cx="466285" cy="281600"/>
          </a:xfrm>
          <a:prstGeom prst="rect">
            <a:avLst/>
          </a:prstGeom>
        </p:spPr>
      </p:pic>
      <p:pic>
        <p:nvPicPr>
          <p:cNvPr id="12" name="Picture 1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217280" y="2147702"/>
            <a:ext cx="800914" cy="303543"/>
          </a:xfrm>
          <a:prstGeom prst="rect">
            <a:avLst/>
          </a:prstGeom>
        </p:spPr>
      </p:pic>
      <p:grpSp>
        <p:nvGrpSpPr>
          <p:cNvPr id="5" name="Group 4">
            <a:extLst>
              <a:ext uri="{FF2B5EF4-FFF2-40B4-BE49-F238E27FC236}">
                <a16:creationId xmlns:a16="http://schemas.microsoft.com/office/drawing/2014/main" id="{3F87B810-F0BE-5044-A29F-F3A441E37F1F}"/>
              </a:ext>
            </a:extLst>
          </p:cNvPr>
          <p:cNvGrpSpPr/>
          <p:nvPr/>
        </p:nvGrpSpPr>
        <p:grpSpPr>
          <a:xfrm>
            <a:off x="2949618" y="2575389"/>
            <a:ext cx="6292763" cy="2940429"/>
            <a:chOff x="3092536" y="2880103"/>
            <a:chExt cx="6292763" cy="2940429"/>
          </a:xfrm>
        </p:grpSpPr>
        <p:pic>
          <p:nvPicPr>
            <p:cNvPr id="13" name="Picture 1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092536" y="2880103"/>
              <a:ext cx="323657" cy="215772"/>
            </a:xfrm>
            <a:prstGeom prst="rect">
              <a:avLst/>
            </a:prstGeom>
          </p:spPr>
        </p:pic>
        <p:pic>
          <p:nvPicPr>
            <p:cNvPr id="7170" name="Picture 2" descr="Complemen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68775" y="3002084"/>
              <a:ext cx="3248025" cy="28184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8282670" y="4411308"/>
              <a:ext cx="1102629" cy="257829"/>
            </a:xfrm>
            <a:prstGeom prst="rect">
              <a:avLst/>
            </a:prstGeom>
          </p:spPr>
        </p:pic>
        <p:cxnSp>
          <p:nvCxnSpPr>
            <p:cNvPr id="17" name="Straight Arrow Connector 16"/>
            <p:cNvCxnSpPr/>
            <p:nvPr/>
          </p:nvCxnSpPr>
          <p:spPr>
            <a:xfrm flipV="1">
              <a:off x="6848120" y="3695700"/>
              <a:ext cx="1102080" cy="3429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8049527" y="3554900"/>
              <a:ext cx="373028" cy="223086"/>
            </a:xfrm>
            <a:prstGeom prst="rect">
              <a:avLst/>
            </a:prstGeom>
          </p:spPr>
        </p:pic>
      </p:grpSp>
      <p:sp>
        <p:nvSpPr>
          <p:cNvPr id="15" name="Footer Placeholder 4">
            <a:extLst>
              <a:ext uri="{FF2B5EF4-FFF2-40B4-BE49-F238E27FC236}">
                <a16:creationId xmlns:a16="http://schemas.microsoft.com/office/drawing/2014/main" id="{68CAE7D9-694D-BA4C-B8A7-9C4D5415ED11}"/>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A6F40C55-A391-C246-A3F3-19931DEC3E6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26324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3584"/>
            <a:ext cx="10619360" cy="755779"/>
          </a:xfrm>
        </p:spPr>
        <p:txBody>
          <a:bodyPr/>
          <a:lstStyle/>
          <a:p>
            <a:r>
              <a:rPr lang="en-US" dirty="0"/>
              <a:t>Set Operations</a:t>
            </a:r>
          </a:p>
        </p:txBody>
      </p:sp>
      <p:sp>
        <p:nvSpPr>
          <p:cNvPr id="3" name="Content Placeholder 2"/>
          <p:cNvSpPr>
            <a:spLocks noGrp="1"/>
          </p:cNvSpPr>
          <p:nvPr>
            <p:ph idx="1"/>
          </p:nvPr>
        </p:nvSpPr>
        <p:spPr>
          <a:xfrm>
            <a:off x="838200" y="1588726"/>
            <a:ext cx="10280779" cy="4343048"/>
          </a:xfrm>
        </p:spPr>
        <p:txBody>
          <a:bodyPr>
            <a:normAutofit/>
          </a:bodyPr>
          <a:lstStyle/>
          <a:p>
            <a:pPr marL="0" indent="0">
              <a:buNone/>
            </a:pPr>
            <a:r>
              <a:rPr lang="en-US" sz="2800" dirty="0">
                <a:solidFill>
                  <a:schemeClr val="accent1"/>
                </a:solidFill>
              </a:rPr>
              <a:t>Difference (subtraction):</a:t>
            </a:r>
          </a:p>
          <a:p>
            <a:pPr marL="0" indent="0">
              <a:buNone/>
            </a:pPr>
            <a:r>
              <a:rPr lang="en-US" dirty="0"/>
              <a:t>The subtraction of set        from                           is all elements in       that  are not in  </a:t>
            </a:r>
          </a:p>
        </p:txBody>
      </p:sp>
      <p:sp>
        <p:nvSpPr>
          <p:cNvPr id="6" name="Slide Number Placeholder 5"/>
          <p:cNvSpPr>
            <a:spLocks noGrp="1"/>
          </p:cNvSpPr>
          <p:nvPr>
            <p:ph type="sldNum" sz="quarter" idx="12"/>
          </p:nvPr>
        </p:nvSpPr>
        <p:spPr/>
        <p:txBody>
          <a:bodyPr/>
          <a:lstStyle/>
          <a:p>
            <a:fld id="{953FA840-7BA5-48A8-BEB4-818C152EB02B}" type="slidenum">
              <a:rPr lang="en-GB" smtClean="0"/>
              <a:t>13</a:t>
            </a:fld>
            <a:endParaRPr lang="en-GB"/>
          </a:p>
        </p:txBody>
      </p:sp>
      <p:pic>
        <p:nvPicPr>
          <p:cNvPr id="12" name="Picture 1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65915" y="2216506"/>
            <a:ext cx="241371" cy="215772"/>
          </a:xfrm>
          <a:prstGeom prst="rect">
            <a:avLst/>
          </a:prstGeom>
        </p:spPr>
      </p:pic>
      <p:pic>
        <p:nvPicPr>
          <p:cNvPr id="13" name="Picture 1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826697" y="2223820"/>
            <a:ext cx="246857" cy="208458"/>
          </a:xfrm>
          <a:prstGeom prst="rect">
            <a:avLst/>
          </a:prstGeom>
        </p:spPr>
      </p:pic>
      <p:pic>
        <p:nvPicPr>
          <p:cNvPr id="7" name="Picture 6"/>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377055" y="2202858"/>
            <a:ext cx="1175771" cy="303543"/>
          </a:xfrm>
          <a:prstGeom prst="rect">
            <a:avLst/>
          </a:prstGeom>
        </p:spPr>
      </p:pic>
      <p:pic>
        <p:nvPicPr>
          <p:cNvPr id="16" name="Picture 1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8902915" y="2216506"/>
            <a:ext cx="241371" cy="215772"/>
          </a:xfrm>
          <a:prstGeom prst="rect">
            <a:avLst/>
          </a:prstGeom>
        </p:spPr>
      </p:pic>
      <p:pic>
        <p:nvPicPr>
          <p:cNvPr id="8" name="Picture 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312097" y="2538806"/>
            <a:ext cx="338286" cy="208458"/>
          </a:xfrm>
          <a:prstGeom prst="rect">
            <a:avLst/>
          </a:prstGeom>
        </p:spPr>
      </p:pic>
      <p:pic>
        <p:nvPicPr>
          <p:cNvPr id="10" name="Picture 9"/>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890625" y="3000979"/>
            <a:ext cx="5948343" cy="303543"/>
          </a:xfrm>
          <a:prstGeom prst="rect">
            <a:avLst/>
          </a:prstGeom>
        </p:spPr>
      </p:pic>
      <p:grpSp>
        <p:nvGrpSpPr>
          <p:cNvPr id="5" name="Group 4">
            <a:extLst>
              <a:ext uri="{FF2B5EF4-FFF2-40B4-BE49-F238E27FC236}">
                <a16:creationId xmlns:a16="http://schemas.microsoft.com/office/drawing/2014/main" id="{28D17FCE-95C0-FB43-B922-CF2058EB8E8E}"/>
              </a:ext>
            </a:extLst>
          </p:cNvPr>
          <p:cNvGrpSpPr/>
          <p:nvPr/>
        </p:nvGrpSpPr>
        <p:grpSpPr>
          <a:xfrm>
            <a:off x="3443858" y="3304522"/>
            <a:ext cx="4834643" cy="2245925"/>
            <a:chOff x="3448488" y="3675225"/>
            <a:chExt cx="4834643" cy="2245925"/>
          </a:xfrm>
        </p:grpSpPr>
        <p:pic>
          <p:nvPicPr>
            <p:cNvPr id="8194" name="Picture 2" descr="Differenc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00735" y="3675225"/>
              <a:ext cx="3082396" cy="224592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4483100" y="4991100"/>
              <a:ext cx="1730308" cy="254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0" name="Picture 1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448488" y="5146204"/>
              <a:ext cx="859886" cy="197791"/>
            </a:xfrm>
            <a:prstGeom prst="rect">
              <a:avLst/>
            </a:prstGeom>
          </p:spPr>
        </p:pic>
      </p:grpSp>
      <p:sp>
        <p:nvSpPr>
          <p:cNvPr id="17" name="Footer Placeholder 4">
            <a:extLst>
              <a:ext uri="{FF2B5EF4-FFF2-40B4-BE49-F238E27FC236}">
                <a16:creationId xmlns:a16="http://schemas.microsoft.com/office/drawing/2014/main" id="{09D6E95C-8523-3A41-9D93-4FE1DF53327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9" name="Date Placeholder 3">
            <a:extLst>
              <a:ext uri="{FF2B5EF4-FFF2-40B4-BE49-F238E27FC236}">
                <a16:creationId xmlns:a16="http://schemas.microsoft.com/office/drawing/2014/main" id="{185B2A63-77F5-8C4A-B07C-9135408DB735}"/>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46857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119" y="658087"/>
            <a:ext cx="10705090" cy="755779"/>
          </a:xfrm>
        </p:spPr>
        <p:txBody>
          <a:bodyPr/>
          <a:lstStyle/>
          <a:p>
            <a:r>
              <a:rPr lang="en-US" dirty="0"/>
              <a:t>Set Operations</a:t>
            </a:r>
          </a:p>
        </p:txBody>
      </p:sp>
      <p:sp>
        <p:nvSpPr>
          <p:cNvPr id="3" name="Content Placeholder 2"/>
          <p:cNvSpPr>
            <a:spLocks noGrp="1"/>
          </p:cNvSpPr>
          <p:nvPr>
            <p:ph idx="1"/>
          </p:nvPr>
        </p:nvSpPr>
        <p:spPr>
          <a:xfrm>
            <a:off x="766119" y="1588726"/>
            <a:ext cx="10280779" cy="4343048"/>
          </a:xfrm>
        </p:spPr>
        <p:txBody>
          <a:bodyPr/>
          <a:lstStyle/>
          <a:p>
            <a:pPr marL="0" indent="0">
              <a:buNone/>
            </a:pPr>
            <a:r>
              <a:rPr lang="en-US" sz="2800" dirty="0">
                <a:solidFill>
                  <a:schemeClr val="accent1"/>
                </a:solidFill>
              </a:rPr>
              <a:t>Mutually exclusive</a:t>
            </a:r>
            <a:r>
              <a:rPr lang="en-US" sz="2800" b="0" dirty="0">
                <a:solidFill>
                  <a:schemeClr val="accent1"/>
                </a:solidFill>
              </a:rPr>
              <a:t> </a:t>
            </a:r>
            <a:r>
              <a:rPr lang="en-US" sz="2800" dirty="0">
                <a:solidFill>
                  <a:schemeClr val="accent1"/>
                </a:solidFill>
              </a:rPr>
              <a:t>set</a:t>
            </a:r>
            <a:r>
              <a:rPr lang="en-US" sz="2800" b="0" dirty="0">
                <a:solidFill>
                  <a:schemeClr val="accent1"/>
                </a:solidFill>
              </a:rPr>
              <a:t> (</a:t>
            </a:r>
            <a:r>
              <a:rPr lang="en-US" sz="2800" dirty="0">
                <a:solidFill>
                  <a:schemeClr val="accent1"/>
                </a:solidFill>
              </a:rPr>
              <a:t>disjoint):</a:t>
            </a:r>
          </a:p>
          <a:p>
            <a:pPr marL="0" indent="0">
              <a:buNone/>
            </a:pPr>
            <a:r>
              <a:rPr lang="en-US" dirty="0"/>
              <a:t>Two sets        and        are mutually exclusive (or disjoint) if </a:t>
            </a:r>
          </a:p>
          <a:p>
            <a:pPr>
              <a:lnSpc>
                <a:spcPct val="150000"/>
              </a:lnSpc>
              <a:buFont typeface="Wingdings" panose="05000000000000000000" pitchFamily="2" charset="2"/>
              <a:buChar char="v"/>
            </a:pPr>
            <a:r>
              <a:rPr lang="en-US" dirty="0"/>
              <a:t>                                      are </a:t>
            </a:r>
            <a:r>
              <a:rPr lang="en-US" dirty="0" err="1"/>
              <a:t>m.e.</a:t>
            </a:r>
            <a:r>
              <a:rPr lang="en-US" dirty="0"/>
              <a:t> if </a:t>
            </a:r>
          </a:p>
        </p:txBody>
      </p:sp>
      <p:sp>
        <p:nvSpPr>
          <p:cNvPr id="6" name="Slide Number Placeholder 5"/>
          <p:cNvSpPr>
            <a:spLocks noGrp="1"/>
          </p:cNvSpPr>
          <p:nvPr>
            <p:ph type="sldNum" sz="quarter" idx="12"/>
          </p:nvPr>
        </p:nvSpPr>
        <p:spPr/>
        <p:txBody>
          <a:bodyPr/>
          <a:lstStyle/>
          <a:p>
            <a:fld id="{953FA840-7BA5-48A8-BEB4-818C152EB02B}" type="slidenum">
              <a:rPr lang="en-GB" smtClean="0"/>
              <a:t>14</a:t>
            </a:fld>
            <a:endParaRPr lang="en-GB"/>
          </a:p>
        </p:txBody>
      </p:sp>
      <p:pic>
        <p:nvPicPr>
          <p:cNvPr id="30" name="Picture 29"/>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2103837" y="2190848"/>
            <a:ext cx="241371" cy="215772"/>
          </a:xfrm>
          <a:prstGeom prst="rect">
            <a:avLst/>
          </a:prstGeom>
        </p:spPr>
      </p:pic>
      <p:pic>
        <p:nvPicPr>
          <p:cNvPr id="7" name="Picture 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122100" y="2190848"/>
            <a:ext cx="246857" cy="208458"/>
          </a:xfrm>
          <a:prstGeom prst="rect">
            <a:avLst/>
          </a:prstGeom>
        </p:spPr>
      </p:pic>
      <p:pic>
        <p:nvPicPr>
          <p:cNvPr id="9" name="Picture 8"/>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8248114" y="2168344"/>
            <a:ext cx="1629257" cy="257829"/>
          </a:xfrm>
          <a:prstGeom prst="rect">
            <a:avLst/>
          </a:prstGeom>
        </p:spPr>
      </p:pic>
      <p:pic>
        <p:nvPicPr>
          <p:cNvPr id="10" name="Picture 9"/>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305999" y="2786189"/>
            <a:ext cx="2240000" cy="274286"/>
          </a:xfrm>
          <a:prstGeom prst="rect">
            <a:avLst/>
          </a:prstGeom>
        </p:spPr>
      </p:pic>
      <p:pic>
        <p:nvPicPr>
          <p:cNvPr id="11" name="Picture 10"/>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5187415" y="2765552"/>
            <a:ext cx="2858057" cy="323658"/>
          </a:xfrm>
          <a:prstGeom prst="rect">
            <a:avLst/>
          </a:prstGeom>
        </p:spPr>
      </p:pic>
      <p:grpSp>
        <p:nvGrpSpPr>
          <p:cNvPr id="5" name="Group 4">
            <a:extLst>
              <a:ext uri="{FF2B5EF4-FFF2-40B4-BE49-F238E27FC236}">
                <a16:creationId xmlns:a16="http://schemas.microsoft.com/office/drawing/2014/main" id="{9ABB3E55-8ECF-2E49-BBCB-A5565AD8502E}"/>
              </a:ext>
            </a:extLst>
          </p:cNvPr>
          <p:cNvGrpSpPr/>
          <p:nvPr/>
        </p:nvGrpSpPr>
        <p:grpSpPr>
          <a:xfrm>
            <a:off x="3959744" y="3429000"/>
            <a:ext cx="4317840" cy="1710552"/>
            <a:chOff x="4292760" y="3813947"/>
            <a:chExt cx="4317840" cy="1710552"/>
          </a:xfrm>
        </p:grpSpPr>
        <p:sp>
          <p:nvSpPr>
            <p:cNvPr id="38" name="Rectangle 37"/>
            <p:cNvSpPr/>
            <p:nvPr/>
          </p:nvSpPr>
          <p:spPr>
            <a:xfrm>
              <a:off x="4292760" y="3827746"/>
              <a:ext cx="3860640" cy="1696753"/>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4500926" y="4150084"/>
              <a:ext cx="612094" cy="924835"/>
            </a:xfrm>
            <a:prstGeom prst="ellipse">
              <a:avLst/>
            </a:prstGeom>
            <a:solidFill>
              <a:schemeClr val="bg2">
                <a:lumMod val="75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4685458" y="4485432"/>
              <a:ext cx="307810" cy="219429"/>
            </a:xfrm>
            <a:prstGeom prst="rect">
              <a:avLst/>
            </a:prstGeom>
          </p:spPr>
        </p:pic>
        <p:pic>
          <p:nvPicPr>
            <p:cNvPr id="52" name="Picture 51"/>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8411286" y="3813947"/>
              <a:ext cx="199314" cy="219429"/>
            </a:xfrm>
            <a:prstGeom prst="rect">
              <a:avLst/>
            </a:prstGeom>
          </p:spPr>
        </p:pic>
        <p:sp>
          <p:nvSpPr>
            <p:cNvPr id="57" name="Oval 56"/>
            <p:cNvSpPr/>
            <p:nvPr/>
          </p:nvSpPr>
          <p:spPr>
            <a:xfrm>
              <a:off x="5349309" y="4150084"/>
              <a:ext cx="612094" cy="924835"/>
            </a:xfrm>
            <a:prstGeom prst="ellipse">
              <a:avLst/>
            </a:prstGeom>
            <a:solidFill>
              <a:schemeClr val="bg2">
                <a:lumMod val="75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533841" y="4485432"/>
              <a:ext cx="312381" cy="217905"/>
            </a:xfrm>
            <a:prstGeom prst="rect">
              <a:avLst/>
            </a:prstGeom>
          </p:spPr>
        </p:pic>
        <p:sp>
          <p:nvSpPr>
            <p:cNvPr id="59" name="Oval 58"/>
            <p:cNvSpPr/>
            <p:nvPr/>
          </p:nvSpPr>
          <p:spPr>
            <a:xfrm>
              <a:off x="6949508" y="4150084"/>
              <a:ext cx="612094" cy="924835"/>
            </a:xfrm>
            <a:prstGeom prst="ellipse">
              <a:avLst/>
            </a:prstGeom>
            <a:solidFill>
              <a:schemeClr val="bg2">
                <a:lumMod val="75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7134040" y="4485432"/>
              <a:ext cx="347429" cy="219429"/>
            </a:xfrm>
            <a:prstGeom prst="rect">
              <a:avLst/>
            </a:prstGeom>
          </p:spPr>
        </p:pic>
        <p:pic>
          <p:nvPicPr>
            <p:cNvPr id="20" name="Picture 19"/>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6234900" y="4594384"/>
              <a:ext cx="360228" cy="47543"/>
            </a:xfrm>
            <a:prstGeom prst="rect">
              <a:avLst/>
            </a:prstGeom>
          </p:spPr>
        </p:pic>
      </p:grpSp>
      <p:sp>
        <p:nvSpPr>
          <p:cNvPr id="21" name="Footer Placeholder 4">
            <a:extLst>
              <a:ext uri="{FF2B5EF4-FFF2-40B4-BE49-F238E27FC236}">
                <a16:creationId xmlns:a16="http://schemas.microsoft.com/office/drawing/2014/main" id="{04C67DEE-038E-0F47-B9CF-DDE80F0756F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2" name="Date Placeholder 3">
            <a:extLst>
              <a:ext uri="{FF2B5EF4-FFF2-40B4-BE49-F238E27FC236}">
                <a16:creationId xmlns:a16="http://schemas.microsoft.com/office/drawing/2014/main" id="{C82D8C06-A506-264D-A4C3-17CF2550DB96}"/>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75465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15</a:t>
            </a:fld>
            <a:endParaRPr lang="en-GB"/>
          </a:p>
        </p:txBody>
      </p:sp>
      <p:sp>
        <p:nvSpPr>
          <p:cNvPr id="26" name="Title 1"/>
          <p:cNvSpPr>
            <a:spLocks noGrp="1"/>
          </p:cNvSpPr>
          <p:nvPr>
            <p:ph type="title"/>
          </p:nvPr>
        </p:nvSpPr>
        <p:spPr>
          <a:xfrm>
            <a:off x="838200" y="641548"/>
            <a:ext cx="10633009" cy="755779"/>
          </a:xfrm>
        </p:spPr>
        <p:txBody>
          <a:bodyPr/>
          <a:lstStyle/>
          <a:p>
            <a:r>
              <a:rPr lang="en-US" dirty="0"/>
              <a:t>Set Operations</a:t>
            </a:r>
          </a:p>
        </p:txBody>
      </p:sp>
      <p:sp>
        <p:nvSpPr>
          <p:cNvPr id="27" name="Content Placeholder 2"/>
          <p:cNvSpPr>
            <a:spLocks noGrp="1"/>
          </p:cNvSpPr>
          <p:nvPr>
            <p:ph idx="1"/>
          </p:nvPr>
        </p:nvSpPr>
        <p:spPr>
          <a:xfrm>
            <a:off x="838200" y="1564013"/>
            <a:ext cx="10280779" cy="4343048"/>
          </a:xfrm>
        </p:spPr>
        <p:txBody>
          <a:bodyPr/>
          <a:lstStyle/>
          <a:p>
            <a:pPr marL="0" indent="0">
              <a:buNone/>
            </a:pPr>
            <a:r>
              <a:rPr lang="en-US" sz="2800" dirty="0">
                <a:solidFill>
                  <a:schemeClr val="accent1"/>
                </a:solidFill>
              </a:rPr>
              <a:t>Partition:</a:t>
            </a:r>
            <a:r>
              <a:rPr lang="en-US" sz="2800" b="0" dirty="0">
                <a:solidFill>
                  <a:schemeClr val="accent1"/>
                </a:solidFill>
              </a:rPr>
              <a:t> </a:t>
            </a:r>
          </a:p>
          <a:p>
            <a:pPr marL="0" indent="0">
              <a:buNone/>
            </a:pPr>
            <a:r>
              <a:rPr lang="en-US" dirty="0"/>
              <a:t>A collection of sets                                     is a Partition of       if</a:t>
            </a:r>
          </a:p>
          <a:p>
            <a:pPr marL="457200" indent="-457200">
              <a:buFont typeface="+mj-lt"/>
              <a:buAutoNum type="alphaLcParenR"/>
            </a:pPr>
            <a:r>
              <a:rPr lang="en-US" dirty="0"/>
              <a:t>They are disjoint . </a:t>
            </a:r>
          </a:p>
          <a:p>
            <a:pPr marL="457200" indent="-457200">
              <a:buFont typeface="+mj-lt"/>
              <a:buAutoNum type="alphaLcParenR"/>
            </a:pPr>
            <a:r>
              <a:rPr lang="en-US" dirty="0"/>
              <a:t> </a:t>
            </a:r>
          </a:p>
        </p:txBody>
      </p:sp>
      <p:pic>
        <p:nvPicPr>
          <p:cNvPr id="31" name="Picture 30"/>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435783" y="2155541"/>
            <a:ext cx="2240000" cy="274286"/>
          </a:xfrm>
          <a:prstGeom prst="rect">
            <a:avLst/>
          </a:prstGeom>
        </p:spPr>
      </p:pic>
      <p:pic>
        <p:nvPicPr>
          <p:cNvPr id="42" name="Picture 41"/>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7867780" y="2155541"/>
            <a:ext cx="199314" cy="219429"/>
          </a:xfrm>
          <a:prstGeom prst="rect">
            <a:avLst/>
          </a:prstGeom>
        </p:spPr>
      </p:pic>
      <p:pic>
        <p:nvPicPr>
          <p:cNvPr id="43" name="Picture 42"/>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1345208" y="3082338"/>
            <a:ext cx="4002743" cy="263314"/>
          </a:xfrm>
          <a:prstGeom prst="rect">
            <a:avLst/>
          </a:prstGeom>
        </p:spPr>
      </p:pic>
      <p:grpSp>
        <p:nvGrpSpPr>
          <p:cNvPr id="2" name="Group 1">
            <a:extLst>
              <a:ext uri="{FF2B5EF4-FFF2-40B4-BE49-F238E27FC236}">
                <a16:creationId xmlns:a16="http://schemas.microsoft.com/office/drawing/2014/main" id="{33FE51E2-B61D-CB4A-9778-A7F4B4E81E98}"/>
              </a:ext>
            </a:extLst>
          </p:cNvPr>
          <p:cNvGrpSpPr/>
          <p:nvPr/>
        </p:nvGrpSpPr>
        <p:grpSpPr>
          <a:xfrm>
            <a:off x="3937080" y="3792933"/>
            <a:ext cx="4317840" cy="1710552"/>
            <a:chOff x="4292760" y="4042547"/>
            <a:chExt cx="4317840" cy="1710552"/>
          </a:xfrm>
        </p:grpSpPr>
        <p:sp>
          <p:nvSpPr>
            <p:cNvPr id="33" name="Rectangle 32"/>
            <p:cNvSpPr/>
            <p:nvPr/>
          </p:nvSpPr>
          <p:spPr>
            <a:xfrm>
              <a:off x="4292760" y="4056346"/>
              <a:ext cx="3860640" cy="1696753"/>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5" name="Picture 34"/>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482793" y="4291468"/>
              <a:ext cx="307810" cy="219429"/>
            </a:xfrm>
            <a:prstGeom prst="rect">
              <a:avLst/>
            </a:prstGeom>
          </p:spPr>
        </p:pic>
        <p:pic>
          <p:nvPicPr>
            <p:cNvPr id="36" name="Picture 3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8411286" y="4042547"/>
              <a:ext cx="199314" cy="219429"/>
            </a:xfrm>
            <a:prstGeom prst="rect">
              <a:avLst/>
            </a:prstGeom>
          </p:spPr>
        </p:pic>
        <p:pic>
          <p:nvPicPr>
            <p:cNvPr id="38" name="Picture 3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757110" y="5248540"/>
              <a:ext cx="312381" cy="217905"/>
            </a:xfrm>
            <a:prstGeom prst="rect">
              <a:avLst/>
            </a:prstGeom>
          </p:spPr>
        </p:pic>
        <p:pic>
          <p:nvPicPr>
            <p:cNvPr id="59" name="Picture 5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7063740" y="4439332"/>
              <a:ext cx="312381" cy="219429"/>
            </a:xfrm>
            <a:prstGeom prst="rect">
              <a:avLst/>
            </a:prstGeom>
          </p:spPr>
        </p:pic>
        <p:cxnSp>
          <p:nvCxnSpPr>
            <p:cNvPr id="45" name="Straight Connector 44"/>
            <p:cNvCxnSpPr/>
            <p:nvPr/>
          </p:nvCxnSpPr>
          <p:spPr>
            <a:xfrm flipH="1">
              <a:off x="4292760" y="4056346"/>
              <a:ext cx="1241082" cy="128327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33" idx="2"/>
            </p:cNvCxnSpPr>
            <p:nvPr/>
          </p:nvCxnSpPr>
          <p:spPr>
            <a:xfrm>
              <a:off x="4790603" y="4822984"/>
              <a:ext cx="1432477" cy="93011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endCxn id="33" idx="3"/>
            </p:cNvCxnSpPr>
            <p:nvPr/>
          </p:nvCxnSpPr>
          <p:spPr>
            <a:xfrm flipV="1">
              <a:off x="5910603" y="4904723"/>
              <a:ext cx="2242797" cy="650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33" idx="0"/>
            </p:cNvCxnSpPr>
            <p:nvPr/>
          </p:nvCxnSpPr>
          <p:spPr>
            <a:xfrm flipH="1" flipV="1">
              <a:off x="6223080" y="4056346"/>
              <a:ext cx="582774" cy="1231695"/>
            </a:xfrm>
            <a:prstGeom prst="line">
              <a:avLst/>
            </a:prstGeom>
          </p:spPr>
          <p:style>
            <a:lnRef idx="2">
              <a:schemeClr val="accent1"/>
            </a:lnRef>
            <a:fillRef idx="0">
              <a:schemeClr val="accent1"/>
            </a:fillRef>
            <a:effectRef idx="1">
              <a:schemeClr val="accent1"/>
            </a:effectRef>
            <a:fontRef idx="minor">
              <a:schemeClr val="tx1"/>
            </a:fontRef>
          </p:style>
        </p:cxnSp>
        <p:pic>
          <p:nvPicPr>
            <p:cNvPr id="57" name="Picture 56"/>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566079" y="4549047"/>
              <a:ext cx="313905" cy="219429"/>
            </a:xfrm>
            <a:prstGeom prst="rect">
              <a:avLst/>
            </a:prstGeom>
          </p:spPr>
        </p:pic>
        <p:pic>
          <p:nvPicPr>
            <p:cNvPr id="58" name="Picture 57"/>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7325278" y="5373242"/>
              <a:ext cx="316952" cy="219429"/>
            </a:xfrm>
            <a:prstGeom prst="rect">
              <a:avLst/>
            </a:prstGeom>
          </p:spPr>
        </p:pic>
      </p:grpSp>
      <p:sp>
        <p:nvSpPr>
          <p:cNvPr id="21" name="Footer Placeholder 4">
            <a:extLst>
              <a:ext uri="{FF2B5EF4-FFF2-40B4-BE49-F238E27FC236}">
                <a16:creationId xmlns:a16="http://schemas.microsoft.com/office/drawing/2014/main" id="{BEF24659-AB89-5449-8933-FF5F8C252F5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2" name="Date Placeholder 3">
            <a:extLst>
              <a:ext uri="{FF2B5EF4-FFF2-40B4-BE49-F238E27FC236}">
                <a16:creationId xmlns:a16="http://schemas.microsoft.com/office/drawing/2014/main" id="{DE0F0C70-1843-4043-BAE5-507628F3ABE6}"/>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95479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16</a:t>
            </a:fld>
            <a:endParaRPr lang="en-GB"/>
          </a:p>
        </p:txBody>
      </p:sp>
      <p:sp>
        <p:nvSpPr>
          <p:cNvPr id="7" name="Title 1"/>
          <p:cNvSpPr>
            <a:spLocks noGrp="1"/>
          </p:cNvSpPr>
          <p:nvPr>
            <p:ph type="title"/>
          </p:nvPr>
        </p:nvSpPr>
        <p:spPr>
          <a:xfrm>
            <a:off x="838200" y="656420"/>
            <a:ext cx="10633009" cy="755779"/>
          </a:xfrm>
        </p:spPr>
        <p:txBody>
          <a:bodyPr/>
          <a:lstStyle/>
          <a:p>
            <a:r>
              <a:rPr lang="en-US" dirty="0"/>
              <a:t>Set Operations</a:t>
            </a:r>
          </a:p>
        </p:txBody>
      </p:sp>
      <p:sp>
        <p:nvSpPr>
          <p:cNvPr id="8" name="Content Placeholder 2"/>
          <p:cNvSpPr>
            <a:spLocks noGrp="1"/>
          </p:cNvSpPr>
          <p:nvPr>
            <p:ph idx="1"/>
          </p:nvPr>
        </p:nvSpPr>
        <p:spPr>
          <a:xfrm>
            <a:off x="955610" y="1594304"/>
            <a:ext cx="10280779" cy="2649641"/>
          </a:xfrm>
        </p:spPr>
        <p:txBody>
          <a:bodyPr/>
          <a:lstStyle/>
          <a:p>
            <a:pPr marL="0" indent="0">
              <a:buNone/>
            </a:pPr>
            <a:r>
              <a:rPr lang="en-US" sz="2800" dirty="0"/>
              <a:t>Theorem</a:t>
            </a:r>
            <a:r>
              <a:rPr lang="en-US" dirty="0"/>
              <a:t> : </a:t>
            </a:r>
            <a:r>
              <a:rPr lang="en-US" sz="2600" dirty="0">
                <a:solidFill>
                  <a:schemeClr val="accent1"/>
                </a:solidFill>
              </a:rPr>
              <a:t>De Morgan's law</a:t>
            </a:r>
          </a:p>
          <a:p>
            <a:pPr marL="0" indent="0">
              <a:buNone/>
            </a:pPr>
            <a:endParaRPr lang="en-US" sz="2200" dirty="0"/>
          </a:p>
          <a:p>
            <a:pPr marL="0" indent="0">
              <a:buNone/>
            </a:pPr>
            <a:endParaRPr lang="en-US" sz="2200" dirty="0"/>
          </a:p>
        </p:txBody>
      </p:sp>
      <p:pic>
        <p:nvPicPr>
          <p:cNvPr id="10" name="Picture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974132" y="2586324"/>
            <a:ext cx="4361144" cy="332800"/>
          </a:xfrm>
          <a:prstGeom prst="rect">
            <a:avLst/>
          </a:prstGeom>
        </p:spPr>
      </p:pic>
      <p:sp>
        <p:nvSpPr>
          <p:cNvPr id="9" name="Footer Placeholder 4">
            <a:extLst>
              <a:ext uri="{FF2B5EF4-FFF2-40B4-BE49-F238E27FC236}">
                <a16:creationId xmlns:a16="http://schemas.microsoft.com/office/drawing/2014/main" id="{E36A437F-A0E5-8F4B-A569-6DE950B0E1E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E5CEA536-C0B2-264B-BFF8-E7962D7F9B75}"/>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72503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17</a:t>
            </a:fld>
            <a:endParaRPr lang="en-GB"/>
          </a:p>
        </p:txBody>
      </p:sp>
      <p:sp>
        <p:nvSpPr>
          <p:cNvPr id="7" name="Title 1"/>
          <p:cNvSpPr>
            <a:spLocks noGrp="1"/>
          </p:cNvSpPr>
          <p:nvPr>
            <p:ph type="title"/>
          </p:nvPr>
        </p:nvSpPr>
        <p:spPr>
          <a:xfrm>
            <a:off x="838200" y="663904"/>
            <a:ext cx="10633009" cy="755779"/>
          </a:xfrm>
        </p:spPr>
        <p:txBody>
          <a:bodyPr/>
          <a:lstStyle/>
          <a:p>
            <a:r>
              <a:rPr lang="en-US" dirty="0"/>
              <a:t>Set Operations</a:t>
            </a:r>
          </a:p>
        </p:txBody>
      </p:sp>
      <p:sp>
        <p:nvSpPr>
          <p:cNvPr id="8" name="Content Placeholder 2"/>
          <p:cNvSpPr>
            <a:spLocks noGrp="1"/>
          </p:cNvSpPr>
          <p:nvPr>
            <p:ph idx="1"/>
          </p:nvPr>
        </p:nvSpPr>
        <p:spPr>
          <a:xfrm>
            <a:off x="838200" y="1551656"/>
            <a:ext cx="10280779" cy="4343048"/>
          </a:xfrm>
        </p:spPr>
        <p:txBody>
          <a:bodyPr/>
          <a:lstStyle/>
          <a:p>
            <a:pPr marL="0" indent="0">
              <a:buNone/>
            </a:pPr>
            <a:r>
              <a:rPr lang="en-US" sz="2800" dirty="0"/>
              <a:t>Example</a:t>
            </a:r>
            <a:r>
              <a:rPr lang="en-US" sz="2200" dirty="0"/>
              <a:t>: </a:t>
            </a:r>
          </a:p>
          <a:p>
            <a:pPr marL="0" indent="0">
              <a:buNone/>
            </a:pPr>
            <a:r>
              <a:rPr lang="en-US" sz="2200" dirty="0"/>
              <a:t>Let                                                    and </a:t>
            </a:r>
          </a:p>
          <a:p>
            <a:pPr marL="0" indent="0">
              <a:lnSpc>
                <a:spcPct val="150000"/>
              </a:lnSpc>
              <a:buNone/>
            </a:pPr>
            <a:r>
              <a:rPr lang="en-US" dirty="0"/>
              <a:t> a)                                      b)                                      c)</a:t>
            </a:r>
          </a:p>
          <a:p>
            <a:pPr marL="0" indent="0">
              <a:lnSpc>
                <a:spcPct val="150000"/>
              </a:lnSpc>
              <a:buNone/>
            </a:pPr>
            <a:r>
              <a:rPr lang="en-US" dirty="0"/>
              <a:t> d)                                       f)                                      g)</a:t>
            </a:r>
          </a:p>
          <a:p>
            <a:pPr>
              <a:lnSpc>
                <a:spcPct val="150000"/>
              </a:lnSpc>
              <a:buFont typeface="Wingdings" panose="05000000000000000000" pitchFamily="2" charset="2"/>
              <a:buChar char="Ø"/>
            </a:pPr>
            <a:r>
              <a:rPr lang="en-US" dirty="0"/>
              <a:t> The sets                                             form a partition of  </a:t>
            </a:r>
          </a:p>
        </p:txBody>
      </p:sp>
      <p:pic>
        <p:nvPicPr>
          <p:cNvPr id="12" name="Picture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492380" y="2100544"/>
            <a:ext cx="2920230" cy="303543"/>
          </a:xfrm>
          <a:prstGeom prst="rect">
            <a:avLst/>
          </a:prstGeom>
        </p:spPr>
      </p:pic>
      <p:pic>
        <p:nvPicPr>
          <p:cNvPr id="13" name="Picture 12"/>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188081" y="2113139"/>
            <a:ext cx="3504914" cy="278248"/>
          </a:xfrm>
          <a:prstGeom prst="rect">
            <a:avLst/>
          </a:prstGeom>
        </p:spPr>
      </p:pic>
      <p:pic>
        <p:nvPicPr>
          <p:cNvPr id="15" name="Picture 1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415795" y="2741450"/>
            <a:ext cx="823009" cy="202819"/>
          </a:xfrm>
          <a:prstGeom prst="rect">
            <a:avLst/>
          </a:prstGeom>
        </p:spPr>
      </p:pic>
      <p:pic>
        <p:nvPicPr>
          <p:cNvPr id="21" name="Picture 20"/>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273296" y="2727801"/>
            <a:ext cx="823009" cy="202819"/>
          </a:xfrm>
          <a:prstGeom prst="rect">
            <a:avLst/>
          </a:prstGeom>
        </p:spPr>
      </p:pic>
      <p:pic>
        <p:nvPicPr>
          <p:cNvPr id="23" name="Picture 22"/>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415794" y="3431541"/>
            <a:ext cx="353676" cy="204495"/>
          </a:xfrm>
          <a:prstGeom prst="rect">
            <a:avLst/>
          </a:prstGeom>
        </p:spPr>
      </p:pic>
      <p:pic>
        <p:nvPicPr>
          <p:cNvPr id="25" name="Picture 2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7130795" y="3404244"/>
            <a:ext cx="1081142" cy="209524"/>
          </a:xfrm>
          <a:prstGeom prst="rect">
            <a:avLst/>
          </a:prstGeom>
        </p:spPr>
      </p:pic>
      <p:pic>
        <p:nvPicPr>
          <p:cNvPr id="24" name="Picture 23"/>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4273295" y="3404246"/>
            <a:ext cx="1185066" cy="278247"/>
          </a:xfrm>
          <a:prstGeom prst="rect">
            <a:avLst/>
          </a:prstGeom>
        </p:spPr>
      </p:pic>
      <p:pic>
        <p:nvPicPr>
          <p:cNvPr id="22" name="Picture 21"/>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7130795" y="2727801"/>
            <a:ext cx="341943" cy="204495"/>
          </a:xfrm>
          <a:prstGeom prst="rect">
            <a:avLst/>
          </a:prstGeom>
        </p:spPr>
      </p:pic>
      <p:pic>
        <p:nvPicPr>
          <p:cNvPr id="26" name="Picture 2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430270" y="4069340"/>
            <a:ext cx="2772419" cy="278248"/>
          </a:xfrm>
          <a:prstGeom prst="rect">
            <a:avLst/>
          </a:prstGeom>
        </p:spPr>
      </p:pic>
      <p:pic>
        <p:nvPicPr>
          <p:cNvPr id="27" name="Picture 26"/>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7835994" y="4095688"/>
            <a:ext cx="241372" cy="201143"/>
          </a:xfrm>
          <a:prstGeom prst="rect">
            <a:avLst/>
          </a:prstGeom>
        </p:spPr>
      </p:pic>
      <p:sp>
        <p:nvSpPr>
          <p:cNvPr id="17" name="Footer Placeholder 4">
            <a:extLst>
              <a:ext uri="{FF2B5EF4-FFF2-40B4-BE49-F238E27FC236}">
                <a16:creationId xmlns:a16="http://schemas.microsoft.com/office/drawing/2014/main" id="{4E772E97-C7C1-9145-ACD1-8EF59B969A9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EF32FB88-8600-7043-B8EA-30CE9C0D694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731570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18</a:t>
            </a:fld>
            <a:endParaRPr lang="en-GB"/>
          </a:p>
        </p:txBody>
      </p:sp>
      <p:sp>
        <p:nvSpPr>
          <p:cNvPr id="7" name="Title 1"/>
          <p:cNvSpPr>
            <a:spLocks noGrp="1"/>
          </p:cNvSpPr>
          <p:nvPr>
            <p:ph type="title"/>
          </p:nvPr>
        </p:nvSpPr>
        <p:spPr>
          <a:xfrm>
            <a:off x="838200" y="670384"/>
            <a:ext cx="10633009" cy="755779"/>
          </a:xfrm>
        </p:spPr>
        <p:txBody>
          <a:bodyPr/>
          <a:lstStyle/>
          <a:p>
            <a:r>
              <a:rPr lang="en-US" dirty="0"/>
              <a:t>Set Operations</a:t>
            </a:r>
          </a:p>
        </p:txBody>
      </p:sp>
      <p:sp>
        <p:nvSpPr>
          <p:cNvPr id="8" name="Content Placeholder 2"/>
          <p:cNvSpPr>
            <a:spLocks noGrp="1"/>
          </p:cNvSpPr>
          <p:nvPr>
            <p:ph idx="1"/>
          </p:nvPr>
        </p:nvSpPr>
        <p:spPr>
          <a:xfrm>
            <a:off x="955610" y="1588726"/>
            <a:ext cx="10280779" cy="4343048"/>
          </a:xfrm>
        </p:spPr>
        <p:txBody>
          <a:bodyPr/>
          <a:lstStyle/>
          <a:p>
            <a:pPr marL="0" indent="0">
              <a:buNone/>
            </a:pPr>
            <a:r>
              <a:rPr lang="en-US" sz="2800" dirty="0"/>
              <a:t>Theorem </a:t>
            </a:r>
            <a:r>
              <a:rPr lang="en-US" dirty="0"/>
              <a:t>: </a:t>
            </a:r>
            <a:r>
              <a:rPr lang="en-US" sz="2600" dirty="0">
                <a:solidFill>
                  <a:schemeClr val="accent1"/>
                </a:solidFill>
              </a:rPr>
              <a:t>Distributive law</a:t>
            </a:r>
          </a:p>
          <a:p>
            <a:pPr>
              <a:lnSpc>
                <a:spcPct val="200000"/>
              </a:lnSpc>
            </a:pPr>
            <a:r>
              <a:rPr lang="en-US" dirty="0"/>
              <a:t> </a:t>
            </a:r>
          </a:p>
          <a:p>
            <a:pPr>
              <a:lnSpc>
                <a:spcPct val="200000"/>
              </a:lnSpc>
            </a:pPr>
            <a:r>
              <a:rPr lang="en-US" dirty="0"/>
              <a:t> </a:t>
            </a:r>
          </a:p>
        </p:txBody>
      </p: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91361" y="2452490"/>
            <a:ext cx="5059657" cy="303543"/>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91361" y="3289299"/>
            <a:ext cx="5059657" cy="303543"/>
          </a:xfrm>
          <a:prstGeom prst="rect">
            <a:avLst/>
          </a:prstGeom>
        </p:spPr>
      </p:pic>
      <p:sp>
        <p:nvSpPr>
          <p:cNvPr id="11" name="Footer Placeholder 4">
            <a:extLst>
              <a:ext uri="{FF2B5EF4-FFF2-40B4-BE49-F238E27FC236}">
                <a16:creationId xmlns:a16="http://schemas.microsoft.com/office/drawing/2014/main" id="{D05267E0-7E07-2046-B826-4C7C56A00F2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62597BA7-CF32-9C44-9142-990DC684ADF1}"/>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274986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220"/>
            <a:ext cx="10515600" cy="755779"/>
          </a:xfrm>
        </p:spPr>
        <p:txBody>
          <a:bodyPr/>
          <a:lstStyle/>
          <a:p>
            <a:r>
              <a:rPr lang="en-US" dirty="0"/>
              <a:t>Functions</a:t>
            </a:r>
          </a:p>
        </p:txBody>
      </p:sp>
      <p:sp>
        <p:nvSpPr>
          <p:cNvPr id="3" name="Content Placeholder 2"/>
          <p:cNvSpPr>
            <a:spLocks noGrp="1"/>
          </p:cNvSpPr>
          <p:nvPr>
            <p:ph idx="1"/>
          </p:nvPr>
        </p:nvSpPr>
        <p:spPr>
          <a:xfrm>
            <a:off x="838200" y="1533552"/>
            <a:ext cx="10636759" cy="4343048"/>
          </a:xfrm>
        </p:spPr>
        <p:txBody>
          <a:bodyPr>
            <a:normAutofit/>
          </a:bodyPr>
          <a:lstStyle/>
          <a:p>
            <a:pPr marL="0" indent="0">
              <a:buNone/>
            </a:pPr>
            <a:r>
              <a:rPr lang="en-US" dirty="0"/>
              <a:t> </a:t>
            </a:r>
          </a:p>
          <a:p>
            <a:pPr marL="0" indent="0">
              <a:buNone/>
            </a:pPr>
            <a:endParaRPr lang="en-US" dirty="0"/>
          </a:p>
          <a:p>
            <a:pPr marL="0" indent="0">
              <a:buNone/>
            </a:pPr>
            <a:r>
              <a:rPr lang="en-US" dirty="0"/>
              <a:t>          Domain   </a:t>
            </a:r>
          </a:p>
          <a:p>
            <a:pPr marL="0" indent="0">
              <a:buNone/>
            </a:pPr>
            <a:r>
              <a:rPr lang="en-US" dirty="0"/>
              <a:t>          Co-domain</a:t>
            </a:r>
            <a:r>
              <a:rPr lang="fa-IR" dirty="0"/>
              <a:t> </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solidFill>
                  <a:schemeClr val="accent1"/>
                </a:solidFill>
              </a:rPr>
              <a:t>Range</a:t>
            </a:r>
            <a:r>
              <a:rPr lang="en-US" dirty="0"/>
              <a:t>: the set of all the possible values of              (</a:t>
            </a:r>
            <a:r>
              <a:rPr lang="en-US" dirty="0">
                <a:solidFill>
                  <a:schemeClr val="accent1"/>
                </a:solidFill>
              </a:rPr>
              <a:t>Range</a:t>
            </a:r>
            <a:r>
              <a:rPr lang="en-US" dirty="0"/>
              <a:t>           ) </a:t>
            </a:r>
            <a:endParaRPr lang="en-US" b="0" dirty="0"/>
          </a:p>
        </p:txBody>
      </p:sp>
      <p:sp>
        <p:nvSpPr>
          <p:cNvPr id="6" name="Slide Number Placeholder 5"/>
          <p:cNvSpPr>
            <a:spLocks noGrp="1"/>
          </p:cNvSpPr>
          <p:nvPr>
            <p:ph type="sldNum" sz="quarter" idx="12"/>
          </p:nvPr>
        </p:nvSpPr>
        <p:spPr/>
        <p:txBody>
          <a:bodyPr/>
          <a:lstStyle/>
          <a:p>
            <a:fld id="{953FA840-7BA5-48A8-BEB4-818C152EB02B}" type="slidenum">
              <a:rPr lang="en-GB" smtClean="0"/>
              <a:t>19</a:t>
            </a:fld>
            <a:endParaRPr lang="en-GB"/>
          </a:p>
        </p:txBody>
      </p:sp>
      <p:pic>
        <p:nvPicPr>
          <p:cNvPr id="10" name="Picture 9"/>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67699" y="1800224"/>
            <a:ext cx="1767010" cy="297143"/>
          </a:xfrm>
          <a:prstGeom prst="rect">
            <a:avLst/>
          </a:prstGeom>
        </p:spPr>
      </p:pic>
      <p:pic>
        <p:nvPicPr>
          <p:cNvPr id="11" name="Picture 10"/>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967699" y="2537205"/>
            <a:ext cx="469943" cy="208457"/>
          </a:xfrm>
          <a:prstGeom prst="rect">
            <a:avLst/>
          </a:prstGeom>
        </p:spPr>
      </p:pic>
      <p:pic>
        <p:nvPicPr>
          <p:cNvPr id="12" name="Picture 1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996956" y="2982815"/>
            <a:ext cx="440686" cy="208457"/>
          </a:xfrm>
          <a:prstGeom prst="rect">
            <a:avLst/>
          </a:prstGeom>
        </p:spPr>
      </p:pic>
      <p:pic>
        <p:nvPicPr>
          <p:cNvPr id="16" name="Picture 1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996956" y="3520240"/>
            <a:ext cx="2839773" cy="303543"/>
          </a:xfrm>
          <a:prstGeom prst="rect">
            <a:avLst/>
          </a:prstGeom>
        </p:spPr>
      </p:pic>
      <p:pic>
        <p:nvPicPr>
          <p:cNvPr id="1026" name="Picture 2" descr="Function"/>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1495" y="1134606"/>
            <a:ext cx="5028697" cy="32221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26807" y="4816374"/>
            <a:ext cx="731429" cy="303543"/>
          </a:xfrm>
          <a:prstGeom prst="rect">
            <a:avLst/>
          </a:prstGeom>
        </p:spPr>
      </p:pic>
      <p:pic>
        <p:nvPicPr>
          <p:cNvPr id="13" name="Picture 1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8255605" y="4863850"/>
            <a:ext cx="607086" cy="235886"/>
          </a:xfrm>
          <a:prstGeom prst="rect">
            <a:avLst/>
          </a:prstGeom>
        </p:spPr>
      </p:pic>
      <p:sp>
        <p:nvSpPr>
          <p:cNvPr id="14" name="Footer Placeholder 4">
            <a:extLst>
              <a:ext uri="{FF2B5EF4-FFF2-40B4-BE49-F238E27FC236}">
                <a16:creationId xmlns:a16="http://schemas.microsoft.com/office/drawing/2014/main" id="{3A374A97-1256-8548-BFB7-5CD0E09EFE7F}"/>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5" name="Date Placeholder 3">
            <a:extLst>
              <a:ext uri="{FF2B5EF4-FFF2-40B4-BE49-F238E27FC236}">
                <a16:creationId xmlns:a16="http://schemas.microsoft.com/office/drawing/2014/main" id="{8398B64C-FA0C-E04C-9FFB-0930C8E25B2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61870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998"/>
            <a:ext cx="10515600" cy="755779"/>
          </a:xfrm>
        </p:spPr>
        <p:txBody>
          <a:bodyPr/>
          <a:lstStyle/>
          <a:p>
            <a:r>
              <a:rPr lang="en-US" b="1" dirty="0"/>
              <a:t>Objectives</a:t>
            </a:r>
          </a:p>
        </p:txBody>
      </p:sp>
      <p:sp>
        <p:nvSpPr>
          <p:cNvPr id="6" name="Slide Number Placeholder 5">
            <a:extLst>
              <a:ext uri="{FF2B5EF4-FFF2-40B4-BE49-F238E27FC236}">
                <a16:creationId xmlns:a16="http://schemas.microsoft.com/office/drawing/2014/main" id="{4F60B200-A4A1-4851-90AE-F6218B6FA874}"/>
              </a:ext>
            </a:extLst>
          </p:cNvPr>
          <p:cNvSpPr>
            <a:spLocks noGrp="1"/>
          </p:cNvSpPr>
          <p:nvPr>
            <p:ph type="sldNum" sz="quarter" idx="12"/>
          </p:nvPr>
        </p:nvSpPr>
        <p:spPr/>
        <p:txBody>
          <a:bodyPr/>
          <a:lstStyle/>
          <a:p>
            <a:fld id="{953FA840-7BA5-48A8-BEB4-818C152EB02B}" type="slidenum">
              <a:rPr lang="en-GB" smtClean="0"/>
              <a:t>2</a:t>
            </a:fld>
            <a:endParaRPr lang="en-GB"/>
          </a:p>
        </p:txBody>
      </p:sp>
      <p:sp>
        <p:nvSpPr>
          <p:cNvPr id="7" name="Footer Placeholder 4">
            <a:extLst>
              <a:ext uri="{FF2B5EF4-FFF2-40B4-BE49-F238E27FC236}">
                <a16:creationId xmlns:a16="http://schemas.microsoft.com/office/drawing/2014/main" id="{BF7DDD8A-AAE6-3748-A927-1405F4D10E4F}"/>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Google Shape;79;p2">
            <a:extLst>
              <a:ext uri="{FF2B5EF4-FFF2-40B4-BE49-F238E27FC236}">
                <a16:creationId xmlns:a16="http://schemas.microsoft.com/office/drawing/2014/main" id="{453D2A96-F42D-6944-BF2A-982EB3FEC5F0}"/>
              </a:ext>
            </a:extLst>
          </p:cNvPr>
          <p:cNvSpPr txBox="1">
            <a:spLocks/>
          </p:cNvSpPr>
          <p:nvPr/>
        </p:nvSpPr>
        <p:spPr>
          <a:xfrm>
            <a:off x="838200" y="1589337"/>
            <a:ext cx="9864436" cy="4351338"/>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SzPts val="2400"/>
            </a:pPr>
            <a:r>
              <a:rPr lang="en-US" dirty="0"/>
              <a:t>Review set theory</a:t>
            </a:r>
          </a:p>
          <a:p>
            <a:pPr>
              <a:lnSpc>
                <a:spcPct val="100000"/>
              </a:lnSpc>
              <a:spcBef>
                <a:spcPts val="600"/>
              </a:spcBef>
              <a:buSzPts val="2400"/>
            </a:pPr>
            <a:r>
              <a:rPr lang="en-US" dirty="0"/>
              <a:t>Explore random experiments and probabilities</a:t>
            </a:r>
          </a:p>
          <a:p>
            <a:pPr>
              <a:lnSpc>
                <a:spcPct val="100000"/>
              </a:lnSpc>
              <a:spcBef>
                <a:spcPts val="600"/>
              </a:spcBef>
              <a:buSzPts val="2400"/>
            </a:pPr>
            <a:r>
              <a:rPr lang="en-US" dirty="0"/>
              <a:t>Examine conditional probability</a:t>
            </a:r>
          </a:p>
          <a:p>
            <a:pPr>
              <a:lnSpc>
                <a:spcPct val="100000"/>
              </a:lnSpc>
              <a:spcBef>
                <a:spcPts val="600"/>
              </a:spcBef>
              <a:buSzPts val="2400"/>
            </a:pPr>
            <a:r>
              <a:rPr lang="en-US" dirty="0"/>
              <a:t>Examine independence</a:t>
            </a:r>
          </a:p>
          <a:p>
            <a:pPr>
              <a:lnSpc>
                <a:spcPct val="100000"/>
              </a:lnSpc>
              <a:spcBef>
                <a:spcPts val="600"/>
              </a:spcBef>
              <a:buSzPts val="2400"/>
            </a:pPr>
            <a:r>
              <a:rPr lang="en-US" dirty="0"/>
              <a:t>Review law of total probability</a:t>
            </a:r>
          </a:p>
          <a:p>
            <a:pPr>
              <a:lnSpc>
                <a:spcPct val="100000"/>
              </a:lnSpc>
              <a:spcBef>
                <a:spcPts val="600"/>
              </a:spcBef>
              <a:buSzPts val="2400"/>
            </a:pPr>
            <a:r>
              <a:rPr lang="en-US" dirty="0"/>
              <a:t>Review Bayes’ rule</a:t>
            </a:r>
          </a:p>
          <a:p>
            <a:pPr>
              <a:lnSpc>
                <a:spcPct val="100000"/>
              </a:lnSpc>
              <a:spcBef>
                <a:spcPts val="600"/>
              </a:spcBef>
              <a:spcAft>
                <a:spcPts val="600"/>
              </a:spcAft>
              <a:buSzPts val="2400"/>
            </a:pPr>
            <a:r>
              <a:rPr lang="en-US" dirty="0"/>
              <a:t>Explore conditional independence</a:t>
            </a:r>
          </a:p>
        </p:txBody>
      </p:sp>
      <p:sp>
        <p:nvSpPr>
          <p:cNvPr id="8" name="Date Placeholder 3">
            <a:extLst>
              <a:ext uri="{FF2B5EF4-FFF2-40B4-BE49-F238E27FC236}">
                <a16:creationId xmlns:a16="http://schemas.microsoft.com/office/drawing/2014/main" id="{556F5895-1409-5047-9A13-6C556424C32A}"/>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25479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3240"/>
            <a:ext cx="10633009" cy="755779"/>
          </a:xfrm>
        </p:spPr>
        <p:txBody>
          <a:bodyPr/>
          <a:lstStyle/>
          <a:p>
            <a:r>
              <a:rPr lang="en-US" dirty="0"/>
              <a:t>Functions</a:t>
            </a:r>
          </a:p>
        </p:txBody>
      </p:sp>
      <p:sp>
        <p:nvSpPr>
          <p:cNvPr id="3" name="Content Placeholder 2"/>
          <p:cNvSpPr>
            <a:spLocks noGrp="1"/>
          </p:cNvSpPr>
          <p:nvPr>
            <p:ph idx="1"/>
          </p:nvPr>
        </p:nvSpPr>
        <p:spPr>
          <a:xfrm>
            <a:off x="838200" y="1576369"/>
            <a:ext cx="10280779" cy="4343048"/>
          </a:xfrm>
        </p:spPr>
        <p:txBody>
          <a:bodyPr>
            <a:normAutofit/>
          </a:bodyPr>
          <a:lstStyle/>
          <a:p>
            <a:pPr marL="0" indent="0">
              <a:buNone/>
            </a:pPr>
            <a:r>
              <a:rPr lang="en-US" sz="2800" dirty="0"/>
              <a:t>Example</a:t>
            </a:r>
            <a:r>
              <a:rPr lang="en-US" dirty="0"/>
              <a:t>:</a:t>
            </a:r>
          </a:p>
          <a:p>
            <a:pPr marL="0" indent="0">
              <a:buNone/>
            </a:pPr>
            <a:r>
              <a:rPr lang="en-US" dirty="0"/>
              <a:t>Consider the function                          defined as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Ø"/>
            </a:pPr>
            <a:r>
              <a:rPr lang="en-US" dirty="0"/>
              <a:t> </a:t>
            </a:r>
            <a:r>
              <a:rPr lang="en-US" dirty="0">
                <a:solidFill>
                  <a:schemeClr val="accent1"/>
                </a:solidFill>
              </a:rPr>
              <a:t>one-to-one (invertible):  </a:t>
            </a:r>
          </a:p>
          <a:p>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20</a:t>
            </a:fld>
            <a:endParaRPr lang="en-GB"/>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762836" y="2184237"/>
            <a:ext cx="1536000" cy="274286"/>
          </a:xfrm>
          <a:prstGeom prst="rect">
            <a:avLst/>
          </a:prstGeom>
        </p:spPr>
      </p:pic>
      <p:pic>
        <p:nvPicPr>
          <p:cNvPr id="8" name="Picture 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877179" y="2130228"/>
            <a:ext cx="1550628" cy="341943"/>
          </a:xfrm>
          <a:prstGeom prst="rect">
            <a:avLst/>
          </a:prstGeom>
        </p:spPr>
      </p:pic>
      <p:pic>
        <p:nvPicPr>
          <p:cNvPr id="12" name="Picture 1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81348" y="2757443"/>
            <a:ext cx="1806629" cy="266971"/>
          </a:xfrm>
          <a:prstGeom prst="rect">
            <a:avLst/>
          </a:prstGeom>
        </p:spPr>
      </p:pic>
      <p:pic>
        <p:nvPicPr>
          <p:cNvPr id="16" name="Picture 1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07596" y="3376822"/>
            <a:ext cx="5008456" cy="345600"/>
          </a:xfrm>
          <a:prstGeom prst="rect">
            <a:avLst/>
          </a:prstGeom>
        </p:spPr>
      </p:pic>
      <p:pic>
        <p:nvPicPr>
          <p:cNvPr id="17" name="Picture 1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405082" y="4900141"/>
            <a:ext cx="3995429" cy="303543"/>
          </a:xfrm>
          <a:prstGeom prst="rect">
            <a:avLst/>
          </a:prstGeom>
        </p:spPr>
      </p:pic>
      <p:sp>
        <p:nvSpPr>
          <p:cNvPr id="13" name="Footer Placeholder 4">
            <a:extLst>
              <a:ext uri="{FF2B5EF4-FFF2-40B4-BE49-F238E27FC236}">
                <a16:creationId xmlns:a16="http://schemas.microsoft.com/office/drawing/2014/main" id="{793F5CD3-15F7-134F-8D9E-8CF62801B616}"/>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CDE9C01B-19DE-214E-A2AD-F7F13CD6EEF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56781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7838"/>
            <a:ext cx="10499376" cy="755779"/>
          </a:xfrm>
        </p:spPr>
        <p:txBody>
          <a:bodyPr/>
          <a:lstStyle/>
          <a:p>
            <a:r>
              <a:rPr lang="en-US" dirty="0"/>
              <a:t>Countable and Uncountable Sets</a:t>
            </a:r>
          </a:p>
        </p:txBody>
      </p:sp>
      <p:sp>
        <p:nvSpPr>
          <p:cNvPr id="3" name="Content Placeholder 2"/>
          <p:cNvSpPr>
            <a:spLocks noGrp="1"/>
          </p:cNvSpPr>
          <p:nvPr>
            <p:ph idx="1"/>
          </p:nvPr>
        </p:nvSpPr>
        <p:spPr>
          <a:xfrm>
            <a:off x="838200" y="1551656"/>
            <a:ext cx="10280779" cy="4343048"/>
          </a:xfrm>
        </p:spPr>
        <p:txBody>
          <a:bodyPr>
            <a:normAutofit lnSpcReduction="10000"/>
          </a:bodyPr>
          <a:lstStyle/>
          <a:p>
            <a:pPr marL="0" indent="0">
              <a:buNone/>
            </a:pPr>
            <a:r>
              <a:rPr lang="en-US" dirty="0">
                <a:solidFill>
                  <a:schemeClr val="accent1"/>
                </a:solidFill>
              </a:rPr>
              <a:t>Cardinality</a:t>
            </a:r>
            <a:r>
              <a:rPr lang="en-US" b="0" dirty="0"/>
              <a:t> </a:t>
            </a:r>
            <a:r>
              <a:rPr lang="en-US" dirty="0"/>
              <a:t>of a set       is the number of elements in</a:t>
            </a:r>
          </a:p>
          <a:p>
            <a:pPr>
              <a:lnSpc>
                <a:spcPct val="150000"/>
              </a:lnSpc>
              <a:buFont typeface="Wingdings" panose="05000000000000000000" pitchFamily="2" charset="2"/>
              <a:buChar char="Ø"/>
            </a:pPr>
            <a:r>
              <a:rPr lang="en-US" dirty="0"/>
              <a:t>        set is finite if </a:t>
            </a:r>
          </a:p>
          <a:p>
            <a:pPr>
              <a:lnSpc>
                <a:spcPct val="150000"/>
              </a:lnSpc>
              <a:buFont typeface="Wingdings" panose="05000000000000000000" pitchFamily="2" charset="2"/>
              <a:buChar char="Ø"/>
            </a:pPr>
            <a:r>
              <a:rPr lang="en-US" dirty="0"/>
              <a:t>        set if </a:t>
            </a:r>
            <a:r>
              <a:rPr lang="en-US" dirty="0">
                <a:solidFill>
                  <a:srgbClr val="FF0000"/>
                </a:solidFill>
              </a:rPr>
              <a:t>countable</a:t>
            </a:r>
            <a:r>
              <a:rPr lang="en-US" dirty="0"/>
              <a:t> if it is finite Or the elements of       can be enumerated or      listed in a sequence                                   that is,   </a:t>
            </a:r>
          </a:p>
          <a:p>
            <a:pPr>
              <a:lnSpc>
                <a:spcPct val="150000"/>
              </a:lnSpc>
              <a:buFont typeface="Wingdings" panose="05000000000000000000" pitchFamily="2" charset="2"/>
              <a:buChar char="Ø"/>
            </a:pPr>
            <a:endParaRPr lang="en-US" dirty="0"/>
          </a:p>
          <a:p>
            <a:pPr>
              <a:lnSpc>
                <a:spcPct val="150000"/>
              </a:lnSpc>
              <a:buFont typeface="Wingdings" panose="05000000000000000000" pitchFamily="2" charset="2"/>
              <a:buChar char="Ø"/>
            </a:pPr>
            <a:endParaRPr lang="en-US" dirty="0"/>
          </a:p>
          <a:p>
            <a:pPr marL="0" indent="0">
              <a:lnSpc>
                <a:spcPct val="150000"/>
              </a:lnSpc>
              <a:buNone/>
            </a:pPr>
            <a:r>
              <a:rPr lang="en-US" dirty="0"/>
              <a:t>Ex:                                      is countable.</a:t>
            </a:r>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21</a:t>
            </a:fld>
            <a:endParaRPr lang="en-GB"/>
          </a:p>
        </p:txBody>
      </p:sp>
      <p:pic>
        <p:nvPicPr>
          <p:cNvPr id="7" name="Picture 6"/>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401172" y="1609374"/>
            <a:ext cx="241371" cy="215772"/>
          </a:xfrm>
          <a:prstGeom prst="rect">
            <a:avLst/>
          </a:prstGeom>
        </p:spPr>
      </p:pic>
      <p:pic>
        <p:nvPicPr>
          <p:cNvPr id="14" name="Picture 1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7525071" y="1609376"/>
            <a:ext cx="1036798" cy="303543"/>
          </a:xfrm>
          <a:prstGeom prst="rect">
            <a:avLst/>
          </a:prstGeom>
        </p:spPr>
      </p:pic>
      <p:pic>
        <p:nvPicPr>
          <p:cNvPr id="21" name="Picture 20"/>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342634" y="2184853"/>
            <a:ext cx="241371" cy="215772"/>
          </a:xfrm>
          <a:prstGeom prst="rect">
            <a:avLst/>
          </a:prstGeom>
        </p:spPr>
      </p:pic>
      <p:pic>
        <p:nvPicPr>
          <p:cNvPr id="19" name="Picture 18"/>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554838" y="2140967"/>
            <a:ext cx="1307429" cy="303543"/>
          </a:xfrm>
          <a:prstGeom prst="rect">
            <a:avLst/>
          </a:prstGeom>
        </p:spPr>
      </p:pic>
      <p:pic>
        <p:nvPicPr>
          <p:cNvPr id="23" name="Picture 22"/>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342633" y="2831698"/>
            <a:ext cx="241371" cy="215772"/>
          </a:xfrm>
          <a:prstGeom prst="rect">
            <a:avLst/>
          </a:prstGeom>
        </p:spPr>
      </p:pic>
      <p:pic>
        <p:nvPicPr>
          <p:cNvPr id="24" name="Picture 23"/>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7710235" y="2845346"/>
            <a:ext cx="241371" cy="215772"/>
          </a:xfrm>
          <a:prstGeom prst="rect">
            <a:avLst/>
          </a:prstGeom>
        </p:spPr>
      </p:pic>
      <p:pic>
        <p:nvPicPr>
          <p:cNvPr id="20" name="Picture 1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803780" y="3404243"/>
            <a:ext cx="2086400" cy="195657"/>
          </a:xfrm>
          <a:prstGeom prst="rect">
            <a:avLst/>
          </a:prstGeom>
        </p:spPr>
      </p:pic>
      <p:pic>
        <p:nvPicPr>
          <p:cNvPr id="22" name="Picture 21"/>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1351609" y="4007933"/>
            <a:ext cx="1994971" cy="842971"/>
          </a:xfrm>
          <a:prstGeom prst="rect">
            <a:avLst/>
          </a:prstGeom>
        </p:spPr>
      </p:pic>
      <p:pic>
        <p:nvPicPr>
          <p:cNvPr id="25" name="Picture 24"/>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4149407" y="4237921"/>
            <a:ext cx="3008000" cy="303542"/>
          </a:xfrm>
          <a:prstGeom prst="rect">
            <a:avLst/>
          </a:prstGeom>
        </p:spPr>
      </p:pic>
      <p:pic>
        <p:nvPicPr>
          <p:cNvPr id="28" name="Picture 27"/>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1474820" y="5282447"/>
            <a:ext cx="2254476" cy="278248"/>
          </a:xfrm>
          <a:prstGeom prst="rect">
            <a:avLst/>
          </a:prstGeom>
        </p:spPr>
      </p:pic>
      <p:sp>
        <p:nvSpPr>
          <p:cNvPr id="18" name="Footer Placeholder 4">
            <a:extLst>
              <a:ext uri="{FF2B5EF4-FFF2-40B4-BE49-F238E27FC236}">
                <a16:creationId xmlns:a16="http://schemas.microsoft.com/office/drawing/2014/main" id="{86F3605E-AD65-DD4B-87C6-2E8B3E7A8115}"/>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9AF973F7-F74A-4C42-8BC5-5C464637C6A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648242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639"/>
            <a:ext cx="10515600" cy="755779"/>
          </a:xfrm>
        </p:spPr>
        <p:txBody>
          <a:bodyPr/>
          <a:lstStyle/>
          <a:p>
            <a:r>
              <a:rPr lang="en-US" dirty="0"/>
              <a:t>Countable and Uncountable Sets</a:t>
            </a:r>
          </a:p>
        </p:txBody>
      </p:sp>
      <p:sp>
        <p:nvSpPr>
          <p:cNvPr id="3" name="Content Placeholder 2"/>
          <p:cNvSpPr>
            <a:spLocks noGrp="1"/>
          </p:cNvSpPr>
          <p:nvPr>
            <p:ph idx="1"/>
          </p:nvPr>
        </p:nvSpPr>
        <p:spPr>
          <a:xfrm>
            <a:off x="838200" y="1588726"/>
            <a:ext cx="10280779" cy="4343048"/>
          </a:xfrm>
        </p:spPr>
        <p:txBody>
          <a:bodyPr/>
          <a:lstStyle/>
          <a:p>
            <a:pPr marL="0" indent="0">
              <a:buNone/>
            </a:pPr>
            <a:r>
              <a:rPr lang="en-US" sz="2800" dirty="0">
                <a:solidFill>
                  <a:schemeClr val="accent1"/>
                </a:solidFill>
              </a:rPr>
              <a:t>Uncountable</a:t>
            </a:r>
            <a:r>
              <a:rPr lang="en-US" dirty="0">
                <a:solidFill>
                  <a:schemeClr val="accent1"/>
                </a:solidFill>
              </a:rPr>
              <a:t>: </a:t>
            </a:r>
            <a:r>
              <a:rPr lang="en-US" dirty="0"/>
              <a:t>Not countable.</a:t>
            </a:r>
          </a:p>
          <a:p>
            <a:pPr marL="0" indent="0">
              <a:buNone/>
            </a:pPr>
            <a:r>
              <a:rPr lang="en-US" dirty="0"/>
              <a:t>e.g., </a:t>
            </a:r>
          </a:p>
          <a:p>
            <a:pPr marL="0" indent="0">
              <a:buNone/>
            </a:pPr>
            <a:endParaRPr lang="en-US" dirty="0"/>
          </a:p>
          <a:p>
            <a:pPr marL="0" indent="0">
              <a:buNone/>
            </a:pPr>
            <a:r>
              <a:rPr lang="en-US" dirty="0"/>
              <a:t>Equivalently:       set is countably infinite if it is in one-to-one correspondence with     </a:t>
            </a:r>
          </a:p>
        </p:txBody>
      </p:sp>
      <p:sp>
        <p:nvSpPr>
          <p:cNvPr id="6" name="Slide Number Placeholder 5"/>
          <p:cNvSpPr>
            <a:spLocks noGrp="1"/>
          </p:cNvSpPr>
          <p:nvPr>
            <p:ph type="sldNum" sz="quarter" idx="12"/>
          </p:nvPr>
        </p:nvSpPr>
        <p:spPr/>
        <p:txBody>
          <a:bodyPr/>
          <a:lstStyle/>
          <a:p>
            <a:fld id="{953FA840-7BA5-48A8-BEB4-818C152EB02B}" type="slidenum">
              <a:rPr lang="en-GB" smtClean="0"/>
              <a:t>22</a:t>
            </a:fld>
            <a:endParaRPr lang="en-GB"/>
          </a:p>
        </p:txBody>
      </p:sp>
      <p:pic>
        <p:nvPicPr>
          <p:cNvPr id="11" name="Picture 10"/>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677384" y="2196595"/>
            <a:ext cx="1232457" cy="303543"/>
          </a:xfrm>
          <a:prstGeom prst="rect">
            <a:avLst/>
          </a:prstGeom>
        </p:spPr>
      </p:pic>
      <p:pic>
        <p:nvPicPr>
          <p:cNvPr id="19" name="Picture 1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668470" y="3084872"/>
            <a:ext cx="241371" cy="215772"/>
          </a:xfrm>
          <a:prstGeom prst="rect">
            <a:avLst/>
          </a:prstGeom>
        </p:spPr>
      </p:pic>
      <p:pic>
        <p:nvPicPr>
          <p:cNvPr id="13" name="Picture 1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483272" y="3760250"/>
            <a:ext cx="4059428" cy="842971"/>
          </a:xfrm>
          <a:prstGeom prst="rect">
            <a:avLst/>
          </a:prstGeom>
        </p:spPr>
      </p:pic>
      <p:sp>
        <p:nvSpPr>
          <p:cNvPr id="10" name="Footer Placeholder 4">
            <a:extLst>
              <a:ext uri="{FF2B5EF4-FFF2-40B4-BE49-F238E27FC236}">
                <a16:creationId xmlns:a16="http://schemas.microsoft.com/office/drawing/2014/main" id="{7570D3E8-E576-D841-893F-E9F8D9A0AA9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29194C3F-9614-2B44-9484-6595A721562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872254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7704"/>
            <a:ext cx="10515600" cy="755779"/>
          </a:xfrm>
        </p:spPr>
        <p:txBody>
          <a:bodyPr/>
          <a:lstStyle/>
          <a:p>
            <a:r>
              <a:rPr lang="en-US" dirty="0"/>
              <a:t>Countable and Uncountable Sets</a:t>
            </a:r>
          </a:p>
        </p:txBody>
      </p:sp>
      <p:sp>
        <p:nvSpPr>
          <p:cNvPr id="6" name="Slide Number Placeholder 5"/>
          <p:cNvSpPr>
            <a:spLocks noGrp="1"/>
          </p:cNvSpPr>
          <p:nvPr>
            <p:ph type="sldNum" sz="quarter" idx="12"/>
          </p:nvPr>
        </p:nvSpPr>
        <p:spPr/>
        <p:txBody>
          <a:bodyPr/>
          <a:lstStyle/>
          <a:p>
            <a:fld id="{953FA840-7BA5-48A8-BEB4-818C152EB02B}" type="slidenum">
              <a:rPr lang="en-GB" smtClean="0"/>
              <a:t>23</a:t>
            </a:fld>
            <a:endParaRPr lang="en-GB"/>
          </a:p>
        </p:txBody>
      </p:sp>
      <p:sp>
        <p:nvSpPr>
          <p:cNvPr id="8" name="Content Placeholder 7"/>
          <p:cNvSpPr>
            <a:spLocks noGrp="1"/>
          </p:cNvSpPr>
          <p:nvPr>
            <p:ph idx="1"/>
          </p:nvPr>
        </p:nvSpPr>
        <p:spPr>
          <a:xfrm>
            <a:off x="838200" y="1576369"/>
            <a:ext cx="10280779" cy="4343048"/>
          </a:xfrm>
        </p:spPr>
        <p:txBody>
          <a:bodyPr>
            <a:normAutofit/>
          </a:bodyPr>
          <a:lstStyle/>
          <a:p>
            <a:pPr marL="0" indent="0">
              <a:buNone/>
            </a:pPr>
            <a:r>
              <a:rPr lang="en-US" sz="2800" dirty="0"/>
              <a:t>Example</a:t>
            </a:r>
            <a:r>
              <a:rPr lang="en-US" dirty="0"/>
              <a:t>:</a:t>
            </a:r>
          </a:p>
          <a:p>
            <a:pPr marL="0" indent="0">
              <a:buNone/>
            </a:pPr>
            <a:r>
              <a:rPr lang="en-US" dirty="0"/>
              <a:t>     (set of integers) is countable (countably infinite).</a:t>
            </a:r>
          </a:p>
          <a:p>
            <a:pPr marL="0" indent="0">
              <a:buNone/>
            </a:pPr>
            <a:r>
              <a:rPr lang="en-US" dirty="0"/>
              <a:t>Because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967699" y="2184238"/>
            <a:ext cx="186514" cy="208457"/>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182350" y="2648261"/>
            <a:ext cx="4573257" cy="303543"/>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946625" y="3439832"/>
            <a:ext cx="1190095" cy="169295"/>
          </a:xfrm>
          <a:prstGeom prst="rect">
            <a:avLst/>
          </a:prstGeom>
        </p:spPr>
      </p:pic>
      <p:cxnSp>
        <p:nvCxnSpPr>
          <p:cNvPr id="12" name="Straight Arrow Connector 11"/>
          <p:cNvCxnSpPr/>
          <p:nvPr/>
        </p:nvCxnSpPr>
        <p:spPr>
          <a:xfrm flipV="1">
            <a:off x="3054290" y="3020044"/>
            <a:ext cx="13648" cy="3090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flipV="1">
            <a:off x="3436618" y="3014294"/>
            <a:ext cx="5212" cy="3701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H="1" flipV="1">
            <a:off x="3939878" y="3014293"/>
            <a:ext cx="4549" cy="3701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Footer Placeholder 4">
            <a:extLst>
              <a:ext uri="{FF2B5EF4-FFF2-40B4-BE49-F238E27FC236}">
                <a16:creationId xmlns:a16="http://schemas.microsoft.com/office/drawing/2014/main" id="{3F043B66-EADE-1646-914A-D3F9FCDF8A1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4" name="Date Placeholder 3">
            <a:extLst>
              <a:ext uri="{FF2B5EF4-FFF2-40B4-BE49-F238E27FC236}">
                <a16:creationId xmlns:a16="http://schemas.microsoft.com/office/drawing/2014/main" id="{98D4D053-EB75-F542-ABD2-D9353172C2F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75720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570"/>
            <a:ext cx="10600038" cy="755779"/>
          </a:xfrm>
        </p:spPr>
        <p:txBody>
          <a:bodyPr/>
          <a:lstStyle/>
          <a:p>
            <a:r>
              <a:rPr lang="en-US" dirty="0"/>
              <a:t>Countable and Uncountable Sets</a:t>
            </a:r>
          </a:p>
        </p:txBody>
      </p:sp>
      <p:sp>
        <p:nvSpPr>
          <p:cNvPr id="3" name="Content Placeholder 2"/>
          <p:cNvSpPr>
            <a:spLocks noGrp="1"/>
          </p:cNvSpPr>
          <p:nvPr>
            <p:ph idx="1"/>
          </p:nvPr>
        </p:nvSpPr>
        <p:spPr>
          <a:xfrm>
            <a:off x="838200" y="1551312"/>
            <a:ext cx="10280779" cy="4343048"/>
          </a:xfrm>
        </p:spPr>
        <p:txBody>
          <a:bodyPr/>
          <a:lstStyle/>
          <a:p>
            <a:pPr marL="0" indent="0">
              <a:lnSpc>
                <a:spcPct val="100000"/>
              </a:lnSpc>
              <a:buNone/>
            </a:pPr>
            <a:r>
              <a:rPr lang="en-US" sz="2800" dirty="0"/>
              <a:t>Example:</a:t>
            </a:r>
          </a:p>
          <a:p>
            <a:pPr marL="0" indent="0">
              <a:lnSpc>
                <a:spcPct val="100000"/>
              </a:lnSpc>
              <a:buNone/>
            </a:pPr>
            <a:r>
              <a:rPr lang="en-US" dirty="0"/>
              <a:t>Show that a set of the form                                                                  is countable.</a:t>
            </a:r>
          </a:p>
          <a:p>
            <a:pPr marL="0" indent="0">
              <a:lnSpc>
                <a:spcPct val="100000"/>
              </a:lnSpc>
              <a:buNone/>
            </a:pPr>
            <a:endParaRPr lang="en-US" dirty="0"/>
          </a:p>
          <a:p>
            <a:pPr marL="0" indent="0">
              <a:lnSpc>
                <a:spcPct val="100000"/>
              </a:lnSpc>
              <a:buNone/>
            </a:pPr>
            <a:endParaRPr lang="en-US" dirty="0"/>
          </a:p>
          <a:p>
            <a:pPr marL="0" indent="0">
              <a:lnSpc>
                <a:spcPct val="100000"/>
              </a:lnSpc>
              <a:buNone/>
            </a:pPr>
            <a:r>
              <a:rPr lang="en-US" sz="2800" dirty="0"/>
              <a:t>Example:</a:t>
            </a:r>
          </a:p>
          <a:p>
            <a:pPr marL="0" indent="0">
              <a:lnSpc>
                <a:spcPct val="100000"/>
              </a:lnSpc>
              <a:buNone/>
            </a:pPr>
            <a:r>
              <a:rPr lang="en-US" dirty="0"/>
              <a:t>Show that the positive rational number form a countable set:</a:t>
            </a:r>
          </a:p>
          <a:p>
            <a:pPr marL="0" indent="0">
              <a:lnSpc>
                <a:spcPct val="100000"/>
              </a:lnSpc>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24</a:t>
            </a:fld>
            <a:endParaRPr lang="en-GB"/>
          </a:p>
        </p:txBody>
      </p: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629281" y="1970575"/>
            <a:ext cx="4048457" cy="885029"/>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8867685" y="3978164"/>
            <a:ext cx="2229029" cy="885029"/>
          </a:xfrm>
          <a:prstGeom prst="rect">
            <a:avLst/>
          </a:prstGeom>
        </p:spPr>
      </p:pic>
      <p:sp>
        <p:nvSpPr>
          <p:cNvPr id="11" name="Footer Placeholder 4">
            <a:extLst>
              <a:ext uri="{FF2B5EF4-FFF2-40B4-BE49-F238E27FC236}">
                <a16:creationId xmlns:a16="http://schemas.microsoft.com/office/drawing/2014/main" id="{A8DD1CDD-31C7-0A45-A575-B66991F20C09}"/>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7CF559BC-F661-B640-9922-1F433EFE8327}"/>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64905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3810"/>
            <a:ext cx="10515600" cy="755779"/>
          </a:xfrm>
        </p:spPr>
        <p:txBody>
          <a:bodyPr/>
          <a:lstStyle/>
          <a:p>
            <a:r>
              <a:rPr lang="en-US" dirty="0"/>
              <a:t>Countable and Uncountable Sets</a:t>
            </a:r>
          </a:p>
        </p:txBody>
      </p:sp>
      <p:sp>
        <p:nvSpPr>
          <p:cNvPr id="3" name="Content Placeholder 2"/>
          <p:cNvSpPr>
            <a:spLocks noGrp="1"/>
          </p:cNvSpPr>
          <p:nvPr>
            <p:ph idx="1"/>
          </p:nvPr>
        </p:nvSpPr>
        <p:spPr>
          <a:xfrm>
            <a:off x="838200" y="1538956"/>
            <a:ext cx="10280779" cy="4343048"/>
          </a:xfrm>
        </p:spPr>
        <p:txBody>
          <a:bodyPr/>
          <a:lstStyle/>
          <a:p>
            <a:pPr marL="0" indent="0">
              <a:lnSpc>
                <a:spcPct val="100000"/>
              </a:lnSpc>
              <a:buNone/>
            </a:pPr>
            <a:r>
              <a:rPr lang="en-US" sz="2800" dirty="0"/>
              <a:t>Example:</a:t>
            </a:r>
          </a:p>
          <a:p>
            <a:pPr marL="0" indent="0">
              <a:lnSpc>
                <a:spcPct val="100000"/>
              </a:lnSpc>
              <a:buNone/>
            </a:pPr>
            <a:r>
              <a:rPr lang="en-US" dirty="0"/>
              <a:t>Show that the positive rational number form a countable set:</a:t>
            </a:r>
          </a:p>
          <a:p>
            <a:pPr marL="0" indent="0">
              <a:lnSpc>
                <a:spcPct val="100000"/>
              </a:lnSpc>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25</a:t>
            </a:fld>
            <a:endParaRPr lang="en-GB"/>
          </a:p>
        </p:txBody>
      </p:sp>
      <p:pic>
        <p:nvPicPr>
          <p:cNvPr id="10" name="Picture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57542" y="2788381"/>
            <a:ext cx="2229029" cy="885029"/>
          </a:xfrm>
          <a:prstGeom prst="rect">
            <a:avLst/>
          </a:prstGeom>
        </p:spPr>
      </p:pic>
      <p:sp>
        <p:nvSpPr>
          <p:cNvPr id="8" name="Footer Placeholder 4">
            <a:extLst>
              <a:ext uri="{FF2B5EF4-FFF2-40B4-BE49-F238E27FC236}">
                <a16:creationId xmlns:a16="http://schemas.microsoft.com/office/drawing/2014/main" id="{2F69FD51-DBEA-1F46-82DC-9609B147DFA7}"/>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7" name="Date Placeholder 3">
            <a:extLst>
              <a:ext uri="{FF2B5EF4-FFF2-40B4-BE49-F238E27FC236}">
                <a16:creationId xmlns:a16="http://schemas.microsoft.com/office/drawing/2014/main" id="{AF7C74EC-9F0C-194E-A919-18C7D528991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866868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119" y="658846"/>
            <a:ext cx="10705090" cy="755779"/>
          </a:xfrm>
        </p:spPr>
        <p:txBody>
          <a:bodyPr/>
          <a:lstStyle/>
          <a:p>
            <a:r>
              <a:rPr lang="en-US" dirty="0"/>
              <a:t>Countable and Uncountable Sets</a:t>
            </a:r>
          </a:p>
        </p:txBody>
      </p:sp>
      <p:sp>
        <p:nvSpPr>
          <p:cNvPr id="3" name="Content Placeholder 2"/>
          <p:cNvSpPr>
            <a:spLocks noGrp="1"/>
          </p:cNvSpPr>
          <p:nvPr>
            <p:ph idx="1"/>
          </p:nvPr>
        </p:nvSpPr>
        <p:spPr>
          <a:xfrm>
            <a:off x="766119" y="1564012"/>
            <a:ext cx="10280779" cy="4343048"/>
          </a:xfrm>
        </p:spPr>
        <p:txBody>
          <a:bodyPr/>
          <a:lstStyle/>
          <a:p>
            <a:pPr marL="0" indent="0">
              <a:buNone/>
            </a:pPr>
            <a:r>
              <a:rPr lang="en-US" dirty="0"/>
              <a:t>But      is not </a:t>
            </a:r>
            <a:r>
              <a:rPr lang="en-US" dirty="0">
                <a:solidFill>
                  <a:srgbClr val="FF0000"/>
                </a:solidFill>
              </a:rPr>
              <a:t>countable</a:t>
            </a:r>
            <a:r>
              <a:rPr lang="en-US" dirty="0"/>
              <a:t>.</a:t>
            </a:r>
          </a:p>
          <a:p>
            <a:pPr marL="0" indent="0">
              <a:buNone/>
            </a:pPr>
            <a:r>
              <a:rPr lang="en-US" dirty="0"/>
              <a:t>In fact, any interval              where                is not </a:t>
            </a:r>
            <a:r>
              <a:rPr lang="en-US" dirty="0">
                <a:solidFill>
                  <a:srgbClr val="FF0000"/>
                </a:solidFill>
              </a:rPr>
              <a:t>countable</a:t>
            </a:r>
            <a:r>
              <a:rPr lang="en-US" dirty="0"/>
              <a:t>.</a:t>
            </a:r>
          </a:p>
          <a:p>
            <a:pPr marL="0" indent="0">
              <a:buNone/>
            </a:pPr>
            <a:endParaRPr lang="en-US" sz="2600" dirty="0"/>
          </a:p>
        </p:txBody>
      </p:sp>
      <p:sp>
        <p:nvSpPr>
          <p:cNvPr id="6" name="Slide Number Placeholder 5"/>
          <p:cNvSpPr>
            <a:spLocks noGrp="1"/>
          </p:cNvSpPr>
          <p:nvPr>
            <p:ph type="sldNum" sz="quarter" idx="12"/>
          </p:nvPr>
        </p:nvSpPr>
        <p:spPr/>
        <p:txBody>
          <a:bodyPr/>
          <a:lstStyle/>
          <a:p>
            <a:fld id="{953FA840-7BA5-48A8-BEB4-818C152EB02B}" type="slidenum">
              <a:rPr lang="en-GB" smtClean="0"/>
              <a:t>26</a:t>
            </a:fld>
            <a:endParaRPr lang="en-GB"/>
          </a:p>
        </p:txBody>
      </p:sp>
      <p:pic>
        <p:nvPicPr>
          <p:cNvPr id="8" name="Picture 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394899" y="1661984"/>
            <a:ext cx="210286" cy="208457"/>
          </a:xfrm>
          <a:prstGeom prst="rect">
            <a:avLst/>
          </a:prstGeom>
        </p:spPr>
      </p:pic>
      <p:pic>
        <p:nvPicPr>
          <p:cNvPr id="10" name="Picture 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434056" y="2093785"/>
            <a:ext cx="621714" cy="303543"/>
          </a:xfrm>
          <a:prstGeom prst="rect">
            <a:avLst/>
          </a:prstGeom>
        </p:spPr>
      </p:pic>
      <p:pic>
        <p:nvPicPr>
          <p:cNvPr id="11" name="Picture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03637" y="2127613"/>
            <a:ext cx="791771" cy="235886"/>
          </a:xfrm>
          <a:prstGeom prst="rect">
            <a:avLst/>
          </a:prstGeom>
        </p:spPr>
      </p:pic>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988499" y="2826664"/>
            <a:ext cx="4035657" cy="303543"/>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88498" y="3642305"/>
            <a:ext cx="4074057" cy="303543"/>
          </a:xfrm>
          <a:prstGeom prst="rect">
            <a:avLst/>
          </a:prstGeom>
        </p:spPr>
      </p:pic>
      <p:sp>
        <p:nvSpPr>
          <p:cNvPr id="12" name="Footer Placeholder 4">
            <a:extLst>
              <a:ext uri="{FF2B5EF4-FFF2-40B4-BE49-F238E27FC236}">
                <a16:creationId xmlns:a16="http://schemas.microsoft.com/office/drawing/2014/main" id="{39F9EDDB-085B-9447-8CCC-88499043ECE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4C138BC5-7FF6-444C-A418-4D528BF9E4C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12502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58846"/>
            <a:ext cx="10633009" cy="1055654"/>
          </a:xfrm>
        </p:spPr>
        <p:txBody>
          <a:bodyPr>
            <a:noAutofit/>
          </a:bodyPr>
          <a:lstStyle/>
          <a:p>
            <a:r>
              <a:rPr lang="en-US" dirty="0"/>
              <a:t>Orchestrated Conversation:</a:t>
            </a:r>
            <a:br>
              <a:rPr lang="en-US" dirty="0"/>
            </a:br>
            <a:r>
              <a:rPr lang="en-US" dirty="0"/>
              <a:t>Review and Discussion</a:t>
            </a:r>
          </a:p>
        </p:txBody>
      </p:sp>
      <p:sp>
        <p:nvSpPr>
          <p:cNvPr id="6" name="Slide Number Placeholder 5"/>
          <p:cNvSpPr>
            <a:spLocks noGrp="1"/>
          </p:cNvSpPr>
          <p:nvPr>
            <p:ph type="sldNum" sz="quarter" idx="12"/>
          </p:nvPr>
        </p:nvSpPr>
        <p:spPr/>
        <p:txBody>
          <a:bodyPr/>
          <a:lstStyle/>
          <a:p>
            <a:fld id="{953FA840-7BA5-48A8-BEB4-818C152EB02B}" type="slidenum">
              <a:rPr lang="en-GB" smtClean="0"/>
              <a:t>27</a:t>
            </a:fld>
            <a:endParaRPr lang="en-GB"/>
          </a:p>
        </p:txBody>
      </p:sp>
      <p:sp>
        <p:nvSpPr>
          <p:cNvPr id="12" name="Footer Placeholder 4">
            <a:extLst>
              <a:ext uri="{FF2B5EF4-FFF2-40B4-BE49-F238E27FC236}">
                <a16:creationId xmlns:a16="http://schemas.microsoft.com/office/drawing/2014/main" id="{39F9EDDB-085B-9447-8CCC-88499043ECE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4C138BC5-7FF6-444C-A418-4D528BF9E4C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
        <p:nvSpPr>
          <p:cNvPr id="16" name="Content Placeholder 2">
            <a:extLst>
              <a:ext uri="{FF2B5EF4-FFF2-40B4-BE49-F238E27FC236}">
                <a16:creationId xmlns:a16="http://schemas.microsoft.com/office/drawing/2014/main" id="{5D2BB22C-5D65-8E41-B781-86AA32706710}"/>
              </a:ext>
            </a:extLst>
          </p:cNvPr>
          <p:cNvSpPr>
            <a:spLocks noGrp="1"/>
          </p:cNvSpPr>
          <p:nvPr>
            <p:ph idx="1"/>
          </p:nvPr>
        </p:nvSpPr>
        <p:spPr>
          <a:xfrm>
            <a:off x="838199" y="2038662"/>
            <a:ext cx="10208699" cy="3868398"/>
          </a:xfrm>
        </p:spPr>
        <p:txBody>
          <a:bodyPr/>
          <a:lstStyle/>
          <a:p>
            <a:pPr marL="0" indent="0">
              <a:buNone/>
            </a:pPr>
            <a:r>
              <a:rPr lang="en-US" dirty="0"/>
              <a:t>Review of Video and Exercises from Lesson 1 Video 1</a:t>
            </a:r>
          </a:p>
          <a:p>
            <a:pPr marL="0" indent="0">
              <a:buNone/>
            </a:pPr>
            <a:endParaRPr lang="en-US" sz="2600" dirty="0"/>
          </a:p>
        </p:txBody>
      </p:sp>
    </p:spTree>
    <p:extLst>
      <p:ext uri="{BB962C8B-B14F-4D97-AF65-F5344CB8AC3E}">
        <p14:creationId xmlns:p14="http://schemas.microsoft.com/office/powerpoint/2010/main" val="13095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8777"/>
            <a:ext cx="10633009" cy="755779"/>
          </a:xfrm>
        </p:spPr>
        <p:txBody>
          <a:bodyPr/>
          <a:lstStyle/>
          <a:p>
            <a:r>
              <a:rPr lang="en-US" dirty="0"/>
              <a:t>Random experiment</a:t>
            </a:r>
          </a:p>
        </p:txBody>
      </p:sp>
      <p:sp>
        <p:nvSpPr>
          <p:cNvPr id="3" name="Content Placeholder 2"/>
          <p:cNvSpPr>
            <a:spLocks noGrp="1"/>
          </p:cNvSpPr>
          <p:nvPr>
            <p:ph idx="1"/>
          </p:nvPr>
        </p:nvSpPr>
        <p:spPr>
          <a:xfrm>
            <a:off x="838200" y="1576369"/>
            <a:ext cx="10280779" cy="4343048"/>
          </a:xfrm>
          <a:ln w="19050">
            <a:noFill/>
          </a:ln>
        </p:spPr>
        <p:txBody>
          <a:bodyPr>
            <a:normAutofit/>
          </a:bodyPr>
          <a:lstStyle/>
          <a:p>
            <a:pPr marL="0" indent="0">
              <a:buNone/>
            </a:pPr>
            <a:r>
              <a:rPr lang="en-US" sz="2800" dirty="0">
                <a:solidFill>
                  <a:schemeClr val="accent1"/>
                </a:solidFill>
              </a:rPr>
              <a:t>Random experiment: </a:t>
            </a:r>
            <a:r>
              <a:rPr lang="en-US" sz="2800" dirty="0"/>
              <a:t>A phenomenon whose outcome cannot be predicted with certainty, such as  </a:t>
            </a:r>
          </a:p>
          <a:p>
            <a:pPr marL="457200" lvl="1" indent="0">
              <a:buNone/>
            </a:pPr>
            <a:r>
              <a:rPr lang="en-US" sz="2800" b="1" dirty="0"/>
              <a:t>Random experiment:</a:t>
            </a:r>
          </a:p>
          <a:p>
            <a:pPr lvl="1"/>
            <a:r>
              <a:rPr lang="en-US" sz="2800" b="1" dirty="0">
                <a:solidFill>
                  <a:srgbClr val="FF0000"/>
                </a:solidFill>
              </a:rPr>
              <a:t>Roll a die </a:t>
            </a:r>
          </a:p>
          <a:p>
            <a:pPr lvl="1"/>
            <a:r>
              <a:rPr lang="en-US" sz="2800" b="1" dirty="0">
                <a:solidFill>
                  <a:srgbClr val="FF0000"/>
                </a:solidFill>
              </a:rPr>
              <a:t>Roll a die three times</a:t>
            </a:r>
          </a:p>
          <a:p>
            <a:pPr lvl="1"/>
            <a:r>
              <a:rPr lang="en-US" sz="2800" b="1" dirty="0">
                <a:solidFill>
                  <a:srgbClr val="FF0000"/>
                </a:solidFill>
              </a:rPr>
              <a:t>Flip a coin</a:t>
            </a:r>
          </a:p>
        </p:txBody>
      </p:sp>
      <p:sp>
        <p:nvSpPr>
          <p:cNvPr id="6" name="Slide Number Placeholder 5"/>
          <p:cNvSpPr>
            <a:spLocks noGrp="1"/>
          </p:cNvSpPr>
          <p:nvPr>
            <p:ph type="sldNum" sz="quarter" idx="12"/>
          </p:nvPr>
        </p:nvSpPr>
        <p:spPr/>
        <p:txBody>
          <a:bodyPr/>
          <a:lstStyle/>
          <a:p>
            <a:fld id="{953FA840-7BA5-48A8-BEB4-818C152EB02B}" type="slidenum">
              <a:rPr lang="en-GB" smtClean="0"/>
              <a:t>28</a:t>
            </a:fld>
            <a:endParaRPr lang="en-GB"/>
          </a:p>
        </p:txBody>
      </p:sp>
      <p:sp>
        <p:nvSpPr>
          <p:cNvPr id="7" name="Footer Placeholder 4">
            <a:extLst>
              <a:ext uri="{FF2B5EF4-FFF2-40B4-BE49-F238E27FC236}">
                <a16:creationId xmlns:a16="http://schemas.microsoft.com/office/drawing/2014/main" id="{94DDA44A-897A-954E-99D3-F89E5AD77C0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4AE3213E-948E-494C-801D-CC93129E512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65005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6668"/>
            <a:ext cx="10633009" cy="755779"/>
          </a:xfrm>
        </p:spPr>
        <p:txBody>
          <a:bodyPr/>
          <a:lstStyle/>
          <a:p>
            <a:r>
              <a:rPr lang="en-US" dirty="0"/>
              <a:t>Random experiment</a:t>
            </a:r>
          </a:p>
        </p:txBody>
      </p:sp>
      <p:sp>
        <p:nvSpPr>
          <p:cNvPr id="3" name="Content Placeholder 2"/>
          <p:cNvSpPr>
            <a:spLocks noGrp="1"/>
          </p:cNvSpPr>
          <p:nvPr>
            <p:ph idx="1"/>
          </p:nvPr>
        </p:nvSpPr>
        <p:spPr>
          <a:xfrm>
            <a:off x="838200" y="1594304"/>
            <a:ext cx="10280779" cy="2664166"/>
          </a:xfrm>
        </p:spPr>
        <p:txBody>
          <a:bodyPr>
            <a:normAutofit/>
          </a:bodyPr>
          <a:lstStyle/>
          <a:p>
            <a:pPr marL="0" indent="0">
              <a:buNone/>
            </a:pPr>
            <a:r>
              <a:rPr lang="en-US" sz="2800" dirty="0">
                <a:solidFill>
                  <a:schemeClr val="accent1"/>
                </a:solidFill>
              </a:rPr>
              <a:t>Outcome:</a:t>
            </a:r>
          </a:p>
          <a:p>
            <a:pPr marL="0" indent="0">
              <a:buNone/>
            </a:pPr>
            <a:r>
              <a:rPr lang="en-US" dirty="0"/>
              <a:t>An outcome is the result of a random experiment.</a:t>
            </a:r>
          </a:p>
          <a:p>
            <a:r>
              <a:rPr lang="en-US" dirty="0"/>
              <a:t>Roll a die                3</a:t>
            </a:r>
          </a:p>
          <a:p>
            <a:r>
              <a:rPr lang="en-US" dirty="0"/>
              <a:t>Roll a die 3 times                (2, 3, 6)</a:t>
            </a:r>
          </a:p>
        </p:txBody>
      </p:sp>
      <p:sp>
        <p:nvSpPr>
          <p:cNvPr id="6" name="Slide Number Placeholder 5"/>
          <p:cNvSpPr>
            <a:spLocks noGrp="1"/>
          </p:cNvSpPr>
          <p:nvPr>
            <p:ph type="sldNum" sz="quarter" idx="12"/>
          </p:nvPr>
        </p:nvSpPr>
        <p:spPr/>
        <p:txBody>
          <a:bodyPr/>
          <a:lstStyle/>
          <a:p>
            <a:fld id="{953FA840-7BA5-48A8-BEB4-818C152EB02B}" type="slidenum">
              <a:rPr lang="en-GB" smtClean="0"/>
              <a:t>29</a:t>
            </a:fld>
            <a:endParaRPr lang="en-GB"/>
          </a:p>
        </p:txBody>
      </p:sp>
      <p:cxnSp>
        <p:nvCxnSpPr>
          <p:cNvPr id="11" name="Straight Arrow Connector 10"/>
          <p:cNvCxnSpPr/>
          <p:nvPr/>
        </p:nvCxnSpPr>
        <p:spPr>
          <a:xfrm>
            <a:off x="2482980" y="2788267"/>
            <a:ext cx="825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3460880" y="3232767"/>
            <a:ext cx="8255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Footer Placeholder 4">
            <a:extLst>
              <a:ext uri="{FF2B5EF4-FFF2-40B4-BE49-F238E27FC236}">
                <a16:creationId xmlns:a16="http://schemas.microsoft.com/office/drawing/2014/main" id="{C5D12B9D-BAF1-4344-BA57-FD91BA8720A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27819C2F-87BA-BD4E-B147-AC8394AF09F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427716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8670"/>
            <a:ext cx="10515600" cy="755779"/>
          </a:xfrm>
        </p:spPr>
        <p:txBody>
          <a:bodyPr/>
          <a:lstStyle/>
          <a:p>
            <a:r>
              <a:rPr lang="en-US" b="1" dirty="0"/>
              <a:t>Rationale</a:t>
            </a:r>
          </a:p>
        </p:txBody>
      </p:sp>
      <p:sp>
        <p:nvSpPr>
          <p:cNvPr id="6" name="Slide Number Placeholder 5">
            <a:extLst>
              <a:ext uri="{FF2B5EF4-FFF2-40B4-BE49-F238E27FC236}">
                <a16:creationId xmlns:a16="http://schemas.microsoft.com/office/drawing/2014/main" id="{BFFF8275-B17B-4977-90CA-8BA28802DD90}"/>
              </a:ext>
            </a:extLst>
          </p:cNvPr>
          <p:cNvSpPr>
            <a:spLocks noGrp="1"/>
          </p:cNvSpPr>
          <p:nvPr>
            <p:ph type="sldNum" sz="quarter" idx="12"/>
          </p:nvPr>
        </p:nvSpPr>
        <p:spPr/>
        <p:txBody>
          <a:bodyPr/>
          <a:lstStyle/>
          <a:p>
            <a:fld id="{953FA840-7BA5-48A8-BEB4-818C152EB02B}" type="slidenum">
              <a:rPr lang="en-GB" smtClean="0"/>
              <a:t>3</a:t>
            </a:fld>
            <a:endParaRPr lang="en-GB"/>
          </a:p>
        </p:txBody>
      </p:sp>
      <p:sp>
        <p:nvSpPr>
          <p:cNvPr id="7" name="Footer Placeholder 4">
            <a:extLst>
              <a:ext uri="{FF2B5EF4-FFF2-40B4-BE49-F238E27FC236}">
                <a16:creationId xmlns:a16="http://schemas.microsoft.com/office/drawing/2014/main" id="{6E73FA9F-6601-7D44-8ECF-8B1FE5E1B94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Google Shape;88;p3">
            <a:extLst>
              <a:ext uri="{FF2B5EF4-FFF2-40B4-BE49-F238E27FC236}">
                <a16:creationId xmlns:a16="http://schemas.microsoft.com/office/drawing/2014/main" id="{DE614678-8E81-6B4A-8B2C-48E2C03E3FE0}"/>
              </a:ext>
            </a:extLst>
          </p:cNvPr>
          <p:cNvSpPr txBox="1">
            <a:spLocks/>
          </p:cNvSpPr>
          <p:nvPr/>
        </p:nvSpPr>
        <p:spPr>
          <a:xfrm>
            <a:off x="838200" y="1573134"/>
            <a:ext cx="9864436" cy="4351338"/>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SzPts val="2400"/>
            </a:pPr>
            <a:r>
              <a:rPr lang="en-US" dirty="0"/>
              <a:t>An exploration of the basic concepts of probability will provide a foundation for discussion. </a:t>
            </a:r>
          </a:p>
          <a:p>
            <a:pPr>
              <a:lnSpc>
                <a:spcPct val="100000"/>
              </a:lnSpc>
              <a:spcBef>
                <a:spcPts val="600"/>
              </a:spcBef>
              <a:spcAft>
                <a:spcPts val="600"/>
              </a:spcAft>
              <a:buSzPts val="2400"/>
            </a:pPr>
            <a:r>
              <a:rPr lang="en-US" dirty="0"/>
              <a:t>Mathematical concepts are necessary for understanding probability theory. </a:t>
            </a:r>
          </a:p>
          <a:p>
            <a:pPr>
              <a:lnSpc>
                <a:spcPct val="100000"/>
              </a:lnSpc>
              <a:spcBef>
                <a:spcPts val="600"/>
              </a:spcBef>
              <a:spcAft>
                <a:spcPts val="600"/>
              </a:spcAft>
              <a:buSzPts val="2400"/>
            </a:pPr>
            <a:r>
              <a:rPr lang="en-US" dirty="0"/>
              <a:t>This lesson focuses on random experiments and the axioms of probability. </a:t>
            </a:r>
          </a:p>
          <a:p>
            <a:pPr>
              <a:lnSpc>
                <a:spcPct val="100000"/>
              </a:lnSpc>
              <a:spcBef>
                <a:spcPts val="600"/>
              </a:spcBef>
              <a:spcAft>
                <a:spcPts val="600"/>
              </a:spcAft>
              <a:buSzPts val="2400"/>
            </a:pPr>
            <a:r>
              <a:rPr lang="en-US" dirty="0"/>
              <a:t>You will explore discrete and continuous probability models, before discussing conditional probability.</a:t>
            </a:r>
          </a:p>
        </p:txBody>
      </p:sp>
      <p:sp>
        <p:nvSpPr>
          <p:cNvPr id="8" name="Date Placeholder 3">
            <a:extLst>
              <a:ext uri="{FF2B5EF4-FFF2-40B4-BE49-F238E27FC236}">
                <a16:creationId xmlns:a16="http://schemas.microsoft.com/office/drawing/2014/main" id="{1004354B-1733-BB49-80BE-410639E8C98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704488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215"/>
            <a:ext cx="10633009" cy="755779"/>
          </a:xfrm>
        </p:spPr>
        <p:txBody>
          <a:bodyPr/>
          <a:lstStyle/>
          <a:p>
            <a:r>
              <a:rPr lang="en-US" dirty="0"/>
              <a:t>Random experiment</a:t>
            </a:r>
          </a:p>
        </p:txBody>
      </p:sp>
      <p:sp>
        <p:nvSpPr>
          <p:cNvPr id="3" name="Content Placeholder 2"/>
          <p:cNvSpPr>
            <a:spLocks noGrp="1"/>
          </p:cNvSpPr>
          <p:nvPr>
            <p:ph idx="1"/>
          </p:nvPr>
        </p:nvSpPr>
        <p:spPr>
          <a:xfrm>
            <a:off x="838200" y="1594304"/>
            <a:ext cx="10280779" cy="2896776"/>
          </a:xfrm>
        </p:spPr>
        <p:txBody>
          <a:bodyPr>
            <a:normAutofit/>
          </a:bodyPr>
          <a:lstStyle/>
          <a:p>
            <a:pPr marL="0" indent="0">
              <a:lnSpc>
                <a:spcPct val="150000"/>
              </a:lnSpc>
              <a:buNone/>
            </a:pPr>
            <a:r>
              <a:rPr lang="en-US" sz="2800" dirty="0">
                <a:solidFill>
                  <a:schemeClr val="accent1"/>
                </a:solidFill>
              </a:rPr>
              <a:t>Events: </a:t>
            </a:r>
          </a:p>
          <a:p>
            <a:pPr marL="0" indent="0">
              <a:buNone/>
            </a:pPr>
            <a:r>
              <a:rPr lang="en-US" dirty="0"/>
              <a:t>An event is collection of possible outcomes.</a:t>
            </a:r>
          </a:p>
          <a:p>
            <a:r>
              <a:rPr lang="en-US" dirty="0"/>
              <a:t>Roll a die (Event=E)</a:t>
            </a:r>
          </a:p>
        </p:txBody>
      </p:sp>
      <p:sp>
        <p:nvSpPr>
          <p:cNvPr id="6" name="Slide Number Placeholder 5"/>
          <p:cNvSpPr>
            <a:spLocks noGrp="1"/>
          </p:cNvSpPr>
          <p:nvPr>
            <p:ph type="sldNum" sz="quarter" idx="12"/>
          </p:nvPr>
        </p:nvSpPr>
        <p:spPr/>
        <p:txBody>
          <a:bodyPr/>
          <a:lstStyle/>
          <a:p>
            <a:fld id="{953FA840-7BA5-48A8-BEB4-818C152EB02B}" type="slidenum">
              <a:rPr lang="en-GB" smtClean="0"/>
              <a:t>30</a:t>
            </a:fld>
            <a:endParaRPr lang="en-GB"/>
          </a:p>
        </p:txBody>
      </p:sp>
      <p:pic>
        <p:nvPicPr>
          <p:cNvPr id="15" name="Picture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39891" y="3510954"/>
            <a:ext cx="1934323" cy="278248"/>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508440" y="3510954"/>
            <a:ext cx="1630933" cy="279924"/>
          </a:xfrm>
          <a:prstGeom prst="rect">
            <a:avLst/>
          </a:prstGeom>
        </p:spPr>
      </p:pic>
      <p:pic>
        <p:nvPicPr>
          <p:cNvPr id="5" name="Picture 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978589" y="3510954"/>
            <a:ext cx="1238704" cy="279924"/>
          </a:xfrm>
          <a:prstGeom prst="rect">
            <a:avLst/>
          </a:prstGeom>
        </p:spPr>
      </p:pic>
      <p:sp>
        <p:nvSpPr>
          <p:cNvPr id="10" name="Footer Placeholder 4">
            <a:extLst>
              <a:ext uri="{FF2B5EF4-FFF2-40B4-BE49-F238E27FC236}">
                <a16:creationId xmlns:a16="http://schemas.microsoft.com/office/drawing/2014/main" id="{35D90077-B614-F849-BAD5-2E3B7D7EE7F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1C8D2463-D278-C145-B680-91B88C86ECD3}"/>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544886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9166"/>
            <a:ext cx="10633009" cy="755779"/>
          </a:xfrm>
        </p:spPr>
        <p:txBody>
          <a:bodyPr/>
          <a:lstStyle/>
          <a:p>
            <a:r>
              <a:rPr lang="en-US" dirty="0"/>
              <a:t>Random experiment</a:t>
            </a:r>
          </a:p>
        </p:txBody>
      </p:sp>
      <p:sp>
        <p:nvSpPr>
          <p:cNvPr id="3" name="Content Placeholder 2"/>
          <p:cNvSpPr>
            <a:spLocks noGrp="1"/>
          </p:cNvSpPr>
          <p:nvPr>
            <p:ph idx="1"/>
          </p:nvPr>
        </p:nvSpPr>
        <p:spPr>
          <a:xfrm>
            <a:off x="838200" y="1564012"/>
            <a:ext cx="10280779" cy="4343048"/>
          </a:xfrm>
        </p:spPr>
        <p:txBody>
          <a:bodyPr/>
          <a:lstStyle/>
          <a:p>
            <a:pPr marL="0" indent="0">
              <a:buNone/>
            </a:pPr>
            <a:r>
              <a:rPr lang="en-US" dirty="0">
                <a:solidFill>
                  <a:schemeClr val="accent1"/>
                </a:solidFill>
              </a:rPr>
              <a:t>Sample Space: </a:t>
            </a:r>
          </a:p>
          <a:p>
            <a:pPr marL="0" indent="0">
              <a:buNone/>
            </a:pPr>
            <a:r>
              <a:rPr lang="en-US" dirty="0"/>
              <a:t>The sample space is the set of all  possible outcomes.</a:t>
            </a:r>
          </a:p>
          <a:p>
            <a:r>
              <a:rPr lang="en-US" dirty="0"/>
              <a:t>Roll a die:                 </a:t>
            </a:r>
            <a:r>
              <a:rPr lang="en-US" sz="2000" dirty="0"/>
              <a:t>random experiment</a:t>
            </a:r>
          </a:p>
          <a:p>
            <a:endParaRPr lang="en-US" sz="2000" dirty="0"/>
          </a:p>
          <a:p>
            <a:endParaRPr lang="en-US" sz="2000" dirty="0"/>
          </a:p>
          <a:p>
            <a:r>
              <a:rPr lang="en-US" dirty="0"/>
              <a:t>Roll a die three times</a:t>
            </a:r>
          </a:p>
          <a:p>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31</a:t>
            </a:fld>
            <a:endParaRPr lang="en-GB"/>
          </a:p>
        </p:txBody>
      </p:sp>
      <p:cxnSp>
        <p:nvCxnSpPr>
          <p:cNvPr id="12" name="Straight Arrow Connector 11"/>
          <p:cNvCxnSpPr/>
          <p:nvPr/>
        </p:nvCxnSpPr>
        <p:spPr>
          <a:xfrm flipH="1" flipV="1">
            <a:off x="2584580" y="2689735"/>
            <a:ext cx="850900" cy="12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3" name="Picture 1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159208" y="3122484"/>
            <a:ext cx="2850743" cy="303543"/>
          </a:xfrm>
          <a:prstGeom prst="rect">
            <a:avLst/>
          </a:prstGeom>
        </p:spPr>
      </p:pic>
      <p:pic>
        <p:nvPicPr>
          <p:cNvPr id="14" name="Picture 1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159208" y="4388400"/>
            <a:ext cx="8532114" cy="303543"/>
          </a:xfrm>
          <a:prstGeom prst="rect">
            <a:avLst/>
          </a:prstGeom>
        </p:spPr>
      </p:pic>
      <p:cxnSp>
        <p:nvCxnSpPr>
          <p:cNvPr id="18" name="Curved Connector 17"/>
          <p:cNvCxnSpPr/>
          <p:nvPr/>
        </p:nvCxnSpPr>
        <p:spPr>
          <a:xfrm rot="5400000">
            <a:off x="5366387" y="4862886"/>
            <a:ext cx="452075" cy="334318"/>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565780" y="5256083"/>
            <a:ext cx="1320233" cy="369332"/>
          </a:xfrm>
          <a:prstGeom prst="rect">
            <a:avLst/>
          </a:prstGeom>
          <a:noFill/>
        </p:spPr>
        <p:txBody>
          <a:bodyPr wrap="none" rtlCol="0">
            <a:spAutoFit/>
          </a:bodyPr>
          <a:lstStyle/>
          <a:p>
            <a:r>
              <a:rPr lang="en-US" b="1" dirty="0"/>
              <a:t>an outcome</a:t>
            </a:r>
          </a:p>
        </p:txBody>
      </p:sp>
      <p:sp>
        <p:nvSpPr>
          <p:cNvPr id="15" name="Footer Placeholder 4">
            <a:extLst>
              <a:ext uri="{FF2B5EF4-FFF2-40B4-BE49-F238E27FC236}">
                <a16:creationId xmlns:a16="http://schemas.microsoft.com/office/drawing/2014/main" id="{493E5A6B-9934-1942-8264-2502D13B8AB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BC0959A1-A65C-524B-AF9C-70C45410ECF7}"/>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905062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32</a:t>
            </a:fld>
            <a:endParaRPr lang="en-GB"/>
          </a:p>
        </p:txBody>
      </p:sp>
      <p:sp>
        <p:nvSpPr>
          <p:cNvPr id="26" name="Title 1"/>
          <p:cNvSpPr>
            <a:spLocks noGrp="1"/>
          </p:cNvSpPr>
          <p:nvPr>
            <p:ph type="title"/>
          </p:nvPr>
        </p:nvSpPr>
        <p:spPr>
          <a:xfrm>
            <a:off x="766119" y="660414"/>
            <a:ext cx="10587681" cy="755779"/>
          </a:xfrm>
        </p:spPr>
        <p:txBody>
          <a:bodyPr/>
          <a:lstStyle/>
          <a:p>
            <a:r>
              <a:rPr lang="en-US" dirty="0"/>
              <a:t>Random experiment</a:t>
            </a:r>
          </a:p>
        </p:txBody>
      </p:sp>
      <p:sp>
        <p:nvSpPr>
          <p:cNvPr id="27" name="Content Placeholder 2"/>
          <p:cNvSpPr>
            <a:spLocks noGrp="1"/>
          </p:cNvSpPr>
          <p:nvPr>
            <p:ph idx="1"/>
          </p:nvPr>
        </p:nvSpPr>
        <p:spPr>
          <a:xfrm>
            <a:off x="766119" y="1601083"/>
            <a:ext cx="10280779" cy="4343048"/>
          </a:xfrm>
        </p:spPr>
        <p:txBody>
          <a:bodyPr/>
          <a:lstStyle/>
          <a:p>
            <a:pPr>
              <a:buFont typeface="Wingdings" panose="05000000000000000000" pitchFamily="2" charset="2"/>
              <a:buChar char="Ø"/>
            </a:pPr>
            <a:r>
              <a:rPr lang="en-US" dirty="0"/>
              <a:t> </a:t>
            </a:r>
            <a:r>
              <a:rPr lang="en-US" dirty="0">
                <a:solidFill>
                  <a:schemeClr val="accent1"/>
                </a:solidFill>
              </a:rPr>
              <a:t>Event</a:t>
            </a:r>
            <a:r>
              <a:rPr lang="en-US" dirty="0"/>
              <a:t>                           </a:t>
            </a:r>
            <a:r>
              <a:rPr lang="en-US" dirty="0">
                <a:solidFill>
                  <a:schemeClr val="accent1"/>
                </a:solidFill>
              </a:rPr>
              <a:t>Set</a:t>
            </a:r>
            <a:r>
              <a:rPr lang="en-US" dirty="0"/>
              <a:t> </a:t>
            </a:r>
          </a:p>
          <a:p>
            <a:pPr>
              <a:buFont typeface="Wingdings" panose="05000000000000000000" pitchFamily="2" charset="2"/>
              <a:buChar char="Ø"/>
            </a:pPr>
            <a:r>
              <a:rPr lang="en-US" dirty="0"/>
              <a:t> </a:t>
            </a:r>
            <a:r>
              <a:rPr lang="en-US" dirty="0">
                <a:solidFill>
                  <a:schemeClr val="accent1"/>
                </a:solidFill>
              </a:rPr>
              <a:t>Sample space                          Universal Set</a:t>
            </a:r>
          </a:p>
          <a:p>
            <a:pPr>
              <a:buFont typeface="Wingdings" panose="05000000000000000000" pitchFamily="2" charset="2"/>
              <a:buChar char="Ø"/>
            </a:pPr>
            <a:r>
              <a:rPr lang="en-US" dirty="0"/>
              <a:t> </a:t>
            </a:r>
            <a:r>
              <a:rPr lang="en-US" dirty="0">
                <a:solidFill>
                  <a:schemeClr val="accent1"/>
                </a:solidFill>
              </a:rPr>
              <a:t>Outcome                         Element</a:t>
            </a:r>
          </a:p>
          <a:p>
            <a:pPr>
              <a:buFont typeface="Wingdings" panose="05000000000000000000" pitchFamily="2" charset="2"/>
              <a:buChar char="Ø"/>
            </a:pPr>
            <a:endParaRPr lang="en-US" dirty="0"/>
          </a:p>
          <a:p>
            <a:pPr marL="457200" lvl="1" indent="0">
              <a:buNone/>
            </a:pPr>
            <a:r>
              <a:rPr lang="en-US" dirty="0"/>
              <a:t>We say that an event       occurs if the outcome of the experiment is an  element of </a:t>
            </a:r>
          </a:p>
        </p:txBody>
      </p:sp>
      <p:cxnSp>
        <p:nvCxnSpPr>
          <p:cNvPr id="3" name="Straight Arrow Connector 2"/>
          <p:cNvCxnSpPr/>
          <p:nvPr/>
        </p:nvCxnSpPr>
        <p:spPr>
          <a:xfrm>
            <a:off x="2131499" y="1813354"/>
            <a:ext cx="13843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3039549" y="2270554"/>
            <a:ext cx="13843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448999" y="2727754"/>
            <a:ext cx="13843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024828" y="3453714"/>
            <a:ext cx="241371" cy="215772"/>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780422" y="3770857"/>
            <a:ext cx="323656" cy="215772"/>
          </a:xfrm>
          <a:prstGeom prst="rect">
            <a:avLst/>
          </a:prstGeom>
        </p:spPr>
      </p:pic>
      <p:sp>
        <p:nvSpPr>
          <p:cNvPr id="12" name="Footer Placeholder 4">
            <a:extLst>
              <a:ext uri="{FF2B5EF4-FFF2-40B4-BE49-F238E27FC236}">
                <a16:creationId xmlns:a16="http://schemas.microsoft.com/office/drawing/2014/main" id="{09CCEA24-2B26-6743-8E85-B6969A8ACEA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51AF593B-0F3E-464F-A88E-1BEB628CAB0D}"/>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122861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33</a:t>
            </a:fld>
            <a:endParaRPr lang="en-GB"/>
          </a:p>
        </p:txBody>
      </p:sp>
      <p:sp>
        <p:nvSpPr>
          <p:cNvPr id="7" name="Title 1"/>
          <p:cNvSpPr>
            <a:spLocks noGrp="1"/>
          </p:cNvSpPr>
          <p:nvPr>
            <p:ph type="title"/>
          </p:nvPr>
        </p:nvSpPr>
        <p:spPr>
          <a:xfrm>
            <a:off x="838199" y="642249"/>
            <a:ext cx="10515600" cy="755779"/>
          </a:xfrm>
        </p:spPr>
        <p:txBody>
          <a:bodyPr/>
          <a:lstStyle/>
          <a:p>
            <a:r>
              <a:rPr lang="en-US" dirty="0"/>
              <a:t>Random experiment</a:t>
            </a:r>
          </a:p>
        </p:txBody>
      </p:sp>
      <p:sp>
        <p:nvSpPr>
          <p:cNvPr id="8" name="Content Placeholder 2"/>
          <p:cNvSpPr>
            <a:spLocks noGrp="1"/>
          </p:cNvSpPr>
          <p:nvPr>
            <p:ph idx="1"/>
          </p:nvPr>
        </p:nvSpPr>
        <p:spPr>
          <a:xfrm>
            <a:off x="838199" y="1551656"/>
            <a:ext cx="10280779" cy="4343048"/>
          </a:xfrm>
        </p:spPr>
        <p:txBody>
          <a:bodyPr/>
          <a:lstStyle/>
          <a:p>
            <a:pPr marL="0" indent="0">
              <a:buNone/>
            </a:pPr>
            <a:r>
              <a:rPr lang="en-US" sz="2800" dirty="0">
                <a:solidFill>
                  <a:schemeClr val="accent1"/>
                </a:solidFill>
              </a:rPr>
              <a:t>Partition:</a:t>
            </a:r>
          </a:p>
          <a:p>
            <a:pPr marL="0" indent="0">
              <a:buNone/>
            </a:pPr>
            <a:r>
              <a:rPr lang="en-US" dirty="0"/>
              <a:t>A partition is a collectively exhaustive, and mutually exclusive set of events, i.e.,</a:t>
            </a:r>
          </a:p>
          <a:p>
            <a:pPr marL="0" indent="0">
              <a:lnSpc>
                <a:spcPct val="150000"/>
              </a:lnSpc>
              <a:buNone/>
            </a:pPr>
            <a:r>
              <a:rPr lang="en-US" dirty="0"/>
              <a:t>                                   is a Partition if </a:t>
            </a:r>
          </a:p>
          <a:p>
            <a:pPr>
              <a:lnSpc>
                <a:spcPct val="150000"/>
              </a:lnSpc>
            </a:pPr>
            <a:r>
              <a:rPr lang="en-US" dirty="0"/>
              <a:t> </a:t>
            </a:r>
          </a:p>
          <a:p>
            <a:pPr>
              <a:lnSpc>
                <a:spcPct val="150000"/>
              </a:lnSpc>
            </a:pPr>
            <a:r>
              <a:rPr lang="en-US" dirty="0"/>
              <a:t> </a:t>
            </a:r>
          </a:p>
        </p:txBody>
      </p:sp>
      <p:pic>
        <p:nvPicPr>
          <p:cNvPr id="2" name="Picture 1"/>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928779" y="2772178"/>
            <a:ext cx="2238171" cy="266972"/>
          </a:xfrm>
          <a:prstGeom prst="rect">
            <a:avLst/>
          </a:prstGeom>
        </p:spPr>
      </p:pic>
      <p:pic>
        <p:nvPicPr>
          <p:cNvPr id="10" name="Picture 9"/>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1345207" y="3419823"/>
            <a:ext cx="4019199" cy="259657"/>
          </a:xfrm>
          <a:prstGeom prst="rect">
            <a:avLst/>
          </a:prstGeom>
        </p:spPr>
      </p:pic>
      <p:pic>
        <p:nvPicPr>
          <p:cNvPr id="11" name="Picture 10"/>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1345207" y="4046503"/>
            <a:ext cx="2854398" cy="323658"/>
          </a:xfrm>
          <a:prstGeom prst="rect">
            <a:avLst/>
          </a:prstGeom>
        </p:spPr>
      </p:pic>
      <p:grpSp>
        <p:nvGrpSpPr>
          <p:cNvPr id="3" name="Group 2">
            <a:extLst>
              <a:ext uri="{FF2B5EF4-FFF2-40B4-BE49-F238E27FC236}">
                <a16:creationId xmlns:a16="http://schemas.microsoft.com/office/drawing/2014/main" id="{497ED849-C9E9-AC44-866C-3D2EF24C22B0}"/>
              </a:ext>
            </a:extLst>
          </p:cNvPr>
          <p:cNvGrpSpPr/>
          <p:nvPr/>
        </p:nvGrpSpPr>
        <p:grpSpPr>
          <a:xfrm>
            <a:off x="6999070" y="3341932"/>
            <a:ext cx="3223060" cy="1409142"/>
            <a:chOff x="5886737" y="3797628"/>
            <a:chExt cx="3223060" cy="1409142"/>
          </a:xfrm>
        </p:grpSpPr>
        <p:sp>
          <p:nvSpPr>
            <p:cNvPr id="29" name="Rectangle 28"/>
            <p:cNvSpPr/>
            <p:nvPr/>
          </p:nvSpPr>
          <p:spPr>
            <a:xfrm>
              <a:off x="5886738" y="3889874"/>
              <a:ext cx="2770981" cy="1316896"/>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2" name="Picture 5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076773" y="4124996"/>
              <a:ext cx="277029" cy="192000"/>
            </a:xfrm>
            <a:prstGeom prst="rect">
              <a:avLst/>
            </a:prstGeom>
          </p:spPr>
        </p:pic>
        <p:pic>
          <p:nvPicPr>
            <p:cNvPr id="62" name="Picture 6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8905302" y="3797628"/>
              <a:ext cx="204495" cy="194438"/>
            </a:xfrm>
            <a:prstGeom prst="rect">
              <a:avLst/>
            </a:prstGeom>
          </p:spPr>
        </p:pic>
        <p:cxnSp>
          <p:nvCxnSpPr>
            <p:cNvPr id="34" name="Straight Connector 33"/>
            <p:cNvCxnSpPr/>
            <p:nvPr/>
          </p:nvCxnSpPr>
          <p:spPr>
            <a:xfrm flipH="1">
              <a:off x="5886737" y="3889873"/>
              <a:ext cx="1241085" cy="88395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29" idx="2"/>
            </p:cNvCxnSpPr>
            <p:nvPr/>
          </p:nvCxnSpPr>
          <p:spPr>
            <a:xfrm>
              <a:off x="6280279" y="4480792"/>
              <a:ext cx="991950" cy="7259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29" idx="2"/>
              <a:endCxn id="29" idx="3"/>
            </p:cNvCxnSpPr>
            <p:nvPr/>
          </p:nvCxnSpPr>
          <p:spPr>
            <a:xfrm flipV="1">
              <a:off x="7272229" y="4548322"/>
              <a:ext cx="1385490" cy="65844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29" idx="0"/>
            </p:cNvCxnSpPr>
            <p:nvPr/>
          </p:nvCxnSpPr>
          <p:spPr>
            <a:xfrm flipH="1" flipV="1">
              <a:off x="7272229" y="3889874"/>
              <a:ext cx="835813" cy="930952"/>
            </a:xfrm>
            <a:prstGeom prst="line">
              <a:avLst/>
            </a:prstGeom>
          </p:spPr>
          <p:style>
            <a:lnRef idx="2">
              <a:schemeClr val="accent1"/>
            </a:lnRef>
            <a:fillRef idx="0">
              <a:schemeClr val="accent1"/>
            </a:fillRef>
            <a:effectRef idx="1">
              <a:schemeClr val="accent1"/>
            </a:effectRef>
            <a:fontRef idx="minor">
              <a:schemeClr val="tx1"/>
            </a:fontRef>
          </p:style>
        </p:cxnSp>
        <p:pic>
          <p:nvPicPr>
            <p:cNvPr id="60" name="Picture 59"/>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8264180" y="4958675"/>
              <a:ext cx="285257" cy="192000"/>
            </a:xfrm>
            <a:prstGeom prst="rect">
              <a:avLst/>
            </a:prstGeom>
          </p:spPr>
        </p:pic>
        <p:pic>
          <p:nvPicPr>
            <p:cNvPr id="58" name="Picture 57"/>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143794" y="4862676"/>
              <a:ext cx="281143" cy="190629"/>
            </a:xfrm>
            <a:prstGeom prst="rect">
              <a:avLst/>
            </a:prstGeom>
          </p:spPr>
        </p:pic>
        <p:pic>
          <p:nvPicPr>
            <p:cNvPr id="59" name="Picture 58"/>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6967429" y="4359294"/>
              <a:ext cx="282515" cy="192000"/>
            </a:xfrm>
            <a:prstGeom prst="rect">
              <a:avLst/>
            </a:prstGeom>
          </p:spPr>
        </p:pic>
        <p:pic>
          <p:nvPicPr>
            <p:cNvPr id="61" name="Picture 6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8026223" y="4117787"/>
              <a:ext cx="281143" cy="192000"/>
            </a:xfrm>
            <a:prstGeom prst="rect">
              <a:avLst/>
            </a:prstGeom>
          </p:spPr>
        </p:pic>
      </p:grpSp>
      <p:sp>
        <p:nvSpPr>
          <p:cNvPr id="21" name="Footer Placeholder 4">
            <a:extLst>
              <a:ext uri="{FF2B5EF4-FFF2-40B4-BE49-F238E27FC236}">
                <a16:creationId xmlns:a16="http://schemas.microsoft.com/office/drawing/2014/main" id="{B43D3345-C6FA-A547-984F-DB88524BEEE5}"/>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2" name="Date Placeholder 3">
            <a:extLst>
              <a:ext uri="{FF2B5EF4-FFF2-40B4-BE49-F238E27FC236}">
                <a16:creationId xmlns:a16="http://schemas.microsoft.com/office/drawing/2014/main" id="{030540C0-FB58-7347-96F0-6D3668E17CAB}"/>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649195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556"/>
            <a:ext cx="10515600" cy="755779"/>
          </a:xfrm>
        </p:spPr>
        <p:txBody>
          <a:bodyPr/>
          <a:lstStyle/>
          <a:p>
            <a:r>
              <a:rPr lang="en-US" dirty="0"/>
              <a:t>Summary of Random experiment</a:t>
            </a:r>
          </a:p>
        </p:txBody>
      </p:sp>
      <p:sp>
        <p:nvSpPr>
          <p:cNvPr id="3" name="Content Placeholder 2"/>
          <p:cNvSpPr>
            <a:spLocks noGrp="1"/>
          </p:cNvSpPr>
          <p:nvPr>
            <p:ph idx="1"/>
          </p:nvPr>
        </p:nvSpPr>
        <p:spPr>
          <a:xfrm>
            <a:off x="838200" y="1564013"/>
            <a:ext cx="10636759" cy="4343048"/>
          </a:xfrm>
        </p:spPr>
        <p:txBody>
          <a:bodyPr>
            <a:normAutofit/>
          </a:bodyPr>
          <a:lstStyle/>
          <a:p>
            <a:pPr marL="457200" indent="-457200">
              <a:lnSpc>
                <a:spcPct val="150000"/>
              </a:lnSpc>
              <a:buFont typeface="+mj-lt"/>
              <a:buAutoNum type="alphaLcParenR"/>
            </a:pPr>
            <a:r>
              <a:rPr lang="en-US" dirty="0">
                <a:solidFill>
                  <a:schemeClr val="accent1"/>
                </a:solidFill>
              </a:rPr>
              <a:t>Review of set theory</a:t>
            </a:r>
          </a:p>
          <a:p>
            <a:pPr marL="457200" indent="-457200">
              <a:buFont typeface="+mj-lt"/>
              <a:buAutoNum type="alphaLcParenR"/>
            </a:pPr>
            <a:r>
              <a:rPr lang="en-US" dirty="0">
                <a:solidFill>
                  <a:schemeClr val="accent1"/>
                </a:solidFill>
              </a:rPr>
              <a:t>Random experiments:  </a:t>
            </a:r>
            <a:r>
              <a:rPr lang="en-US" dirty="0"/>
              <a:t>Roll a die, etc.</a:t>
            </a:r>
          </a:p>
          <a:p>
            <a:pPr lvl="1">
              <a:lnSpc>
                <a:spcPct val="150000"/>
              </a:lnSpc>
              <a:buFont typeface="Wingdings" panose="05000000000000000000" pitchFamily="2" charset="2"/>
              <a:buChar char="Ø"/>
            </a:pPr>
            <a:r>
              <a:rPr lang="en-US" dirty="0"/>
              <a:t> </a:t>
            </a:r>
            <a:r>
              <a:rPr lang="en-US" b="1" dirty="0">
                <a:solidFill>
                  <a:srgbClr val="FF0000"/>
                </a:solidFill>
              </a:rPr>
              <a:t>Outcome: </a:t>
            </a:r>
            <a:r>
              <a:rPr lang="en-US" b="1" dirty="0"/>
              <a:t>An outcome is a result of random experiment</a:t>
            </a:r>
            <a:r>
              <a:rPr lang="en-US" dirty="0"/>
              <a:t>.</a:t>
            </a:r>
          </a:p>
          <a:p>
            <a:pPr lvl="2">
              <a:lnSpc>
                <a:spcPct val="100000"/>
              </a:lnSpc>
            </a:pPr>
            <a:r>
              <a:rPr lang="en-US" b="1" dirty="0"/>
              <a:t>Roll a die                            3</a:t>
            </a:r>
          </a:p>
          <a:p>
            <a:pPr lvl="2">
              <a:lnSpc>
                <a:spcPct val="100000"/>
              </a:lnSpc>
            </a:pPr>
            <a:r>
              <a:rPr lang="en-US" b="1" dirty="0"/>
              <a:t>Roll a die three times                         (3,6,2)</a:t>
            </a:r>
          </a:p>
        </p:txBody>
      </p:sp>
      <p:sp>
        <p:nvSpPr>
          <p:cNvPr id="6" name="Slide Number Placeholder 5"/>
          <p:cNvSpPr>
            <a:spLocks noGrp="1"/>
          </p:cNvSpPr>
          <p:nvPr>
            <p:ph type="sldNum" sz="quarter" idx="12"/>
          </p:nvPr>
        </p:nvSpPr>
        <p:spPr/>
        <p:txBody>
          <a:bodyPr/>
          <a:lstStyle/>
          <a:p>
            <a:fld id="{953FA840-7BA5-48A8-BEB4-818C152EB02B}" type="slidenum">
              <a:rPr lang="en-GB" smtClean="0"/>
              <a:t>34</a:t>
            </a:fld>
            <a:endParaRPr lang="en-GB"/>
          </a:p>
        </p:txBody>
      </p:sp>
      <p:cxnSp>
        <p:nvCxnSpPr>
          <p:cNvPr id="8" name="Straight Arrow Connector 7"/>
          <p:cNvCxnSpPr/>
          <p:nvPr/>
        </p:nvCxnSpPr>
        <p:spPr>
          <a:xfrm>
            <a:off x="3346580" y="3466899"/>
            <a:ext cx="11270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4473658" y="3851309"/>
            <a:ext cx="11270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Footer Placeholder 4">
            <a:extLst>
              <a:ext uri="{FF2B5EF4-FFF2-40B4-BE49-F238E27FC236}">
                <a16:creationId xmlns:a16="http://schemas.microsoft.com/office/drawing/2014/main" id="{D49B4621-9F69-C74E-9D7B-49A779D0E1A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0" name="Date Placeholder 3">
            <a:extLst>
              <a:ext uri="{FF2B5EF4-FFF2-40B4-BE49-F238E27FC236}">
                <a16:creationId xmlns:a16="http://schemas.microsoft.com/office/drawing/2014/main" id="{8D81215E-B9CA-E84D-9DA0-264CE9421A2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105292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1880"/>
            <a:ext cx="10633009" cy="755779"/>
          </a:xfrm>
        </p:spPr>
        <p:txBody>
          <a:bodyPr/>
          <a:lstStyle/>
          <a:p>
            <a:r>
              <a:rPr lang="en-US" dirty="0"/>
              <a:t>Summary of Random experiment</a:t>
            </a:r>
          </a:p>
        </p:txBody>
      </p:sp>
      <p:sp>
        <p:nvSpPr>
          <p:cNvPr id="3" name="Content Placeholder 2"/>
          <p:cNvSpPr>
            <a:spLocks noGrp="1"/>
          </p:cNvSpPr>
          <p:nvPr>
            <p:ph idx="1"/>
          </p:nvPr>
        </p:nvSpPr>
        <p:spPr>
          <a:xfrm>
            <a:off x="554037" y="1576370"/>
            <a:ext cx="10280779" cy="4343048"/>
          </a:xfrm>
        </p:spPr>
        <p:txBody>
          <a:bodyPr>
            <a:normAutofit/>
          </a:bodyPr>
          <a:lstStyle/>
          <a:p>
            <a:pPr lvl="1">
              <a:buFont typeface="Wingdings" panose="05000000000000000000" pitchFamily="2" charset="2"/>
              <a:buChar char="Ø"/>
            </a:pPr>
            <a:r>
              <a:rPr lang="en-US" b="1" dirty="0"/>
              <a:t> </a:t>
            </a:r>
            <a:r>
              <a:rPr lang="en-US" b="1" dirty="0">
                <a:solidFill>
                  <a:srgbClr val="FF0000"/>
                </a:solidFill>
              </a:rPr>
              <a:t>Sample Space: </a:t>
            </a:r>
            <a:r>
              <a:rPr lang="en-US" b="1" dirty="0"/>
              <a:t>The set of all possible outcomes </a:t>
            </a:r>
          </a:p>
          <a:p>
            <a:pPr lvl="2"/>
            <a:r>
              <a:rPr lang="en-US" b="1" dirty="0"/>
              <a:t>Roll a die </a:t>
            </a:r>
          </a:p>
          <a:p>
            <a:pPr lvl="2"/>
            <a:endParaRPr lang="en-US" b="1" dirty="0"/>
          </a:p>
          <a:p>
            <a:pPr lvl="1">
              <a:buFont typeface="Wingdings" panose="05000000000000000000" pitchFamily="2" charset="2"/>
              <a:buChar char="Ø"/>
            </a:pPr>
            <a:r>
              <a:rPr lang="en-US" b="1" dirty="0"/>
              <a:t> </a:t>
            </a:r>
            <a:r>
              <a:rPr lang="en-US" b="1" dirty="0">
                <a:solidFill>
                  <a:srgbClr val="FF0000"/>
                </a:solidFill>
              </a:rPr>
              <a:t>Event:</a:t>
            </a:r>
            <a:r>
              <a:rPr lang="en-US" b="1" dirty="0"/>
              <a:t> An event is a collection of possible outcomes. </a:t>
            </a:r>
          </a:p>
          <a:p>
            <a:pPr marL="457200" lvl="1" indent="0">
              <a:buNone/>
            </a:pPr>
            <a:r>
              <a:rPr lang="en-US" b="1" dirty="0"/>
              <a:t>             An event is subset of </a:t>
            </a:r>
          </a:p>
          <a:p>
            <a:pPr lvl="2"/>
            <a:r>
              <a:rPr lang="en-US" b="1" dirty="0"/>
              <a:t>Roll a die : </a:t>
            </a:r>
          </a:p>
          <a:p>
            <a:pPr lvl="2"/>
            <a:endParaRPr lang="en-US" b="1" dirty="0"/>
          </a:p>
          <a:p>
            <a:pPr marL="914400" lvl="2" indent="0">
              <a:buNone/>
            </a:pPr>
            <a:endParaRPr lang="en-US" b="1" dirty="0"/>
          </a:p>
        </p:txBody>
      </p:sp>
      <p:sp>
        <p:nvSpPr>
          <p:cNvPr id="6" name="Slide Number Placeholder 5"/>
          <p:cNvSpPr>
            <a:spLocks noGrp="1"/>
          </p:cNvSpPr>
          <p:nvPr>
            <p:ph type="sldNum" sz="quarter" idx="12"/>
          </p:nvPr>
        </p:nvSpPr>
        <p:spPr/>
        <p:txBody>
          <a:bodyPr/>
          <a:lstStyle/>
          <a:p>
            <a:fld id="{953FA840-7BA5-48A8-BEB4-818C152EB02B}" type="slidenum">
              <a:rPr lang="en-GB" smtClean="0"/>
              <a:t>35</a:t>
            </a:fld>
            <a:endParaRPr lang="en-GB"/>
          </a:p>
        </p:txBody>
      </p:sp>
      <p:pic>
        <p:nvPicPr>
          <p:cNvPr id="9" name="Picture 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455419" y="1650414"/>
            <a:ext cx="494476" cy="278248"/>
          </a:xfrm>
          <a:prstGeom prst="rect">
            <a:avLst/>
          </a:prstGeom>
        </p:spPr>
      </p:pic>
      <p:cxnSp>
        <p:nvCxnSpPr>
          <p:cNvPr id="13" name="Straight Arrow Connector 12"/>
          <p:cNvCxnSpPr/>
          <p:nvPr/>
        </p:nvCxnSpPr>
        <p:spPr>
          <a:xfrm>
            <a:off x="2956078" y="2171344"/>
            <a:ext cx="11270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 name="Picture 9"/>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283836" y="2032220"/>
            <a:ext cx="2586362" cy="278248"/>
          </a:xfrm>
          <a:prstGeom prst="rect">
            <a:avLst/>
          </a:prstGeom>
        </p:spPr>
      </p:pic>
      <p:pic>
        <p:nvPicPr>
          <p:cNvPr id="11" name="Picture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723277" y="3128033"/>
            <a:ext cx="241372" cy="201143"/>
          </a:xfrm>
          <a:prstGeom prst="rect">
            <a:avLst/>
          </a:prstGeom>
        </p:spPr>
      </p:pic>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561989" y="3176881"/>
            <a:ext cx="284952" cy="165943"/>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153524" y="3493020"/>
            <a:ext cx="3139505" cy="278248"/>
          </a:xfrm>
          <a:prstGeom prst="rect">
            <a:avLst/>
          </a:prstGeom>
        </p:spPr>
      </p:pic>
      <p:sp>
        <p:nvSpPr>
          <p:cNvPr id="16" name="Footer Placeholder 4">
            <a:extLst>
              <a:ext uri="{FF2B5EF4-FFF2-40B4-BE49-F238E27FC236}">
                <a16:creationId xmlns:a16="http://schemas.microsoft.com/office/drawing/2014/main" id="{AE80A589-AB8C-4A4F-AFCD-5D6937B40ABB}"/>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55BAC255-7B19-2B45-89CD-BEBF3980890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947737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1597"/>
            <a:ext cx="10633009" cy="755779"/>
          </a:xfrm>
        </p:spPr>
        <p:txBody>
          <a:bodyPr/>
          <a:lstStyle/>
          <a:p>
            <a:r>
              <a:rPr lang="en-US" dirty="0"/>
              <a:t>Summary of Random experiment</a:t>
            </a:r>
          </a:p>
        </p:txBody>
      </p:sp>
      <p:sp>
        <p:nvSpPr>
          <p:cNvPr id="3" name="Content Placeholder 2"/>
          <p:cNvSpPr>
            <a:spLocks noGrp="1"/>
          </p:cNvSpPr>
          <p:nvPr>
            <p:ph idx="1"/>
          </p:nvPr>
        </p:nvSpPr>
        <p:spPr>
          <a:xfrm>
            <a:off x="838200" y="1576369"/>
            <a:ext cx="10280779" cy="4343048"/>
          </a:xfrm>
        </p:spPr>
        <p:txBody>
          <a:bodyPr>
            <a:normAutofit/>
          </a:bodyPr>
          <a:lstStyle/>
          <a:p>
            <a:pPr>
              <a:buFont typeface="Wingdings" panose="05000000000000000000" pitchFamily="2" charset="2"/>
              <a:buChar char="Ø"/>
            </a:pPr>
            <a:r>
              <a:rPr lang="en-US" dirty="0"/>
              <a:t> </a:t>
            </a:r>
            <a:r>
              <a:rPr lang="en-US" b="1" dirty="0"/>
              <a:t>We also say that an event       has occurred if the outcome of the experiment is an element of</a:t>
            </a:r>
          </a:p>
          <a:p>
            <a:pPr lvl="1"/>
            <a:r>
              <a:rPr lang="en-US" b="1" dirty="0">
                <a:solidFill>
                  <a:srgbClr val="FF0000"/>
                </a:solidFill>
              </a:rPr>
              <a:t>Roll a die</a:t>
            </a:r>
            <a:r>
              <a:rPr lang="en-US" b="1" dirty="0"/>
              <a:t>                 </a:t>
            </a:r>
            <a:r>
              <a:rPr lang="en-US" b="1" dirty="0">
                <a:solidFill>
                  <a:srgbClr val="FF0000"/>
                </a:solidFill>
              </a:rPr>
              <a:t>2 ,</a:t>
            </a:r>
            <a:r>
              <a:rPr lang="en-US" b="1" dirty="0"/>
              <a:t>       </a:t>
            </a:r>
          </a:p>
          <a:p>
            <a:pPr lvl="2"/>
            <a:endParaRPr lang="en-US" b="1" dirty="0"/>
          </a:p>
          <a:p>
            <a:pPr lvl="2"/>
            <a:endParaRPr lang="en-US" b="1" dirty="0"/>
          </a:p>
          <a:p>
            <a:pPr lvl="2"/>
            <a:endParaRPr lang="en-US" b="1" dirty="0"/>
          </a:p>
          <a:p>
            <a:pPr lvl="1"/>
            <a:r>
              <a:rPr lang="en-US" b="1" dirty="0">
                <a:solidFill>
                  <a:srgbClr val="FF0000"/>
                </a:solidFill>
              </a:rPr>
              <a:t>Roll a die 3 times</a:t>
            </a:r>
            <a:r>
              <a:rPr lang="en-US" b="1" dirty="0"/>
              <a:t>    </a:t>
            </a:r>
          </a:p>
          <a:p>
            <a:pPr lvl="1"/>
            <a:endParaRPr lang="en-US" b="1" dirty="0"/>
          </a:p>
          <a:p>
            <a:pPr lvl="1"/>
            <a:endParaRPr lang="en-US" b="1" dirty="0"/>
          </a:p>
          <a:p>
            <a:pPr marL="457200" lvl="1" indent="0">
              <a:lnSpc>
                <a:spcPct val="150000"/>
              </a:lnSpc>
              <a:buNone/>
            </a:pPr>
            <a:r>
              <a:rPr lang="en-US" b="1" dirty="0"/>
              <a:t>                  elements.        </a:t>
            </a:r>
          </a:p>
          <a:p>
            <a:pPr>
              <a:buFont typeface="Wingdings" panose="05000000000000000000" pitchFamily="2" charset="2"/>
              <a:buChar char="Ø"/>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36</a:t>
            </a:fld>
            <a:endParaRPr lang="en-GB"/>
          </a:p>
        </p:txBody>
      </p:sp>
      <p:pic>
        <p:nvPicPr>
          <p:cNvPr id="18" name="Picture 1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567209" y="1681170"/>
            <a:ext cx="241371" cy="215772"/>
          </a:xfrm>
          <a:prstGeom prst="rect">
            <a:avLst/>
          </a:prstGeom>
        </p:spPr>
      </p:pic>
      <p:pic>
        <p:nvPicPr>
          <p:cNvPr id="26" name="Picture 2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305636" y="1974297"/>
            <a:ext cx="323656" cy="215772"/>
          </a:xfrm>
          <a:prstGeom prst="rect">
            <a:avLst/>
          </a:prstGeom>
        </p:spPr>
      </p:pic>
      <p:cxnSp>
        <p:nvCxnSpPr>
          <p:cNvPr id="27" name="Straight Arrow Connector 26"/>
          <p:cNvCxnSpPr/>
          <p:nvPr/>
        </p:nvCxnSpPr>
        <p:spPr>
          <a:xfrm>
            <a:off x="3049177" y="2498724"/>
            <a:ext cx="673858" cy="9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9" name="Picture 2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923411" y="2436053"/>
            <a:ext cx="2275047" cy="213333"/>
          </a:xfrm>
          <a:prstGeom prst="rect">
            <a:avLst/>
          </a:prstGeom>
        </p:spPr>
      </p:pic>
      <p:pic>
        <p:nvPicPr>
          <p:cNvPr id="30" name="Picture 2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882469" y="2841609"/>
            <a:ext cx="2793142" cy="211809"/>
          </a:xfrm>
          <a:prstGeom prst="rect">
            <a:avLst/>
          </a:prstGeom>
        </p:spPr>
      </p:pic>
      <p:pic>
        <p:nvPicPr>
          <p:cNvPr id="8" name="Picture 7"/>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595123" y="4496291"/>
            <a:ext cx="8502856" cy="303543"/>
          </a:xfrm>
          <a:prstGeom prst="rect">
            <a:avLst/>
          </a:prstGeom>
        </p:spPr>
      </p:pic>
      <p:pic>
        <p:nvPicPr>
          <p:cNvPr id="10" name="Picture 9"/>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730973" y="5099230"/>
            <a:ext cx="759313" cy="258134"/>
          </a:xfrm>
          <a:prstGeom prst="rect">
            <a:avLst/>
          </a:prstGeom>
        </p:spPr>
      </p:pic>
      <p:sp>
        <p:nvSpPr>
          <p:cNvPr id="15" name="Footer Placeholder 4">
            <a:extLst>
              <a:ext uri="{FF2B5EF4-FFF2-40B4-BE49-F238E27FC236}">
                <a16:creationId xmlns:a16="http://schemas.microsoft.com/office/drawing/2014/main" id="{F8D74D20-E7C9-EC41-B971-7CE8603D22C7}"/>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A537E4E6-3DC7-1C49-9F2A-DD012080F05E}"/>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377580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119"/>
            <a:ext cx="10593162" cy="755779"/>
          </a:xfrm>
        </p:spPr>
        <p:txBody>
          <a:bodyPr/>
          <a:lstStyle/>
          <a:p>
            <a:r>
              <a:rPr lang="en-US" dirty="0"/>
              <a:t>Probability</a:t>
            </a:r>
          </a:p>
        </p:txBody>
      </p:sp>
      <p:sp>
        <p:nvSpPr>
          <p:cNvPr id="3" name="Content Placeholder 2"/>
          <p:cNvSpPr>
            <a:spLocks noGrp="1"/>
          </p:cNvSpPr>
          <p:nvPr>
            <p:ph idx="1"/>
          </p:nvPr>
        </p:nvSpPr>
        <p:spPr>
          <a:xfrm>
            <a:off x="838200" y="1601083"/>
            <a:ext cx="10280779" cy="4343048"/>
          </a:xfrm>
        </p:spPr>
        <p:txBody>
          <a:bodyPr/>
          <a:lstStyle/>
          <a:p>
            <a:pPr marL="0" indent="0">
              <a:buNone/>
            </a:pPr>
            <a:r>
              <a:rPr lang="en-US" dirty="0"/>
              <a:t>Event                                    Probability of </a:t>
            </a:r>
          </a:p>
          <a:p>
            <a:pPr marL="0" indent="0">
              <a:buNone/>
            </a:pPr>
            <a:r>
              <a:rPr lang="en-US" dirty="0"/>
              <a:t>We assign a probability              to every event</a:t>
            </a:r>
          </a:p>
          <a:p>
            <a:pPr marL="0" indent="0">
              <a:buNone/>
            </a:pPr>
            <a:r>
              <a:rPr lang="en-US" dirty="0"/>
              <a:t>                The portion of times event        is observed in  a large number of runs of the experiment.  </a:t>
            </a:r>
          </a:p>
        </p:txBody>
      </p:sp>
      <p:sp>
        <p:nvSpPr>
          <p:cNvPr id="6" name="Slide Number Placeholder 5"/>
          <p:cNvSpPr>
            <a:spLocks noGrp="1"/>
          </p:cNvSpPr>
          <p:nvPr>
            <p:ph type="sldNum" sz="quarter" idx="12"/>
          </p:nvPr>
        </p:nvSpPr>
        <p:spPr/>
        <p:txBody>
          <a:bodyPr/>
          <a:lstStyle/>
          <a:p>
            <a:fld id="{953FA840-7BA5-48A8-BEB4-818C152EB02B}" type="slidenum">
              <a:rPr lang="en-GB" smtClean="0"/>
              <a:t>37</a:t>
            </a:fld>
            <a:endParaRPr lang="en-GB"/>
          </a:p>
        </p:txBody>
      </p:sp>
      <p:pic>
        <p:nvPicPr>
          <p:cNvPr id="7" name="Picture 6"/>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1800213" y="1675127"/>
            <a:ext cx="2183314" cy="303543"/>
          </a:xfrm>
          <a:prstGeom prst="rect">
            <a:avLst/>
          </a:prstGeom>
        </p:spPr>
      </p:pic>
      <p:pic>
        <p:nvPicPr>
          <p:cNvPr id="9" name="Picture 8"/>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964941" y="1688775"/>
            <a:ext cx="323656" cy="215772"/>
          </a:xfrm>
          <a:prstGeom prst="rect">
            <a:avLst/>
          </a:prstGeom>
        </p:spPr>
      </p:pic>
      <p:pic>
        <p:nvPicPr>
          <p:cNvPr id="10" name="Picture 9"/>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969879" y="2131678"/>
            <a:ext cx="758857" cy="303543"/>
          </a:xfrm>
          <a:prstGeom prst="rect">
            <a:avLst/>
          </a:prstGeom>
        </p:spPr>
      </p:pic>
      <p:pic>
        <p:nvPicPr>
          <p:cNvPr id="14" name="Picture 13"/>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758787" y="2158974"/>
            <a:ext cx="323656" cy="215772"/>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879144" y="2557035"/>
            <a:ext cx="960000" cy="303543"/>
          </a:xfrm>
          <a:prstGeom prst="rect">
            <a:avLst/>
          </a:prstGeom>
        </p:spPr>
      </p:pic>
      <p:pic>
        <p:nvPicPr>
          <p:cNvPr id="16" name="Picture 1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560951" y="2587271"/>
            <a:ext cx="241371" cy="215772"/>
          </a:xfrm>
          <a:prstGeom prst="rect">
            <a:avLst/>
          </a:prstGeom>
        </p:spPr>
      </p:pic>
      <p:grpSp>
        <p:nvGrpSpPr>
          <p:cNvPr id="5" name="Group 4">
            <a:extLst>
              <a:ext uri="{FF2B5EF4-FFF2-40B4-BE49-F238E27FC236}">
                <a16:creationId xmlns:a16="http://schemas.microsoft.com/office/drawing/2014/main" id="{E1A1F8F3-2D4D-DE4C-866C-0AA48281B3F0}"/>
              </a:ext>
            </a:extLst>
          </p:cNvPr>
          <p:cNvGrpSpPr/>
          <p:nvPr/>
        </p:nvGrpSpPr>
        <p:grpSpPr>
          <a:xfrm>
            <a:off x="3516409" y="3626938"/>
            <a:ext cx="5159181" cy="1737584"/>
            <a:chOff x="1295400" y="3857998"/>
            <a:chExt cx="5159181" cy="1737584"/>
          </a:xfrm>
        </p:grpSpPr>
        <p:sp>
          <p:nvSpPr>
            <p:cNvPr id="18" name="Oval 17"/>
            <p:cNvSpPr/>
            <p:nvPr/>
          </p:nvSpPr>
          <p:spPr>
            <a:xfrm>
              <a:off x="2624537" y="3857998"/>
              <a:ext cx="1593810" cy="173758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113632" y="4210032"/>
              <a:ext cx="307810" cy="219429"/>
            </a:xfrm>
            <a:prstGeom prst="rect">
              <a:avLst/>
            </a:prstGeom>
          </p:spPr>
        </p:pic>
        <p:pic>
          <p:nvPicPr>
            <p:cNvPr id="23" name="Picture 22"/>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3415791" y="4579032"/>
              <a:ext cx="312381" cy="217905"/>
            </a:xfrm>
            <a:prstGeom prst="rect">
              <a:avLst/>
            </a:prstGeom>
          </p:spPr>
        </p:pic>
        <p:pic>
          <p:nvPicPr>
            <p:cNvPr id="24" name="Picture 23"/>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152114" y="4940833"/>
              <a:ext cx="313905" cy="219429"/>
            </a:xfrm>
            <a:prstGeom prst="rect">
              <a:avLst/>
            </a:prstGeom>
          </p:spPr>
        </p:pic>
        <p:cxnSp>
          <p:nvCxnSpPr>
            <p:cNvPr id="26" name="Straight Arrow Connector 25"/>
            <p:cNvCxnSpPr/>
            <p:nvPr/>
          </p:nvCxnSpPr>
          <p:spPr>
            <a:xfrm flipH="1">
              <a:off x="2109469" y="4265652"/>
              <a:ext cx="1004164" cy="1387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H="1" flipV="1">
              <a:off x="2100733" y="4541525"/>
              <a:ext cx="1239491" cy="104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H="1" flipV="1">
              <a:off x="2073964" y="4781495"/>
              <a:ext cx="1039668" cy="2690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295400" y="4321349"/>
              <a:ext cx="814069" cy="369332"/>
            </a:xfrm>
            <a:prstGeom prst="rect">
              <a:avLst/>
            </a:prstGeom>
            <a:noFill/>
          </p:spPr>
          <p:txBody>
            <a:bodyPr wrap="none" rtlCol="0">
              <a:spAutoFit/>
            </a:bodyPr>
            <a:lstStyle/>
            <a:p>
              <a:r>
                <a:rPr lang="en-US" b="1" dirty="0"/>
                <a:t>events</a:t>
              </a:r>
            </a:p>
          </p:txBody>
        </p:sp>
        <p:cxnSp>
          <p:nvCxnSpPr>
            <p:cNvPr id="34" name="Straight Arrow Connector 33"/>
            <p:cNvCxnSpPr/>
            <p:nvPr/>
          </p:nvCxnSpPr>
          <p:spPr>
            <a:xfrm flipV="1">
              <a:off x="3571981" y="4210032"/>
              <a:ext cx="1571519" cy="556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V="1">
              <a:off x="3851469" y="4687984"/>
              <a:ext cx="1653981" cy="51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2" name="Picture 41"/>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337143" y="4016005"/>
              <a:ext cx="836419" cy="278248"/>
            </a:xfrm>
            <a:prstGeom prst="rect">
              <a:avLst/>
            </a:prstGeom>
          </p:spPr>
        </p:pic>
        <p:pic>
          <p:nvPicPr>
            <p:cNvPr id="43" name="Picture 42"/>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5618162" y="4509443"/>
              <a:ext cx="836419" cy="278248"/>
            </a:xfrm>
            <a:prstGeom prst="rect">
              <a:avLst/>
            </a:prstGeom>
          </p:spPr>
        </p:pic>
      </p:grpSp>
      <p:sp>
        <p:nvSpPr>
          <p:cNvPr id="25" name="Footer Placeholder 4">
            <a:extLst>
              <a:ext uri="{FF2B5EF4-FFF2-40B4-BE49-F238E27FC236}">
                <a16:creationId xmlns:a16="http://schemas.microsoft.com/office/drawing/2014/main" id="{6EF42DA2-332F-9148-B785-A3085E0B8BEC}"/>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7" name="Date Placeholder 3">
            <a:extLst>
              <a:ext uri="{FF2B5EF4-FFF2-40B4-BE49-F238E27FC236}">
                <a16:creationId xmlns:a16="http://schemas.microsoft.com/office/drawing/2014/main" id="{87D84C1E-5AEB-7F48-A325-359775D761B5}"/>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70049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0334"/>
            <a:ext cx="10633009" cy="755779"/>
          </a:xfrm>
        </p:spPr>
        <p:txBody>
          <a:bodyPr/>
          <a:lstStyle/>
          <a:p>
            <a:r>
              <a:rPr lang="en-US" dirty="0"/>
              <a:t>Probability</a:t>
            </a:r>
          </a:p>
        </p:txBody>
      </p:sp>
      <p:sp>
        <p:nvSpPr>
          <p:cNvPr id="6" name="Slide Number Placeholder 5"/>
          <p:cNvSpPr>
            <a:spLocks noGrp="1"/>
          </p:cNvSpPr>
          <p:nvPr>
            <p:ph type="sldNum" sz="quarter" idx="12"/>
          </p:nvPr>
        </p:nvSpPr>
        <p:spPr/>
        <p:txBody>
          <a:bodyPr/>
          <a:lstStyle/>
          <a:p>
            <a:fld id="{953FA840-7BA5-48A8-BEB4-818C152EB02B}" type="slidenum">
              <a:rPr lang="en-GB" smtClean="0"/>
              <a:t>38</a:t>
            </a:fld>
            <a:endParaRPr lang="en-GB"/>
          </a:p>
        </p:txBody>
      </p:sp>
      <p:sp>
        <p:nvSpPr>
          <p:cNvPr id="8" name="Content Placeholder 7"/>
          <p:cNvSpPr>
            <a:spLocks noGrp="1"/>
          </p:cNvSpPr>
          <p:nvPr>
            <p:ph idx="1"/>
          </p:nvPr>
        </p:nvSpPr>
        <p:spPr>
          <a:xfrm>
            <a:off x="838200" y="1564012"/>
            <a:ext cx="10280779" cy="4343048"/>
          </a:xfrm>
        </p:spPr>
        <p:txBody>
          <a:bodyPr>
            <a:normAutofit/>
          </a:bodyPr>
          <a:lstStyle/>
          <a:p>
            <a:pPr marL="0" indent="0">
              <a:buNone/>
            </a:pPr>
            <a:r>
              <a:rPr lang="en-US" sz="2800" dirty="0">
                <a:solidFill>
                  <a:schemeClr val="accent1"/>
                </a:solidFill>
              </a:rPr>
              <a:t>Axioms of Probability</a:t>
            </a:r>
          </a:p>
          <a:p>
            <a:pPr marL="0" indent="0">
              <a:buNone/>
            </a:pPr>
            <a:r>
              <a:rPr lang="en-US" sz="2600" dirty="0"/>
              <a:t>Definition</a:t>
            </a:r>
            <a:r>
              <a:rPr lang="en-US" dirty="0"/>
              <a:t>.  A probability measure            is a function that maps events in the sample space       to real numbers. Such that:</a:t>
            </a:r>
          </a:p>
          <a:p>
            <a:pPr marL="457200" indent="-457200">
              <a:lnSpc>
                <a:spcPct val="100000"/>
              </a:lnSpc>
              <a:buFont typeface="+mj-lt"/>
              <a:buAutoNum type="arabicParenR"/>
            </a:pPr>
            <a:r>
              <a:rPr lang="en-US" dirty="0"/>
              <a:t>For any event </a:t>
            </a:r>
          </a:p>
          <a:p>
            <a:pPr marL="457200" indent="-457200">
              <a:lnSpc>
                <a:spcPct val="150000"/>
              </a:lnSpc>
              <a:buFont typeface="+mj-lt"/>
              <a:buAutoNum type="arabicParenR"/>
            </a:pPr>
            <a:r>
              <a:rPr lang="en-US" dirty="0"/>
              <a:t>Probability of the sample space      is </a:t>
            </a:r>
          </a:p>
          <a:p>
            <a:pPr marL="457200" indent="-457200">
              <a:lnSpc>
                <a:spcPct val="150000"/>
              </a:lnSpc>
              <a:buFont typeface="+mj-lt"/>
              <a:buAutoNum type="arabicParenR"/>
            </a:pPr>
            <a:r>
              <a:rPr lang="en-US" dirty="0"/>
              <a:t>For any countable collection                                    of disjoint events</a:t>
            </a:r>
          </a:p>
          <a:p>
            <a:pPr marL="0" indent="0">
              <a:buNone/>
            </a:pPr>
            <a:endParaRPr lang="en-US" dirty="0"/>
          </a:p>
        </p:txBody>
      </p:sp>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414767" y="2158233"/>
            <a:ext cx="590628" cy="303543"/>
          </a:xfrm>
          <a:prstGeom prst="rect">
            <a:avLst/>
          </a:prstGeom>
        </p:spPr>
      </p:pic>
      <p:pic>
        <p:nvPicPr>
          <p:cNvPr id="11" name="Picture 10"/>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2770196" y="2519531"/>
            <a:ext cx="199314" cy="219429"/>
          </a:xfrm>
          <a:prstGeom prst="rect">
            <a:avLst/>
          </a:prstGeom>
        </p:spPr>
      </p:pic>
      <p:pic>
        <p:nvPicPr>
          <p:cNvPr id="15" name="Picture 1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219581" y="2986034"/>
            <a:ext cx="2024229" cy="303543"/>
          </a:xfrm>
          <a:prstGeom prst="rect">
            <a:avLst/>
          </a:prstGeom>
        </p:spPr>
      </p:pic>
      <p:pic>
        <p:nvPicPr>
          <p:cNvPr id="16" name="Picture 1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457821" y="3632788"/>
            <a:ext cx="199314" cy="219429"/>
          </a:xfrm>
          <a:prstGeom prst="rect">
            <a:avLst/>
          </a:prstGeom>
        </p:spPr>
      </p:pic>
      <p:pic>
        <p:nvPicPr>
          <p:cNvPr id="19" name="Picture 1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085618" y="3605494"/>
            <a:ext cx="1464686" cy="303543"/>
          </a:xfrm>
          <a:prstGeom prst="rect">
            <a:avLst/>
          </a:prstGeom>
        </p:spPr>
      </p:pic>
      <p:pic>
        <p:nvPicPr>
          <p:cNvPr id="20" name="Picture 19"/>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065209" y="4304187"/>
            <a:ext cx="2086400" cy="274286"/>
          </a:xfrm>
          <a:prstGeom prst="rect">
            <a:avLst/>
          </a:prstGeom>
        </p:spPr>
      </p:pic>
      <p:pic>
        <p:nvPicPr>
          <p:cNvPr id="21" name="Picture 20"/>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1393953" y="4891036"/>
            <a:ext cx="8073143" cy="303543"/>
          </a:xfrm>
          <a:prstGeom prst="rect">
            <a:avLst/>
          </a:prstGeom>
        </p:spPr>
      </p:pic>
      <p:sp>
        <p:nvSpPr>
          <p:cNvPr id="14" name="Footer Placeholder 4">
            <a:extLst>
              <a:ext uri="{FF2B5EF4-FFF2-40B4-BE49-F238E27FC236}">
                <a16:creationId xmlns:a16="http://schemas.microsoft.com/office/drawing/2014/main" id="{E4C9389D-5A5F-1145-BD1E-B709BD67F9D3}"/>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6A2D2152-50F0-1B47-8452-07A565BBA28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00917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58846"/>
            <a:ext cx="10633009" cy="1055654"/>
          </a:xfrm>
        </p:spPr>
        <p:txBody>
          <a:bodyPr>
            <a:noAutofit/>
          </a:bodyPr>
          <a:lstStyle/>
          <a:p>
            <a:r>
              <a:rPr lang="en-US" dirty="0"/>
              <a:t>Orchestrated Conversation:</a:t>
            </a:r>
            <a:br>
              <a:rPr lang="en-US" dirty="0"/>
            </a:br>
            <a:r>
              <a:rPr lang="en-US" dirty="0"/>
              <a:t>Review and Discussion</a:t>
            </a:r>
          </a:p>
        </p:txBody>
      </p:sp>
      <p:sp>
        <p:nvSpPr>
          <p:cNvPr id="6" name="Slide Number Placeholder 5"/>
          <p:cNvSpPr>
            <a:spLocks noGrp="1"/>
          </p:cNvSpPr>
          <p:nvPr>
            <p:ph type="sldNum" sz="quarter" idx="12"/>
          </p:nvPr>
        </p:nvSpPr>
        <p:spPr/>
        <p:txBody>
          <a:bodyPr/>
          <a:lstStyle/>
          <a:p>
            <a:fld id="{953FA840-7BA5-48A8-BEB4-818C152EB02B}" type="slidenum">
              <a:rPr lang="en-GB" smtClean="0"/>
              <a:t>39</a:t>
            </a:fld>
            <a:endParaRPr lang="en-GB"/>
          </a:p>
        </p:txBody>
      </p:sp>
      <p:sp>
        <p:nvSpPr>
          <p:cNvPr id="12" name="Footer Placeholder 4">
            <a:extLst>
              <a:ext uri="{FF2B5EF4-FFF2-40B4-BE49-F238E27FC236}">
                <a16:creationId xmlns:a16="http://schemas.microsoft.com/office/drawing/2014/main" id="{39F9EDDB-085B-9447-8CCC-88499043ECE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4C138BC5-7FF6-444C-A418-4D528BF9E4C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
        <p:nvSpPr>
          <p:cNvPr id="16" name="Content Placeholder 2">
            <a:extLst>
              <a:ext uri="{FF2B5EF4-FFF2-40B4-BE49-F238E27FC236}">
                <a16:creationId xmlns:a16="http://schemas.microsoft.com/office/drawing/2014/main" id="{5D2BB22C-5D65-8E41-B781-86AA32706710}"/>
              </a:ext>
            </a:extLst>
          </p:cNvPr>
          <p:cNvSpPr>
            <a:spLocks noGrp="1"/>
          </p:cNvSpPr>
          <p:nvPr>
            <p:ph idx="1"/>
          </p:nvPr>
        </p:nvSpPr>
        <p:spPr>
          <a:xfrm>
            <a:off x="838199" y="2038662"/>
            <a:ext cx="10208699" cy="3868398"/>
          </a:xfrm>
        </p:spPr>
        <p:txBody>
          <a:bodyPr/>
          <a:lstStyle/>
          <a:p>
            <a:pPr marL="0" indent="0">
              <a:buNone/>
            </a:pPr>
            <a:r>
              <a:rPr lang="en-US" dirty="0"/>
              <a:t>Review of Video and Exercises from Lesson 1 Video 2</a:t>
            </a:r>
          </a:p>
          <a:p>
            <a:pPr marL="0" indent="0">
              <a:buNone/>
            </a:pPr>
            <a:endParaRPr lang="en-US" sz="2600" dirty="0"/>
          </a:p>
        </p:txBody>
      </p:sp>
    </p:spTree>
    <p:extLst>
      <p:ext uri="{BB962C8B-B14F-4D97-AF65-F5344CB8AC3E}">
        <p14:creationId xmlns:p14="http://schemas.microsoft.com/office/powerpoint/2010/main" val="286961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492"/>
            <a:ext cx="10515600" cy="755779"/>
          </a:xfrm>
        </p:spPr>
        <p:txBody>
          <a:bodyPr/>
          <a:lstStyle/>
          <a:p>
            <a:r>
              <a:rPr lang="en-US" b="1" dirty="0"/>
              <a:t>Prior Learning</a:t>
            </a:r>
          </a:p>
        </p:txBody>
      </p:sp>
      <p:sp>
        <p:nvSpPr>
          <p:cNvPr id="3" name="Content Placeholder 2"/>
          <p:cNvSpPr>
            <a:spLocks noGrp="1"/>
          </p:cNvSpPr>
          <p:nvPr>
            <p:ph idx="1"/>
          </p:nvPr>
        </p:nvSpPr>
        <p:spPr>
          <a:xfrm>
            <a:off x="838200" y="1588725"/>
            <a:ext cx="10280779" cy="1637211"/>
          </a:xfrm>
        </p:spPr>
        <p:txBody>
          <a:bodyPr>
            <a:normAutofit/>
          </a:bodyPr>
          <a:lstStyle/>
          <a:p>
            <a:r>
              <a:rPr lang="en-US" dirty="0"/>
              <a:t>A level of mathematical maturity consistent with the graduate engineering level. </a:t>
            </a:r>
          </a:p>
          <a:p>
            <a:r>
              <a:rPr lang="en-US" dirty="0"/>
              <a:t>Access to the online textbook: </a:t>
            </a:r>
            <a:r>
              <a:rPr lang="en-US" dirty="0">
                <a:hlinkClick r:id="rId3"/>
              </a:rPr>
              <a:t>https://www.probabilitycourse.com/</a:t>
            </a:r>
            <a:r>
              <a:rPr lang="en-US" dirty="0"/>
              <a:t> </a:t>
            </a:r>
          </a:p>
          <a:p>
            <a:pPr marL="0" indent="0">
              <a:buNone/>
            </a:pPr>
            <a:endParaRPr lang="en-US" b="1" dirty="0"/>
          </a:p>
        </p:txBody>
      </p:sp>
      <p:sp>
        <p:nvSpPr>
          <p:cNvPr id="6" name="Slide Number Placeholder 5">
            <a:extLst>
              <a:ext uri="{FF2B5EF4-FFF2-40B4-BE49-F238E27FC236}">
                <a16:creationId xmlns:a16="http://schemas.microsoft.com/office/drawing/2014/main" id="{4EB66100-B6C8-4622-8095-3D942BC7AC65}"/>
              </a:ext>
            </a:extLst>
          </p:cNvPr>
          <p:cNvSpPr>
            <a:spLocks noGrp="1"/>
          </p:cNvSpPr>
          <p:nvPr>
            <p:ph type="sldNum" sz="quarter" idx="12"/>
          </p:nvPr>
        </p:nvSpPr>
        <p:spPr/>
        <p:txBody>
          <a:bodyPr/>
          <a:lstStyle/>
          <a:p>
            <a:fld id="{953FA840-7BA5-48A8-BEB4-818C152EB02B}" type="slidenum">
              <a:rPr lang="en-GB" smtClean="0"/>
              <a:t>4</a:t>
            </a:fld>
            <a:endParaRPr lang="en-GB"/>
          </a:p>
        </p:txBody>
      </p:sp>
      <p:sp>
        <p:nvSpPr>
          <p:cNvPr id="7" name="Footer Placeholder 4">
            <a:extLst>
              <a:ext uri="{FF2B5EF4-FFF2-40B4-BE49-F238E27FC236}">
                <a16:creationId xmlns:a16="http://schemas.microsoft.com/office/drawing/2014/main" id="{25D39179-7D73-C14F-BBA1-C5E3E54BBBA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8F6C3F3D-604D-6A44-99A6-AEDC5C5A1960}"/>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154779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895"/>
            <a:ext cx="10515600" cy="755779"/>
          </a:xfrm>
        </p:spPr>
        <p:txBody>
          <a:bodyPr/>
          <a:lstStyle/>
          <a:p>
            <a:r>
              <a:rPr lang="en-US" dirty="0"/>
              <a:t>Probability</a:t>
            </a:r>
          </a:p>
        </p:txBody>
      </p:sp>
      <p:sp>
        <p:nvSpPr>
          <p:cNvPr id="3" name="Content Placeholder 2"/>
          <p:cNvSpPr>
            <a:spLocks noGrp="1"/>
          </p:cNvSpPr>
          <p:nvPr>
            <p:ph idx="1"/>
          </p:nvPr>
        </p:nvSpPr>
        <p:spPr>
          <a:xfrm>
            <a:off x="838200" y="1576026"/>
            <a:ext cx="10280779" cy="4343048"/>
          </a:xfrm>
        </p:spPr>
        <p:txBody>
          <a:bodyPr/>
          <a:lstStyle/>
          <a:p>
            <a:pPr marL="0" indent="0">
              <a:lnSpc>
                <a:spcPct val="100000"/>
              </a:lnSpc>
              <a:buNone/>
            </a:pPr>
            <a:r>
              <a:rPr lang="en-US" sz="2500" dirty="0">
                <a:solidFill>
                  <a:schemeClr val="accent1"/>
                </a:solidFill>
              </a:rPr>
              <a:t>Roll a fair die (fair: outcomes are equally likely).</a:t>
            </a:r>
          </a:p>
          <a:p>
            <a:pPr marL="0" indent="0">
              <a:lnSpc>
                <a:spcPct val="100000"/>
              </a:lnSpc>
              <a:buNone/>
            </a:pPr>
            <a:endParaRPr lang="en-US" sz="2500" dirty="0"/>
          </a:p>
          <a:p>
            <a:pPr marL="0" indent="0">
              <a:lnSpc>
                <a:spcPct val="100000"/>
              </a:lnSpc>
              <a:buNone/>
            </a:pPr>
            <a:endParaRPr lang="en-US" sz="2500" dirty="0"/>
          </a:p>
          <a:p>
            <a:pPr marL="0" indent="0">
              <a:lnSpc>
                <a:spcPct val="100000"/>
              </a:lnSpc>
              <a:buNone/>
            </a:pPr>
            <a:endParaRPr lang="en-US" sz="2500" dirty="0"/>
          </a:p>
          <a:p>
            <a:pPr marL="0" indent="0">
              <a:lnSpc>
                <a:spcPct val="100000"/>
              </a:lnSpc>
              <a:buNone/>
            </a:pPr>
            <a:r>
              <a:rPr lang="en-US" sz="2500" dirty="0">
                <a:solidFill>
                  <a:srgbClr val="FF0000"/>
                </a:solidFill>
              </a:rPr>
              <a:t>3</a:t>
            </a:r>
            <a:r>
              <a:rPr lang="en-US" sz="2500" baseline="30000" dirty="0">
                <a:solidFill>
                  <a:srgbClr val="FF0000"/>
                </a:solidFill>
              </a:rPr>
              <a:t>rd</a:t>
            </a:r>
            <a:r>
              <a:rPr lang="en-US" sz="2500" dirty="0">
                <a:solidFill>
                  <a:srgbClr val="FF0000"/>
                </a:solidFill>
              </a:rPr>
              <a:t> axiom: </a:t>
            </a:r>
          </a:p>
          <a:p>
            <a:pPr marL="0" indent="0">
              <a:lnSpc>
                <a:spcPct val="100000"/>
              </a:lnSpc>
              <a:buNone/>
            </a:pPr>
            <a:endParaRPr lang="en-US" sz="2500" dirty="0"/>
          </a:p>
        </p:txBody>
      </p:sp>
      <p:sp>
        <p:nvSpPr>
          <p:cNvPr id="6" name="Slide Number Placeholder 5"/>
          <p:cNvSpPr>
            <a:spLocks noGrp="1"/>
          </p:cNvSpPr>
          <p:nvPr>
            <p:ph type="sldNum" sz="quarter" idx="12"/>
          </p:nvPr>
        </p:nvSpPr>
        <p:spPr/>
        <p:txBody>
          <a:bodyPr/>
          <a:lstStyle/>
          <a:p>
            <a:fld id="{953FA840-7BA5-48A8-BEB4-818C152EB02B}" type="slidenum">
              <a:rPr lang="en-GB" smtClean="0"/>
              <a:t>40</a:t>
            </a:fld>
            <a:endParaRPr lang="en-GB"/>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30475" y="2346719"/>
            <a:ext cx="4948114" cy="303543"/>
          </a:xfrm>
          <a:prstGeom prst="rect">
            <a:avLst/>
          </a:prstGeom>
        </p:spPr>
      </p:pic>
      <p:cxnSp>
        <p:nvCxnSpPr>
          <p:cNvPr id="11" name="Straight Arrow Connector 10"/>
          <p:cNvCxnSpPr/>
          <p:nvPr/>
        </p:nvCxnSpPr>
        <p:spPr>
          <a:xfrm>
            <a:off x="1730458" y="2768282"/>
            <a:ext cx="915307" cy="409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182274" y="2748382"/>
            <a:ext cx="33356" cy="3304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a:off x="3695735" y="2775026"/>
            <a:ext cx="1879446" cy="402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767687" y="3078803"/>
            <a:ext cx="895886" cy="369332"/>
          </a:xfrm>
          <a:prstGeom prst="rect">
            <a:avLst/>
          </a:prstGeom>
          <a:noFill/>
        </p:spPr>
        <p:txBody>
          <a:bodyPr wrap="none" rtlCol="0">
            <a:spAutoFit/>
          </a:bodyPr>
          <a:lstStyle/>
          <a:p>
            <a:r>
              <a:rPr lang="en-US" b="1" dirty="0"/>
              <a:t>disjoint</a:t>
            </a:r>
          </a:p>
        </p:txBody>
      </p:sp>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30475" y="4310357"/>
            <a:ext cx="9557639" cy="279924"/>
          </a:xfrm>
          <a:prstGeom prst="rect">
            <a:avLst/>
          </a:prstGeom>
        </p:spPr>
      </p:pic>
      <p:pic>
        <p:nvPicPr>
          <p:cNvPr id="24" name="Picture 2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030475" y="5245470"/>
            <a:ext cx="3863619" cy="278248"/>
          </a:xfrm>
          <a:prstGeom prst="rect">
            <a:avLst/>
          </a:prstGeom>
        </p:spPr>
      </p:pic>
      <p:cxnSp>
        <p:nvCxnSpPr>
          <p:cNvPr id="26" name="Curved Connector 25"/>
          <p:cNvCxnSpPr/>
          <p:nvPr/>
        </p:nvCxnSpPr>
        <p:spPr>
          <a:xfrm rot="16200000" flipH="1">
            <a:off x="3100891" y="4683946"/>
            <a:ext cx="407336" cy="384296"/>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15" name="Footer Placeholder 4">
            <a:extLst>
              <a:ext uri="{FF2B5EF4-FFF2-40B4-BE49-F238E27FC236}">
                <a16:creationId xmlns:a16="http://schemas.microsoft.com/office/drawing/2014/main" id="{FB533BA3-C8B9-A34D-A614-3106ECE52EB7}"/>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4" name="Date Placeholder 3">
            <a:extLst>
              <a:ext uri="{FF2B5EF4-FFF2-40B4-BE49-F238E27FC236}">
                <a16:creationId xmlns:a16="http://schemas.microsoft.com/office/drawing/2014/main" id="{6BBAAA85-BABF-8A49-BFD8-60D37E2EBC47}"/>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991010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770"/>
            <a:ext cx="10515600" cy="755779"/>
          </a:xfrm>
        </p:spPr>
        <p:txBody>
          <a:bodyPr/>
          <a:lstStyle/>
          <a:p>
            <a:r>
              <a:rPr lang="en-US" dirty="0"/>
              <a:t>Probability</a:t>
            </a:r>
          </a:p>
        </p:txBody>
      </p:sp>
      <p:sp>
        <p:nvSpPr>
          <p:cNvPr id="3" name="Content Placeholder 2"/>
          <p:cNvSpPr>
            <a:spLocks noGrp="1"/>
          </p:cNvSpPr>
          <p:nvPr>
            <p:ph idx="1"/>
          </p:nvPr>
        </p:nvSpPr>
        <p:spPr>
          <a:xfrm>
            <a:off x="838200" y="1588726"/>
            <a:ext cx="10280779" cy="4343048"/>
          </a:xfrm>
        </p:spPr>
        <p:txBody>
          <a:bodyPr/>
          <a:lstStyle/>
          <a:p>
            <a:pPr marL="0" indent="0">
              <a:buNone/>
            </a:pPr>
            <a:r>
              <a:rPr lang="en-US" sz="2600" dirty="0"/>
              <a:t>  </a:t>
            </a:r>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a:buFont typeface="Wingdings" panose="05000000000000000000" pitchFamily="2" charset="2"/>
              <a:buChar char="Ø"/>
            </a:pPr>
            <a:r>
              <a:rPr lang="en-US" dirty="0"/>
              <a:t> </a:t>
            </a:r>
            <a:r>
              <a:rPr lang="en-US" sz="2800" dirty="0">
                <a:solidFill>
                  <a:schemeClr val="accent1"/>
                </a:solidFill>
              </a:rPr>
              <a:t>Equally likely outcomes:</a:t>
            </a:r>
          </a:p>
          <a:p>
            <a:pPr marL="0" indent="0">
              <a:buNone/>
            </a:pPr>
            <a:endParaRPr lang="en-US" sz="2600" dirty="0"/>
          </a:p>
        </p:txBody>
      </p:sp>
      <p:sp>
        <p:nvSpPr>
          <p:cNvPr id="6" name="Slide Number Placeholder 5"/>
          <p:cNvSpPr>
            <a:spLocks noGrp="1"/>
          </p:cNvSpPr>
          <p:nvPr>
            <p:ph type="sldNum" sz="quarter" idx="12"/>
          </p:nvPr>
        </p:nvSpPr>
        <p:spPr/>
        <p:txBody>
          <a:bodyPr/>
          <a:lstStyle/>
          <a:p>
            <a:fld id="{953FA840-7BA5-48A8-BEB4-818C152EB02B}" type="slidenum">
              <a:rPr lang="en-GB" smtClean="0"/>
              <a:t>41</a:t>
            </a:fld>
            <a:endParaRPr lang="en-GB"/>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76882" y="1705267"/>
            <a:ext cx="5152914" cy="660114"/>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76882" y="2428595"/>
            <a:ext cx="7637943" cy="660114"/>
          </a:xfrm>
          <a:prstGeom prst="rect">
            <a:avLst/>
          </a:prstGeom>
        </p:spPr>
      </p:pic>
      <p:cxnSp>
        <p:nvCxnSpPr>
          <p:cNvPr id="16" name="Straight Arrow Connector 15"/>
          <p:cNvCxnSpPr/>
          <p:nvPr/>
        </p:nvCxnSpPr>
        <p:spPr>
          <a:xfrm>
            <a:off x="3477373" y="3088709"/>
            <a:ext cx="204714" cy="2254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H="1">
            <a:off x="4255293" y="3088709"/>
            <a:ext cx="218365" cy="2254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531965" y="3310811"/>
            <a:ext cx="895886" cy="369332"/>
          </a:xfrm>
          <a:prstGeom prst="rect">
            <a:avLst/>
          </a:prstGeom>
          <a:noFill/>
        </p:spPr>
        <p:txBody>
          <a:bodyPr wrap="square" rtlCol="0">
            <a:spAutoFit/>
          </a:bodyPr>
          <a:lstStyle/>
          <a:p>
            <a:r>
              <a:rPr lang="en-US" b="1" dirty="0"/>
              <a:t>disjoint</a:t>
            </a:r>
          </a:p>
        </p:txBody>
      </p:sp>
      <p:pic>
        <p:nvPicPr>
          <p:cNvPr id="24" name="Picture 2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626045" y="4707780"/>
            <a:ext cx="1749943" cy="758857"/>
          </a:xfrm>
          <a:prstGeom prst="rect">
            <a:avLst/>
          </a:prstGeom>
        </p:spPr>
      </p:pic>
      <p:sp>
        <p:nvSpPr>
          <p:cNvPr id="13" name="Footer Placeholder 4">
            <a:extLst>
              <a:ext uri="{FF2B5EF4-FFF2-40B4-BE49-F238E27FC236}">
                <a16:creationId xmlns:a16="http://schemas.microsoft.com/office/drawing/2014/main" id="{EE8DA2A0-3D11-9F47-A351-E424FA97057E}"/>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D2FD9687-C696-8741-9224-800B955D154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803645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33901"/>
            <a:ext cx="10515599" cy="755779"/>
          </a:xfrm>
        </p:spPr>
        <p:txBody>
          <a:bodyPr/>
          <a:lstStyle/>
          <a:p>
            <a:r>
              <a:rPr lang="en-US" dirty="0"/>
              <a:t>Probability</a:t>
            </a:r>
          </a:p>
        </p:txBody>
      </p:sp>
      <p:sp>
        <p:nvSpPr>
          <p:cNvPr id="3" name="Content Placeholder 2"/>
          <p:cNvSpPr>
            <a:spLocks noGrp="1"/>
          </p:cNvSpPr>
          <p:nvPr>
            <p:ph idx="1"/>
          </p:nvPr>
        </p:nvSpPr>
        <p:spPr>
          <a:xfrm>
            <a:off x="838199" y="1564012"/>
            <a:ext cx="10280779" cy="4343048"/>
          </a:xfrm>
          <a:ln w="19050">
            <a:noFill/>
          </a:ln>
        </p:spPr>
        <p:txBody>
          <a:bodyPr>
            <a:normAutofit/>
          </a:bodyPr>
          <a:lstStyle/>
          <a:p>
            <a:pPr marL="0" indent="0">
              <a:buNone/>
            </a:pPr>
            <a:r>
              <a:rPr lang="en-US" sz="2800" dirty="0">
                <a:solidFill>
                  <a:schemeClr val="accent1"/>
                </a:solidFill>
              </a:rPr>
              <a:t>Using the axioms:</a:t>
            </a:r>
          </a:p>
          <a:p>
            <a:pPr marL="457200" indent="-457200">
              <a:buFont typeface="+mj-lt"/>
              <a:buAutoNum type="arabicParenR"/>
            </a:pPr>
            <a:r>
              <a:rPr lang="en-US" dirty="0">
                <a:solidFill>
                  <a:schemeClr val="accent1"/>
                </a:solidFill>
              </a:rPr>
              <a:t>               what is </a:t>
            </a:r>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42</a:t>
            </a:fld>
            <a:endParaRPr lang="en-GB"/>
          </a:p>
        </p:txBody>
      </p:sp>
      <p:pic>
        <p:nvPicPr>
          <p:cNvPr id="8" name="Picture 7"/>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390781" y="2171882"/>
            <a:ext cx="866743" cy="303543"/>
          </a:xfrm>
          <a:prstGeom prst="rect">
            <a:avLst/>
          </a:prstGeom>
        </p:spPr>
      </p:pic>
      <p:pic>
        <p:nvPicPr>
          <p:cNvPr id="16" name="Picture 1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494810" y="2158235"/>
            <a:ext cx="1003886" cy="303543"/>
          </a:xfrm>
          <a:prstGeom prst="rect">
            <a:avLst/>
          </a:prstGeom>
        </p:spPr>
      </p:pic>
      <p:pic>
        <p:nvPicPr>
          <p:cNvPr id="10" name="Picture 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395351" y="2805231"/>
            <a:ext cx="1724343" cy="228571"/>
          </a:xfrm>
          <a:prstGeom prst="rect">
            <a:avLst/>
          </a:prstGeom>
        </p:spPr>
      </p:pic>
      <p:pic>
        <p:nvPicPr>
          <p:cNvPr id="11" name="Picture 10"/>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390780" y="3431993"/>
            <a:ext cx="3905829" cy="303543"/>
          </a:xfrm>
          <a:prstGeom prst="rect">
            <a:avLst/>
          </a:prstGeom>
        </p:spPr>
      </p:pic>
      <p:pic>
        <p:nvPicPr>
          <p:cNvPr id="12" name="Picture 11"/>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390780" y="4642703"/>
            <a:ext cx="6866286" cy="303543"/>
          </a:xfrm>
          <a:prstGeom prst="rect">
            <a:avLst/>
          </a:prstGeom>
        </p:spPr>
      </p:pic>
      <p:cxnSp>
        <p:nvCxnSpPr>
          <p:cNvPr id="13" name="Straight Arrow Connector 12"/>
          <p:cNvCxnSpPr/>
          <p:nvPr/>
        </p:nvCxnSpPr>
        <p:spPr>
          <a:xfrm>
            <a:off x="2467436" y="3814625"/>
            <a:ext cx="81886" cy="2221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H="1">
            <a:off x="3054285" y="3814625"/>
            <a:ext cx="65409" cy="2254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2330956" y="4036727"/>
            <a:ext cx="895886" cy="369332"/>
          </a:xfrm>
          <a:prstGeom prst="rect">
            <a:avLst/>
          </a:prstGeom>
          <a:noFill/>
        </p:spPr>
        <p:txBody>
          <a:bodyPr wrap="square" rtlCol="0">
            <a:spAutoFit/>
          </a:bodyPr>
          <a:lstStyle/>
          <a:p>
            <a:r>
              <a:rPr lang="en-US" b="1" dirty="0"/>
              <a:t>disjoint</a:t>
            </a:r>
          </a:p>
        </p:txBody>
      </p:sp>
      <p:grpSp>
        <p:nvGrpSpPr>
          <p:cNvPr id="5" name="Group 4">
            <a:extLst>
              <a:ext uri="{FF2B5EF4-FFF2-40B4-BE49-F238E27FC236}">
                <a16:creationId xmlns:a16="http://schemas.microsoft.com/office/drawing/2014/main" id="{B038811C-118D-E246-B739-C50326F670F6}"/>
              </a:ext>
            </a:extLst>
          </p:cNvPr>
          <p:cNvGrpSpPr/>
          <p:nvPr/>
        </p:nvGrpSpPr>
        <p:grpSpPr>
          <a:xfrm>
            <a:off x="7393769" y="2061464"/>
            <a:ext cx="3178294" cy="1716104"/>
            <a:chOff x="7455595" y="2788953"/>
            <a:chExt cx="3178294" cy="1716104"/>
          </a:xfrm>
        </p:grpSpPr>
        <p:sp>
          <p:nvSpPr>
            <p:cNvPr id="19" name="Rectangle 18"/>
            <p:cNvSpPr/>
            <p:nvPr/>
          </p:nvSpPr>
          <p:spPr>
            <a:xfrm>
              <a:off x="7455595" y="2925815"/>
              <a:ext cx="2273725" cy="1284225"/>
            </a:xfrm>
            <a:prstGeom prst="rect">
              <a:avLst/>
            </a:prstGeom>
            <a:solidFill>
              <a:schemeClr val="accent1">
                <a:lumMod val="40000"/>
                <a:lumOff val="6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Oval 19"/>
            <p:cNvSpPr/>
            <p:nvPr/>
          </p:nvSpPr>
          <p:spPr>
            <a:xfrm>
              <a:off x="8120355" y="3129598"/>
              <a:ext cx="944203" cy="87665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8491887" y="3478023"/>
              <a:ext cx="201143" cy="179810"/>
            </a:xfrm>
            <a:prstGeom prst="rect">
              <a:avLst/>
            </a:prstGeom>
          </p:spPr>
        </p:pic>
        <p:pic>
          <p:nvPicPr>
            <p:cNvPr id="22" name="Picture 2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9816105" y="2788953"/>
              <a:ext cx="166095" cy="182857"/>
            </a:xfrm>
            <a:prstGeom prst="rect">
              <a:avLst/>
            </a:prstGeom>
          </p:spPr>
        </p:pic>
        <p:cxnSp>
          <p:nvCxnSpPr>
            <p:cNvPr id="24" name="Curved Connector 23"/>
            <p:cNvCxnSpPr/>
            <p:nvPr/>
          </p:nvCxnSpPr>
          <p:spPr>
            <a:xfrm>
              <a:off x="9362366" y="3854706"/>
              <a:ext cx="818865" cy="49368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0291946" y="4300562"/>
              <a:ext cx="341943" cy="204495"/>
            </a:xfrm>
            <a:prstGeom prst="rect">
              <a:avLst/>
            </a:prstGeom>
          </p:spPr>
        </p:pic>
      </p:grpSp>
      <p:sp>
        <p:nvSpPr>
          <p:cNvPr id="23" name="Footer Placeholder 4">
            <a:extLst>
              <a:ext uri="{FF2B5EF4-FFF2-40B4-BE49-F238E27FC236}">
                <a16:creationId xmlns:a16="http://schemas.microsoft.com/office/drawing/2014/main" id="{DF751165-2810-8B46-8D98-5B64593209F7}"/>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6" name="Date Placeholder 3">
            <a:extLst>
              <a:ext uri="{FF2B5EF4-FFF2-40B4-BE49-F238E27FC236}">
                <a16:creationId xmlns:a16="http://schemas.microsoft.com/office/drawing/2014/main" id="{0E9D59BB-B1C5-4044-8C37-0AFAF74C7AC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328428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33407"/>
            <a:ext cx="10515599" cy="755779"/>
          </a:xfrm>
        </p:spPr>
        <p:txBody>
          <a:bodyPr/>
          <a:lstStyle/>
          <a:p>
            <a:r>
              <a:rPr lang="en-US" dirty="0"/>
              <a:t>Probability</a:t>
            </a:r>
          </a:p>
        </p:txBody>
      </p:sp>
      <p:sp>
        <p:nvSpPr>
          <p:cNvPr id="3" name="Content Placeholder 2"/>
          <p:cNvSpPr>
            <a:spLocks noGrp="1"/>
          </p:cNvSpPr>
          <p:nvPr>
            <p:ph idx="1"/>
          </p:nvPr>
        </p:nvSpPr>
        <p:spPr>
          <a:xfrm>
            <a:off x="838199" y="1576369"/>
            <a:ext cx="10280779" cy="4343048"/>
          </a:xfrm>
        </p:spPr>
        <p:txBody>
          <a:bodyPr>
            <a:normAutofit/>
          </a:bodyPr>
          <a:lstStyle/>
          <a:p>
            <a:pPr marL="0" indent="0">
              <a:buNone/>
            </a:pPr>
            <a:r>
              <a:rPr lang="en-US" dirty="0">
                <a:solidFill>
                  <a:schemeClr val="accent1"/>
                </a:solidFill>
              </a:rPr>
              <a:t>2)   </a:t>
            </a:r>
          </a:p>
          <a:p>
            <a:pPr marL="0" indent="0">
              <a:buNone/>
            </a:pPr>
            <a:r>
              <a:rPr lang="en-US" dirty="0"/>
              <a:t>               empty</a:t>
            </a:r>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1"/>
                </a:solidFill>
              </a:rPr>
              <a:t>3)   </a:t>
            </a:r>
          </a:p>
        </p:txBody>
      </p:sp>
      <p:sp>
        <p:nvSpPr>
          <p:cNvPr id="6" name="Slide Number Placeholder 5"/>
          <p:cNvSpPr>
            <a:spLocks noGrp="1"/>
          </p:cNvSpPr>
          <p:nvPr>
            <p:ph type="sldNum" sz="quarter" idx="12"/>
          </p:nvPr>
        </p:nvSpPr>
        <p:spPr/>
        <p:txBody>
          <a:bodyPr/>
          <a:lstStyle/>
          <a:p>
            <a:fld id="{953FA840-7BA5-48A8-BEB4-818C152EB02B}" type="slidenum">
              <a:rPr lang="en-GB" smtClean="0"/>
              <a:t>43</a:t>
            </a:fld>
            <a:endParaRPr lang="en-GB"/>
          </a:p>
        </p:txBody>
      </p:sp>
      <p:pic>
        <p:nvPicPr>
          <p:cNvPr id="7" name="Picture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445372" y="1636767"/>
            <a:ext cx="1417144" cy="309029"/>
          </a:xfrm>
          <a:prstGeom prst="rect">
            <a:avLst/>
          </a:prstGeom>
        </p:spPr>
      </p:pic>
      <p:pic>
        <p:nvPicPr>
          <p:cNvPr id="12" name="Picture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472667" y="2115996"/>
            <a:ext cx="330972" cy="257829"/>
          </a:xfrm>
          <a:prstGeom prst="rect">
            <a:avLst/>
          </a:prstGeom>
        </p:spPr>
      </p:pic>
      <p:pic>
        <p:nvPicPr>
          <p:cNvPr id="13" name="Picture 1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445372" y="2689919"/>
            <a:ext cx="5856920" cy="309029"/>
          </a:xfrm>
          <a:prstGeom prst="rect">
            <a:avLst/>
          </a:prstGeom>
        </p:spPr>
      </p:pic>
      <p:pic>
        <p:nvPicPr>
          <p:cNvPr id="8" name="Picture 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472667" y="3947080"/>
            <a:ext cx="1506743" cy="303543"/>
          </a:xfrm>
          <a:prstGeom prst="rect">
            <a:avLst/>
          </a:prstGeom>
        </p:spPr>
      </p:pic>
      <p:grpSp>
        <p:nvGrpSpPr>
          <p:cNvPr id="5" name="Group 4">
            <a:extLst>
              <a:ext uri="{FF2B5EF4-FFF2-40B4-BE49-F238E27FC236}">
                <a16:creationId xmlns:a16="http://schemas.microsoft.com/office/drawing/2014/main" id="{441BD30B-20EA-9347-8F84-699F21AD2F7B}"/>
              </a:ext>
            </a:extLst>
          </p:cNvPr>
          <p:cNvGrpSpPr/>
          <p:nvPr/>
        </p:nvGrpSpPr>
        <p:grpSpPr>
          <a:xfrm>
            <a:off x="1472667" y="4629704"/>
            <a:ext cx="5059657" cy="914346"/>
            <a:chOff x="1472667" y="4629704"/>
            <a:chExt cx="5059657" cy="914346"/>
          </a:xfrm>
        </p:grpSpPr>
        <p:pic>
          <p:nvPicPr>
            <p:cNvPr id="16" name="Picture 1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472667" y="4629704"/>
              <a:ext cx="5059657" cy="303543"/>
            </a:xfrm>
            <a:prstGeom prst="rect">
              <a:avLst/>
            </a:prstGeom>
          </p:spPr>
        </p:pic>
        <p:pic>
          <p:nvPicPr>
            <p:cNvPr id="22" name="Picture 21"/>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rot="5400000" flipH="1">
              <a:off x="3676763" y="4693766"/>
              <a:ext cx="209538" cy="838336"/>
            </a:xfrm>
            <a:prstGeom prst="rect">
              <a:avLst/>
            </a:prstGeom>
          </p:spPr>
        </p:pic>
        <p:pic>
          <p:nvPicPr>
            <p:cNvPr id="25" name="Picture 24"/>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3730010" y="5292621"/>
              <a:ext cx="460953" cy="251429"/>
            </a:xfrm>
            <a:prstGeom prst="rect">
              <a:avLst/>
            </a:prstGeom>
          </p:spPr>
        </p:pic>
      </p:grpSp>
      <p:sp>
        <p:nvSpPr>
          <p:cNvPr id="14" name="Footer Placeholder 4">
            <a:extLst>
              <a:ext uri="{FF2B5EF4-FFF2-40B4-BE49-F238E27FC236}">
                <a16:creationId xmlns:a16="http://schemas.microsoft.com/office/drawing/2014/main" id="{66E02A1C-5B7E-0E47-9D29-AB39408AB3D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5" name="Date Placeholder 3">
            <a:extLst>
              <a:ext uri="{FF2B5EF4-FFF2-40B4-BE49-F238E27FC236}">
                <a16:creationId xmlns:a16="http://schemas.microsoft.com/office/drawing/2014/main" id="{88680058-3329-0348-93CF-33AA6F095D14}"/>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401293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463"/>
            <a:ext cx="10515600" cy="755779"/>
          </a:xfrm>
        </p:spPr>
        <p:txBody>
          <a:bodyPr/>
          <a:lstStyle/>
          <a:p>
            <a:r>
              <a:rPr lang="en-US" dirty="0"/>
              <a:t>Probability</a:t>
            </a:r>
          </a:p>
        </p:txBody>
      </p:sp>
      <p:sp>
        <p:nvSpPr>
          <p:cNvPr id="3" name="Content Placeholder 2"/>
          <p:cNvSpPr>
            <a:spLocks noGrp="1"/>
          </p:cNvSpPr>
          <p:nvPr>
            <p:ph idx="1"/>
          </p:nvPr>
        </p:nvSpPr>
        <p:spPr>
          <a:xfrm>
            <a:off x="838200" y="1576370"/>
            <a:ext cx="10280779" cy="4343048"/>
          </a:xfrm>
        </p:spPr>
        <p:txBody>
          <a:bodyPr/>
          <a:lstStyle/>
          <a:p>
            <a:pPr marL="0" indent="0">
              <a:buNone/>
            </a:pPr>
            <a:r>
              <a:rPr lang="en-US" dirty="0">
                <a:solidFill>
                  <a:schemeClr val="accent1"/>
                </a:solidFill>
              </a:rPr>
              <a:t>4)   </a:t>
            </a:r>
          </a:p>
        </p:txBody>
      </p:sp>
      <p:sp>
        <p:nvSpPr>
          <p:cNvPr id="6" name="Slide Number Placeholder 5"/>
          <p:cNvSpPr>
            <a:spLocks noGrp="1"/>
          </p:cNvSpPr>
          <p:nvPr>
            <p:ph type="sldNum" sz="quarter" idx="12"/>
          </p:nvPr>
        </p:nvSpPr>
        <p:spPr/>
        <p:txBody>
          <a:bodyPr/>
          <a:lstStyle/>
          <a:p>
            <a:fld id="{953FA840-7BA5-48A8-BEB4-818C152EB02B}" type="slidenum">
              <a:rPr lang="en-GB" smtClean="0"/>
              <a:t>44</a:t>
            </a:fld>
            <a:endParaRPr lang="en-GB" dirty="0"/>
          </a:p>
        </p:txBody>
      </p:sp>
      <p:pic>
        <p:nvPicPr>
          <p:cNvPr id="8" name="Picture 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459017" y="1650414"/>
            <a:ext cx="4734172" cy="30354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459017" y="3377210"/>
            <a:ext cx="4730513" cy="788114"/>
          </a:xfrm>
          <a:prstGeom prst="rect">
            <a:avLst/>
          </a:prstGeom>
        </p:spPr>
      </p:pic>
      <p:pic>
        <p:nvPicPr>
          <p:cNvPr id="1026" name="Picture 2" descr="Differenc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14005" y="1741814"/>
            <a:ext cx="3915565" cy="346397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59017" y="2212737"/>
            <a:ext cx="3219962" cy="278248"/>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459017" y="2783224"/>
            <a:ext cx="4679924" cy="278248"/>
          </a:xfrm>
          <a:prstGeom prst="rect">
            <a:avLst/>
          </a:prstGeom>
        </p:spPr>
      </p:pic>
      <p:sp>
        <p:nvSpPr>
          <p:cNvPr id="12" name="Footer Placeholder 4">
            <a:extLst>
              <a:ext uri="{FF2B5EF4-FFF2-40B4-BE49-F238E27FC236}">
                <a16:creationId xmlns:a16="http://schemas.microsoft.com/office/drawing/2014/main" id="{C01AAF70-1357-B046-8A56-C347CBD1BB5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ECD0A292-DFFA-A047-8F6B-21B7580EB300}"/>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218166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45</a:t>
            </a:fld>
            <a:endParaRPr lang="en-GB"/>
          </a:p>
        </p:txBody>
      </p:sp>
      <p:sp>
        <p:nvSpPr>
          <p:cNvPr id="26" name="Title 1"/>
          <p:cNvSpPr>
            <a:spLocks noGrp="1"/>
          </p:cNvSpPr>
          <p:nvPr>
            <p:ph type="title"/>
          </p:nvPr>
        </p:nvSpPr>
        <p:spPr>
          <a:xfrm>
            <a:off x="753048" y="680055"/>
            <a:ext cx="10515600" cy="755779"/>
          </a:xfrm>
        </p:spPr>
        <p:txBody>
          <a:bodyPr/>
          <a:lstStyle/>
          <a:p>
            <a:r>
              <a:rPr lang="en-US" dirty="0"/>
              <a:t>Probability</a:t>
            </a:r>
          </a:p>
        </p:txBody>
      </p:sp>
      <p:sp>
        <p:nvSpPr>
          <p:cNvPr id="27" name="Content Placeholder 2"/>
          <p:cNvSpPr>
            <a:spLocks noGrp="1"/>
          </p:cNvSpPr>
          <p:nvPr>
            <p:ph idx="1"/>
          </p:nvPr>
        </p:nvSpPr>
        <p:spPr>
          <a:xfrm>
            <a:off x="838200" y="1564013"/>
            <a:ext cx="10280779" cy="4343048"/>
          </a:xfrm>
        </p:spPr>
        <p:txBody>
          <a:bodyPr/>
          <a:lstStyle/>
          <a:p>
            <a:pPr marL="0" indent="0">
              <a:buNone/>
            </a:pPr>
            <a:r>
              <a:rPr lang="en-US" dirty="0">
                <a:solidFill>
                  <a:schemeClr val="accent1"/>
                </a:solidFill>
              </a:rPr>
              <a:t>5)</a:t>
            </a:r>
          </a:p>
          <a:p>
            <a:pPr marL="0" indent="0">
              <a:buNone/>
            </a:pPr>
            <a:endParaRPr lang="en-US" dirty="0"/>
          </a:p>
          <a:p>
            <a:pPr marL="0" indent="0">
              <a:buNone/>
            </a:pPr>
            <a:r>
              <a:rPr lang="en-US" dirty="0"/>
              <a:t>       Use Venn diagram.</a:t>
            </a:r>
          </a:p>
          <a:p>
            <a:pPr marL="0" indent="0">
              <a:buNone/>
            </a:pPr>
            <a:endParaRPr lang="en-US" dirty="0"/>
          </a:p>
          <a:p>
            <a:pPr marL="0" indent="0">
              <a:buNone/>
            </a:pPr>
            <a:r>
              <a:rPr lang="en-US" dirty="0">
                <a:solidFill>
                  <a:schemeClr val="accent1"/>
                </a:solidFill>
              </a:rPr>
              <a:t>6)     </a:t>
            </a:r>
          </a:p>
        </p:txBody>
      </p:sp>
      <p:pic>
        <p:nvPicPr>
          <p:cNvPr id="3" name="Picture 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431723" y="1665353"/>
            <a:ext cx="5941030" cy="303543"/>
          </a:xfrm>
          <a:prstGeom prst="rect">
            <a:avLst/>
          </a:prstGeom>
        </p:spPr>
      </p:pic>
      <p:pic>
        <p:nvPicPr>
          <p:cNvPr id="8" name="Picture 7"/>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431723" y="2108256"/>
            <a:ext cx="2170666" cy="244724"/>
          </a:xfrm>
          <a:prstGeom prst="rect">
            <a:avLst/>
          </a:prstGeom>
        </p:spPr>
      </p:pic>
      <p:pic>
        <p:nvPicPr>
          <p:cNvPr id="7" name="Picture 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1431723" y="3469016"/>
            <a:ext cx="3900343" cy="303543"/>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1431723" y="4068915"/>
            <a:ext cx="3644038" cy="278248"/>
          </a:xfrm>
          <a:prstGeom prst="rect">
            <a:avLst/>
          </a:prstGeom>
        </p:spPr>
      </p:pic>
      <p:pic>
        <p:nvPicPr>
          <p:cNvPr id="18" name="Picture 1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431723" y="4651285"/>
            <a:ext cx="5599998" cy="252952"/>
          </a:xfrm>
          <a:prstGeom prst="rect">
            <a:avLst/>
          </a:prstGeom>
        </p:spPr>
      </p:pic>
      <p:pic>
        <p:nvPicPr>
          <p:cNvPr id="15" name="Picture 1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1436999" y="5239230"/>
            <a:ext cx="2366781" cy="278248"/>
          </a:xfrm>
          <a:prstGeom prst="rect">
            <a:avLst/>
          </a:prstGeom>
        </p:spPr>
      </p:pic>
      <p:grpSp>
        <p:nvGrpSpPr>
          <p:cNvPr id="2" name="Group 1">
            <a:extLst>
              <a:ext uri="{FF2B5EF4-FFF2-40B4-BE49-F238E27FC236}">
                <a16:creationId xmlns:a16="http://schemas.microsoft.com/office/drawing/2014/main" id="{C9F3EC3E-100D-CA40-9809-5CFCA2093C03}"/>
              </a:ext>
            </a:extLst>
          </p:cNvPr>
          <p:cNvGrpSpPr/>
          <p:nvPr/>
        </p:nvGrpSpPr>
        <p:grpSpPr>
          <a:xfrm>
            <a:off x="8109078" y="3389694"/>
            <a:ext cx="2902096" cy="2250750"/>
            <a:chOff x="8343898" y="3785110"/>
            <a:chExt cx="2902096" cy="2250750"/>
          </a:xfrm>
        </p:grpSpPr>
        <p:sp>
          <p:nvSpPr>
            <p:cNvPr id="33" name="Rectangle 32"/>
            <p:cNvSpPr/>
            <p:nvPr/>
          </p:nvSpPr>
          <p:spPr>
            <a:xfrm>
              <a:off x="8343898" y="3873027"/>
              <a:ext cx="2621556" cy="157243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4" name="Picture 33"/>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11079899" y="3785110"/>
              <a:ext cx="166095" cy="182857"/>
            </a:xfrm>
            <a:prstGeom prst="rect">
              <a:avLst/>
            </a:prstGeom>
          </p:spPr>
        </p:pic>
        <p:sp>
          <p:nvSpPr>
            <p:cNvPr id="35" name="Oval 34"/>
            <p:cNvSpPr/>
            <p:nvPr/>
          </p:nvSpPr>
          <p:spPr>
            <a:xfrm>
              <a:off x="8993467" y="4109380"/>
              <a:ext cx="1542605" cy="1151317"/>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9392898" y="4420390"/>
              <a:ext cx="743741" cy="52929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8993467" y="4081117"/>
              <a:ext cx="205714" cy="173714"/>
            </a:xfrm>
            <a:prstGeom prst="rect">
              <a:avLst/>
            </a:prstGeom>
          </p:spPr>
        </p:pic>
        <p:pic>
          <p:nvPicPr>
            <p:cNvPr id="38" name="Picture 37"/>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9654676" y="4603455"/>
              <a:ext cx="201143" cy="179810"/>
            </a:xfrm>
            <a:prstGeom prst="rect">
              <a:avLst/>
            </a:prstGeom>
          </p:spPr>
        </p:pic>
        <p:cxnSp>
          <p:nvCxnSpPr>
            <p:cNvPr id="20" name="Straight Arrow Connector 19"/>
            <p:cNvCxnSpPr/>
            <p:nvPr/>
          </p:nvCxnSpPr>
          <p:spPr>
            <a:xfrm flipH="1">
              <a:off x="8993467" y="4603455"/>
              <a:ext cx="205714" cy="1170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3" name="Picture 22"/>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526308" y="5838069"/>
              <a:ext cx="866590" cy="197791"/>
            </a:xfrm>
            <a:prstGeom prst="rect">
              <a:avLst/>
            </a:prstGeom>
          </p:spPr>
        </p:pic>
      </p:grpSp>
      <p:sp>
        <p:nvSpPr>
          <p:cNvPr id="21" name="Footer Placeholder 4">
            <a:extLst>
              <a:ext uri="{FF2B5EF4-FFF2-40B4-BE49-F238E27FC236}">
                <a16:creationId xmlns:a16="http://schemas.microsoft.com/office/drawing/2014/main" id="{D16FD04D-FE93-8442-8EDF-6071F33FDB0F}"/>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2" name="Date Placeholder 3">
            <a:extLst>
              <a:ext uri="{FF2B5EF4-FFF2-40B4-BE49-F238E27FC236}">
                <a16:creationId xmlns:a16="http://schemas.microsoft.com/office/drawing/2014/main" id="{783A5D6C-94A8-CE41-8076-14E1D371B5ED}"/>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2644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53FA840-7BA5-48A8-BEB4-818C152EB02B}" type="slidenum">
              <a:rPr lang="en-GB" smtClean="0"/>
              <a:t>46</a:t>
            </a:fld>
            <a:endParaRPr lang="en-GB"/>
          </a:p>
        </p:txBody>
      </p:sp>
      <p:sp>
        <p:nvSpPr>
          <p:cNvPr id="7" name="Title 1"/>
          <p:cNvSpPr>
            <a:spLocks noGrp="1"/>
          </p:cNvSpPr>
          <p:nvPr>
            <p:ph type="title"/>
          </p:nvPr>
        </p:nvSpPr>
        <p:spPr>
          <a:xfrm>
            <a:off x="838200" y="639339"/>
            <a:ext cx="10633009" cy="755779"/>
          </a:xfrm>
        </p:spPr>
        <p:txBody>
          <a:bodyPr/>
          <a:lstStyle/>
          <a:p>
            <a:r>
              <a:rPr lang="en-US" dirty="0"/>
              <a:t>Probability</a:t>
            </a:r>
          </a:p>
        </p:txBody>
      </p:sp>
      <p:sp>
        <p:nvSpPr>
          <p:cNvPr id="8" name="Content Placeholder 2"/>
          <p:cNvSpPr>
            <a:spLocks noGrp="1"/>
          </p:cNvSpPr>
          <p:nvPr>
            <p:ph idx="1"/>
          </p:nvPr>
        </p:nvSpPr>
        <p:spPr>
          <a:xfrm>
            <a:off x="838200" y="1588726"/>
            <a:ext cx="10280779" cy="4343048"/>
          </a:xfrm>
        </p:spPr>
        <p:txBody>
          <a:bodyPr/>
          <a:lstStyle/>
          <a:p>
            <a:pPr marL="0" indent="0">
              <a:buNone/>
            </a:pPr>
            <a:r>
              <a:rPr lang="en-US" sz="2800" dirty="0"/>
              <a:t>Example:</a:t>
            </a:r>
          </a:p>
          <a:p>
            <a:pPr marL="0" indent="0">
              <a:buNone/>
            </a:pPr>
            <a:r>
              <a:rPr lang="en-US" dirty="0"/>
              <a:t>Roll a die twice and observed         and </a:t>
            </a:r>
          </a:p>
        </p:txBody>
      </p:sp>
      <p:pic>
        <p:nvPicPr>
          <p:cNvPr id="10" name="Picture 9"/>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734480" y="2196593"/>
            <a:ext cx="394971" cy="256000"/>
          </a:xfrm>
          <a:prstGeom prst="rect">
            <a:avLst/>
          </a:prstGeom>
        </p:spPr>
      </p:pic>
      <p:pic>
        <p:nvPicPr>
          <p:cNvPr id="11" name="Picture 1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861181" y="2210241"/>
            <a:ext cx="502857" cy="254172"/>
          </a:xfrm>
          <a:prstGeom prst="rect">
            <a:avLst/>
          </a:prstGeom>
        </p:spPr>
      </p:pic>
      <p:pic>
        <p:nvPicPr>
          <p:cNvPr id="21" name="Picture 2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67697" y="2865334"/>
            <a:ext cx="1478399" cy="278248"/>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967696" y="3624771"/>
            <a:ext cx="7893182" cy="278248"/>
          </a:xfrm>
          <a:prstGeom prst="rect">
            <a:avLst/>
          </a:prstGeom>
        </p:spPr>
      </p:pic>
      <p:pic>
        <p:nvPicPr>
          <p:cNvPr id="20" name="Picture 1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67696" y="4384000"/>
            <a:ext cx="5191162" cy="278248"/>
          </a:xfrm>
          <a:prstGeom prst="rect">
            <a:avLst/>
          </a:prstGeom>
        </p:spPr>
      </p:pic>
      <p:sp>
        <p:nvSpPr>
          <p:cNvPr id="12" name="Footer Placeholder 4">
            <a:extLst>
              <a:ext uri="{FF2B5EF4-FFF2-40B4-BE49-F238E27FC236}">
                <a16:creationId xmlns:a16="http://schemas.microsoft.com/office/drawing/2014/main" id="{BED52D21-F50D-5747-96F8-CD80D0FB19A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5E8DCB31-36CD-3945-9F67-7FD77E2EB5EB}"/>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455687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58846"/>
            <a:ext cx="10633009" cy="1055654"/>
          </a:xfrm>
        </p:spPr>
        <p:txBody>
          <a:bodyPr>
            <a:noAutofit/>
          </a:bodyPr>
          <a:lstStyle/>
          <a:p>
            <a:r>
              <a:rPr lang="en-US" dirty="0"/>
              <a:t>Orchestrated Conversation:</a:t>
            </a:r>
            <a:br>
              <a:rPr lang="en-US" dirty="0"/>
            </a:br>
            <a:r>
              <a:rPr lang="en-US" dirty="0"/>
              <a:t>Review and Discussion</a:t>
            </a:r>
          </a:p>
        </p:txBody>
      </p:sp>
      <p:sp>
        <p:nvSpPr>
          <p:cNvPr id="6" name="Slide Number Placeholder 5"/>
          <p:cNvSpPr>
            <a:spLocks noGrp="1"/>
          </p:cNvSpPr>
          <p:nvPr>
            <p:ph type="sldNum" sz="quarter" idx="12"/>
          </p:nvPr>
        </p:nvSpPr>
        <p:spPr/>
        <p:txBody>
          <a:bodyPr/>
          <a:lstStyle/>
          <a:p>
            <a:fld id="{953FA840-7BA5-48A8-BEB4-818C152EB02B}" type="slidenum">
              <a:rPr lang="en-GB" smtClean="0"/>
              <a:t>47</a:t>
            </a:fld>
            <a:endParaRPr lang="en-GB"/>
          </a:p>
        </p:txBody>
      </p:sp>
      <p:sp>
        <p:nvSpPr>
          <p:cNvPr id="12" name="Footer Placeholder 4">
            <a:extLst>
              <a:ext uri="{FF2B5EF4-FFF2-40B4-BE49-F238E27FC236}">
                <a16:creationId xmlns:a16="http://schemas.microsoft.com/office/drawing/2014/main" id="{39F9EDDB-085B-9447-8CCC-88499043ECE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4C138BC5-7FF6-444C-A418-4D528BF9E4C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
        <p:nvSpPr>
          <p:cNvPr id="16" name="Content Placeholder 2">
            <a:extLst>
              <a:ext uri="{FF2B5EF4-FFF2-40B4-BE49-F238E27FC236}">
                <a16:creationId xmlns:a16="http://schemas.microsoft.com/office/drawing/2014/main" id="{5D2BB22C-5D65-8E41-B781-86AA32706710}"/>
              </a:ext>
            </a:extLst>
          </p:cNvPr>
          <p:cNvSpPr>
            <a:spLocks noGrp="1"/>
          </p:cNvSpPr>
          <p:nvPr>
            <p:ph idx="1"/>
          </p:nvPr>
        </p:nvSpPr>
        <p:spPr>
          <a:xfrm>
            <a:off x="838199" y="2038662"/>
            <a:ext cx="10208699" cy="3868398"/>
          </a:xfrm>
        </p:spPr>
        <p:txBody>
          <a:bodyPr/>
          <a:lstStyle/>
          <a:p>
            <a:pPr marL="0" indent="0">
              <a:buNone/>
            </a:pPr>
            <a:r>
              <a:rPr lang="en-US" dirty="0"/>
              <a:t>Review of Video and Exercises from Lesson 1 Video 3</a:t>
            </a:r>
          </a:p>
          <a:p>
            <a:pPr marL="0" indent="0">
              <a:buNone/>
            </a:pPr>
            <a:endParaRPr lang="en-US" sz="2600" dirty="0"/>
          </a:p>
        </p:txBody>
      </p:sp>
    </p:spTree>
    <p:extLst>
      <p:ext uri="{BB962C8B-B14F-4D97-AF65-F5344CB8AC3E}">
        <p14:creationId xmlns:p14="http://schemas.microsoft.com/office/powerpoint/2010/main" val="1059957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58846"/>
            <a:ext cx="10633009" cy="1055654"/>
          </a:xfrm>
        </p:spPr>
        <p:txBody>
          <a:bodyPr>
            <a:noAutofit/>
          </a:bodyPr>
          <a:lstStyle/>
          <a:p>
            <a:r>
              <a:rPr lang="en-US" dirty="0"/>
              <a:t>Whiteboard</a:t>
            </a:r>
          </a:p>
        </p:txBody>
      </p:sp>
      <p:sp>
        <p:nvSpPr>
          <p:cNvPr id="6" name="Slide Number Placeholder 5"/>
          <p:cNvSpPr>
            <a:spLocks noGrp="1"/>
          </p:cNvSpPr>
          <p:nvPr>
            <p:ph type="sldNum" sz="quarter" idx="12"/>
          </p:nvPr>
        </p:nvSpPr>
        <p:spPr/>
        <p:txBody>
          <a:bodyPr/>
          <a:lstStyle/>
          <a:p>
            <a:fld id="{953FA840-7BA5-48A8-BEB4-818C152EB02B}" type="slidenum">
              <a:rPr lang="en-GB" smtClean="0"/>
              <a:t>48</a:t>
            </a:fld>
            <a:endParaRPr lang="en-GB"/>
          </a:p>
        </p:txBody>
      </p:sp>
      <p:sp>
        <p:nvSpPr>
          <p:cNvPr id="12" name="Footer Placeholder 4">
            <a:extLst>
              <a:ext uri="{FF2B5EF4-FFF2-40B4-BE49-F238E27FC236}">
                <a16:creationId xmlns:a16="http://schemas.microsoft.com/office/drawing/2014/main" id="{39F9EDDB-085B-9447-8CCC-88499043ECE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4C138BC5-7FF6-444C-A418-4D528BF9E4C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768660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041" y="667672"/>
            <a:ext cx="10636759" cy="755779"/>
          </a:xfrm>
        </p:spPr>
        <p:txBody>
          <a:bodyPr/>
          <a:lstStyle/>
          <a:p>
            <a:r>
              <a:rPr lang="en-US" dirty="0"/>
              <a:t>Summary </a:t>
            </a:r>
          </a:p>
        </p:txBody>
      </p:sp>
      <p:sp>
        <p:nvSpPr>
          <p:cNvPr id="3" name="Content Placeholder 2"/>
          <p:cNvSpPr>
            <a:spLocks noGrp="1"/>
          </p:cNvSpPr>
          <p:nvPr>
            <p:ph idx="1"/>
          </p:nvPr>
        </p:nvSpPr>
        <p:spPr>
          <a:xfrm>
            <a:off x="717041" y="1576369"/>
            <a:ext cx="10636759" cy="4343048"/>
          </a:xfrm>
        </p:spPr>
        <p:txBody>
          <a:bodyPr>
            <a:normAutofit/>
          </a:bodyPr>
          <a:lstStyle/>
          <a:p>
            <a:pPr marL="0" indent="0">
              <a:lnSpc>
                <a:spcPct val="150000"/>
              </a:lnSpc>
              <a:buNone/>
            </a:pPr>
            <a:r>
              <a:rPr lang="en-US" sz="2800" dirty="0">
                <a:solidFill>
                  <a:schemeClr val="accent1"/>
                </a:solidFill>
              </a:rPr>
              <a:t>Probability:</a:t>
            </a:r>
          </a:p>
          <a:p>
            <a:pPr marL="0" indent="0">
              <a:lnSpc>
                <a:spcPct val="150000"/>
              </a:lnSpc>
              <a:buNone/>
            </a:pPr>
            <a:endParaRPr lang="en-US" dirty="0"/>
          </a:p>
          <a:p>
            <a:pPr marL="0" indent="0">
              <a:lnSpc>
                <a:spcPct val="150000"/>
              </a:lnSpc>
              <a:buNone/>
            </a:pPr>
            <a:endParaRPr lang="en-US" dirty="0"/>
          </a:p>
          <a:p>
            <a:pPr marL="0" indent="0">
              <a:lnSpc>
                <a:spcPct val="150000"/>
              </a:lnSpc>
              <a:buNone/>
            </a:pPr>
            <a:endParaRPr lang="en-US" dirty="0"/>
          </a:p>
          <a:p>
            <a:pPr>
              <a:lnSpc>
                <a:spcPct val="150000"/>
              </a:lnSpc>
              <a:buFont typeface="Wingdings" panose="05000000000000000000" pitchFamily="2" charset="2"/>
              <a:buChar char="Ø"/>
            </a:pPr>
            <a:r>
              <a:rPr lang="en-US" dirty="0"/>
              <a:t> </a:t>
            </a:r>
            <a:r>
              <a:rPr lang="en-US" dirty="0">
                <a:solidFill>
                  <a:schemeClr val="accent1"/>
                </a:solidFill>
              </a:rPr>
              <a:t>Finite Sample Space with equally likely outcomes:</a:t>
            </a:r>
          </a:p>
          <a:p>
            <a:pPr>
              <a:lnSpc>
                <a:spcPct val="150000"/>
              </a:lnSpc>
              <a:buFont typeface="Wingdings" panose="05000000000000000000" pitchFamily="2" charset="2"/>
              <a:buChar char="Ø"/>
            </a:pPr>
            <a:endParaRPr lang="en-US" dirty="0"/>
          </a:p>
          <a:p>
            <a:pPr marL="0" indent="0">
              <a:lnSpc>
                <a:spcPct val="150000"/>
              </a:lnSpc>
              <a:buNone/>
            </a:pPr>
            <a:endParaRPr lang="en-US" b="1" dirty="0"/>
          </a:p>
        </p:txBody>
      </p:sp>
      <p:sp>
        <p:nvSpPr>
          <p:cNvPr id="6" name="Slide Number Placeholder 5"/>
          <p:cNvSpPr>
            <a:spLocks noGrp="1"/>
          </p:cNvSpPr>
          <p:nvPr>
            <p:ph type="sldNum" sz="quarter" idx="12"/>
          </p:nvPr>
        </p:nvSpPr>
        <p:spPr/>
        <p:txBody>
          <a:bodyPr/>
          <a:lstStyle/>
          <a:p>
            <a:fld id="{953FA840-7BA5-48A8-BEB4-818C152EB02B}" type="slidenum">
              <a:rPr lang="en-GB" smtClean="0"/>
              <a:t>49</a:t>
            </a:fld>
            <a:endParaRPr lang="en-GB"/>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91355" y="2375304"/>
            <a:ext cx="2152229" cy="303543"/>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91354" y="2893989"/>
            <a:ext cx="8902248" cy="1112990"/>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808543" y="4586012"/>
            <a:ext cx="1604114" cy="695619"/>
          </a:xfrm>
          <a:prstGeom prst="rect">
            <a:avLst/>
          </a:prstGeom>
        </p:spPr>
      </p:pic>
      <p:sp>
        <p:nvSpPr>
          <p:cNvPr id="11" name="Footer Placeholder 4">
            <a:extLst>
              <a:ext uri="{FF2B5EF4-FFF2-40B4-BE49-F238E27FC236}">
                <a16:creationId xmlns:a16="http://schemas.microsoft.com/office/drawing/2014/main" id="{7EC32F87-B4CE-2F41-AF44-565403F59F10}"/>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3C1853D1-CA6D-4247-8BD7-441759F9C826}"/>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05662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357" y="661359"/>
            <a:ext cx="10515600" cy="755779"/>
          </a:xfrm>
        </p:spPr>
        <p:txBody>
          <a:bodyPr/>
          <a:lstStyle/>
          <a:p>
            <a:r>
              <a:rPr lang="en-US" dirty="0"/>
              <a:t>Review of Set Theory</a:t>
            </a:r>
          </a:p>
        </p:txBody>
      </p:sp>
      <p:sp>
        <p:nvSpPr>
          <p:cNvPr id="3" name="Content Placeholder 2"/>
          <p:cNvSpPr>
            <a:spLocks noGrp="1"/>
          </p:cNvSpPr>
          <p:nvPr>
            <p:ph idx="1"/>
          </p:nvPr>
        </p:nvSpPr>
        <p:spPr>
          <a:xfrm>
            <a:off x="838200" y="1573234"/>
            <a:ext cx="10636759" cy="4343048"/>
          </a:xfrm>
        </p:spPr>
        <p:txBody>
          <a:bodyPr>
            <a:normAutofit/>
          </a:bodyPr>
          <a:lstStyle/>
          <a:p>
            <a:pPr marL="0" indent="0">
              <a:buNone/>
            </a:pPr>
            <a:r>
              <a:rPr lang="en-US" dirty="0"/>
              <a:t>A set is an unordered collection of things (elements).</a:t>
            </a:r>
          </a:p>
          <a:p>
            <a:pPr>
              <a:lnSpc>
                <a:spcPct val="150000"/>
              </a:lnSpc>
            </a:pPr>
            <a:r>
              <a:rPr lang="en-US" dirty="0"/>
              <a:t> </a:t>
            </a:r>
          </a:p>
          <a:p>
            <a:pPr>
              <a:lnSpc>
                <a:spcPct val="200000"/>
              </a:lnSpc>
            </a:pPr>
            <a:r>
              <a:rPr lang="en-US" dirty="0"/>
              <a:t> </a:t>
            </a:r>
          </a:p>
          <a:p>
            <a:pPr>
              <a:lnSpc>
                <a:spcPct val="200000"/>
              </a:lnSpc>
            </a:pPr>
            <a:r>
              <a:rPr lang="en-US" dirty="0"/>
              <a:t> </a:t>
            </a:r>
          </a:p>
          <a:p>
            <a:pPr>
              <a:lnSpc>
                <a:spcPct val="200000"/>
              </a:lnSpc>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5</a:t>
            </a:fld>
            <a:endParaRPr lang="en-GB"/>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305588" y="2264834"/>
            <a:ext cx="1740800" cy="303543"/>
          </a:xfrm>
          <a:prstGeom prst="rect">
            <a:avLst/>
          </a:prstGeom>
        </p:spPr>
      </p:pic>
      <p:pic>
        <p:nvPicPr>
          <p:cNvPr id="8" name="Picture 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782504" y="2264833"/>
            <a:ext cx="2252800" cy="303543"/>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305588" y="3070511"/>
            <a:ext cx="1985828" cy="303543"/>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305588" y="3879190"/>
            <a:ext cx="4929829" cy="341943"/>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305588" y="4726269"/>
            <a:ext cx="1868800" cy="303543"/>
          </a:xfrm>
          <a:prstGeom prst="rect">
            <a:avLst/>
          </a:prstGeom>
        </p:spPr>
      </p:pic>
      <p:sp>
        <p:nvSpPr>
          <p:cNvPr id="12" name="Footer Placeholder 4">
            <a:extLst>
              <a:ext uri="{FF2B5EF4-FFF2-40B4-BE49-F238E27FC236}">
                <a16:creationId xmlns:a16="http://schemas.microsoft.com/office/drawing/2014/main" id="{5933DF7A-DCC0-7647-8046-9EB6E1FF646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41438840-FF29-2A42-91E4-BA87B0D98F16}"/>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101675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637"/>
            <a:ext cx="10515600" cy="755779"/>
          </a:xfrm>
        </p:spPr>
        <p:txBody>
          <a:bodyPr>
            <a:normAutofit/>
          </a:bodyPr>
          <a:lstStyle/>
          <a:p>
            <a:r>
              <a:rPr lang="en-US" dirty="0"/>
              <a:t>Sample Space</a:t>
            </a:r>
          </a:p>
        </p:txBody>
      </p:sp>
      <p:sp>
        <p:nvSpPr>
          <p:cNvPr id="3" name="Content Placeholder 2"/>
          <p:cNvSpPr>
            <a:spLocks noGrp="1"/>
          </p:cNvSpPr>
          <p:nvPr>
            <p:ph idx="1"/>
          </p:nvPr>
        </p:nvSpPr>
        <p:spPr>
          <a:xfrm>
            <a:off x="838200" y="1564013"/>
            <a:ext cx="10280779" cy="4343048"/>
          </a:xfrm>
        </p:spPr>
        <p:txBody>
          <a:bodyPr>
            <a:normAutofit/>
          </a:bodyPr>
          <a:lstStyle/>
          <a:p>
            <a:pPr marL="0" indent="0">
              <a:buNone/>
            </a:pPr>
            <a:r>
              <a:rPr lang="en-US" sz="2800" b="1" dirty="0"/>
              <a:t>Sample Space:</a:t>
            </a:r>
          </a:p>
          <a:p>
            <a:pPr marL="457200" indent="-457200">
              <a:buFont typeface="+mj-lt"/>
              <a:buAutoNum type="alphaLcParenR"/>
            </a:pPr>
            <a:r>
              <a:rPr lang="en-US" dirty="0">
                <a:solidFill>
                  <a:schemeClr val="accent1"/>
                </a:solidFill>
              </a:rPr>
              <a:t>Countable: </a:t>
            </a:r>
            <a:r>
              <a:rPr lang="en-US" b="1" dirty="0">
                <a:solidFill>
                  <a:schemeClr val="accent1"/>
                </a:solidFill>
              </a:rPr>
              <a:t> </a:t>
            </a:r>
          </a:p>
          <a:p>
            <a:pPr marL="457200" lvl="1" indent="0">
              <a:lnSpc>
                <a:spcPct val="150000"/>
              </a:lnSpc>
              <a:buNone/>
            </a:pPr>
            <a:r>
              <a:rPr lang="en-US" b="1" dirty="0"/>
              <a:t>        Discrete Probability Space</a:t>
            </a:r>
          </a:p>
          <a:p>
            <a:pPr marL="457200" lvl="1" indent="0">
              <a:lnSpc>
                <a:spcPct val="150000"/>
              </a:lnSpc>
              <a:buNone/>
            </a:pPr>
            <a:endParaRPr lang="en-US" b="1" dirty="0"/>
          </a:p>
          <a:p>
            <a:pPr marL="914400" lvl="1" indent="-457200">
              <a:buFont typeface="+mj-lt"/>
              <a:buAutoNum type="alphaLcParenR"/>
            </a:pPr>
            <a:endParaRPr lang="en-US" b="1" dirty="0"/>
          </a:p>
        </p:txBody>
      </p:sp>
      <p:sp>
        <p:nvSpPr>
          <p:cNvPr id="6" name="Slide Number Placeholder 5"/>
          <p:cNvSpPr>
            <a:spLocks noGrp="1"/>
          </p:cNvSpPr>
          <p:nvPr>
            <p:ph type="sldNum" sz="quarter" idx="12"/>
          </p:nvPr>
        </p:nvSpPr>
        <p:spPr/>
        <p:txBody>
          <a:bodyPr/>
          <a:lstStyle/>
          <a:p>
            <a:fld id="{953FA840-7BA5-48A8-BEB4-818C152EB02B}" type="slidenum">
              <a:rPr lang="en-GB" smtClean="0"/>
              <a:t>50</a:t>
            </a:fld>
            <a:endParaRPr lang="en-GB"/>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10398" y="2144587"/>
            <a:ext cx="2967771" cy="303543"/>
          </a:xfrm>
          <a:prstGeom prst="rect">
            <a:avLst/>
          </a:prstGeom>
        </p:spPr>
      </p:pic>
      <p:pic>
        <p:nvPicPr>
          <p:cNvPr id="16" name="Picture 1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377133" y="3231328"/>
            <a:ext cx="3106743" cy="303543"/>
          </a:xfrm>
          <a:prstGeom prst="rect">
            <a:avLst/>
          </a:prstGeom>
        </p:spPr>
      </p:pic>
      <p:pic>
        <p:nvPicPr>
          <p:cNvPr id="21" name="Picture 2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390781" y="3835187"/>
            <a:ext cx="6114743" cy="303543"/>
          </a:xfrm>
          <a:prstGeom prst="rect">
            <a:avLst/>
          </a:prstGeom>
        </p:spPr>
      </p:pic>
      <p:pic>
        <p:nvPicPr>
          <p:cNvPr id="23" name="Picture 2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390781" y="2712113"/>
            <a:ext cx="378514" cy="219429"/>
          </a:xfrm>
          <a:prstGeom prst="rect">
            <a:avLst/>
          </a:prstGeom>
        </p:spPr>
      </p:pic>
      <p:sp>
        <p:nvSpPr>
          <p:cNvPr id="11" name="Footer Placeholder 4">
            <a:extLst>
              <a:ext uri="{FF2B5EF4-FFF2-40B4-BE49-F238E27FC236}">
                <a16:creationId xmlns:a16="http://schemas.microsoft.com/office/drawing/2014/main" id="{9905B57E-8903-F347-81E1-6187063EE9EB}"/>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0" name="Date Placeholder 3">
            <a:extLst>
              <a:ext uri="{FF2B5EF4-FFF2-40B4-BE49-F238E27FC236}">
                <a16:creationId xmlns:a16="http://schemas.microsoft.com/office/drawing/2014/main" id="{5016634A-DA5B-9D4F-A8F6-11F5A8D90A61}"/>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940203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119" y="627458"/>
            <a:ext cx="10705090" cy="755779"/>
          </a:xfrm>
        </p:spPr>
        <p:txBody>
          <a:bodyPr>
            <a:normAutofit/>
          </a:bodyPr>
          <a:lstStyle/>
          <a:p>
            <a:r>
              <a:rPr lang="en-US" dirty="0"/>
              <a:t>Sample Space</a:t>
            </a:r>
          </a:p>
        </p:txBody>
      </p:sp>
      <p:sp>
        <p:nvSpPr>
          <p:cNvPr id="3" name="Content Placeholder 2"/>
          <p:cNvSpPr>
            <a:spLocks noGrp="1"/>
          </p:cNvSpPr>
          <p:nvPr>
            <p:ph idx="1"/>
          </p:nvPr>
        </p:nvSpPr>
        <p:spPr>
          <a:xfrm>
            <a:off x="766119" y="1588726"/>
            <a:ext cx="10280779" cy="4343048"/>
          </a:xfrm>
        </p:spPr>
        <p:txBody>
          <a:bodyPr>
            <a:normAutofit/>
          </a:bodyPr>
          <a:lstStyle/>
          <a:p>
            <a:pPr marL="457200" indent="-457200">
              <a:buFont typeface="+mj-lt"/>
              <a:buAutoNum type="alphaLcParenR" startAt="2"/>
            </a:pPr>
            <a:r>
              <a:rPr lang="en-US" dirty="0">
                <a:solidFill>
                  <a:schemeClr val="accent1"/>
                </a:solidFill>
              </a:rPr>
              <a:t>Uncountable</a:t>
            </a:r>
          </a:p>
          <a:p>
            <a:pPr marL="457200" lvl="1" indent="0">
              <a:buNone/>
            </a:pPr>
            <a:r>
              <a:rPr lang="en-US" dirty="0"/>
              <a:t>        </a:t>
            </a:r>
            <a:r>
              <a:rPr lang="en-US" b="1" dirty="0"/>
              <a:t>Continuous Probability Space</a:t>
            </a:r>
          </a:p>
          <a:p>
            <a:pPr marL="457200" lvl="1"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51</a:t>
            </a:fld>
            <a:endParaRPr lang="en-GB"/>
          </a:p>
        </p:txBody>
      </p:sp>
      <p:pic>
        <p:nvPicPr>
          <p:cNvPr id="15" name="Picture 1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32348" y="2054437"/>
            <a:ext cx="378514" cy="219429"/>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32348" y="2594073"/>
            <a:ext cx="3854629" cy="345600"/>
          </a:xfrm>
          <a:prstGeom prst="rect">
            <a:avLst/>
          </a:prstGeom>
        </p:spPr>
      </p:pic>
      <p:sp>
        <p:nvSpPr>
          <p:cNvPr id="10" name="Footer Placeholder 4">
            <a:extLst>
              <a:ext uri="{FF2B5EF4-FFF2-40B4-BE49-F238E27FC236}">
                <a16:creationId xmlns:a16="http://schemas.microsoft.com/office/drawing/2014/main" id="{02FA9065-ABB4-C84E-ABBA-0208596C778C}"/>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F9832CF3-0FD5-6E41-B706-60E30E9724D0}"/>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716781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56221"/>
            <a:ext cx="10507125" cy="755779"/>
          </a:xfrm>
        </p:spPr>
        <p:txBody>
          <a:bodyPr/>
          <a:lstStyle/>
          <a:p>
            <a:r>
              <a:rPr lang="en-US" dirty="0"/>
              <a:t>Continuous Probability Space</a:t>
            </a:r>
          </a:p>
        </p:txBody>
      </p:sp>
      <p:sp>
        <p:nvSpPr>
          <p:cNvPr id="3" name="Content Placeholder 2"/>
          <p:cNvSpPr>
            <a:spLocks noGrp="1"/>
          </p:cNvSpPr>
          <p:nvPr>
            <p:ph idx="1"/>
          </p:nvPr>
        </p:nvSpPr>
        <p:spPr>
          <a:xfrm>
            <a:off x="838199" y="1576370"/>
            <a:ext cx="10280779" cy="4343048"/>
          </a:xfrm>
        </p:spPr>
        <p:txBody>
          <a:bodyPr/>
          <a:lstStyle/>
          <a:p>
            <a:pPr marL="0" indent="0">
              <a:buNone/>
            </a:pPr>
            <a:r>
              <a:rPr lang="en-US" sz="2800" dirty="0"/>
              <a:t>Example</a:t>
            </a:r>
            <a:r>
              <a:rPr lang="en-US" dirty="0"/>
              <a:t>: I choose a point completely at random in</a:t>
            </a:r>
          </a:p>
          <a:p>
            <a:pPr marL="0" indent="0">
              <a:buNone/>
            </a:pPr>
            <a:endParaRPr lang="en-US" dirty="0"/>
          </a:p>
          <a:p>
            <a:pPr marL="457200" indent="-457200">
              <a:lnSpc>
                <a:spcPct val="150000"/>
              </a:lnSpc>
              <a:buFont typeface="+mj-lt"/>
              <a:buAutoNum type="alphaLcParenR"/>
            </a:pPr>
            <a:r>
              <a:rPr lang="en-US" dirty="0"/>
              <a:t> </a:t>
            </a:r>
          </a:p>
          <a:p>
            <a:pPr marL="457200" indent="-457200">
              <a:lnSpc>
                <a:spcPct val="150000"/>
              </a:lnSpc>
              <a:buFont typeface="+mj-lt"/>
              <a:buAutoNum type="alphaLcParenR"/>
            </a:pPr>
            <a:r>
              <a:rPr lang="en-US" dirty="0"/>
              <a:t> </a:t>
            </a:r>
          </a:p>
          <a:p>
            <a:pPr marL="457200" indent="-457200">
              <a:lnSpc>
                <a:spcPct val="150000"/>
              </a:lnSpc>
              <a:buFont typeface="+mj-lt"/>
              <a:buAutoNum type="alphaLcParenR"/>
            </a:pPr>
            <a:r>
              <a:rPr lang="en-US" dirty="0"/>
              <a:t> </a:t>
            </a:r>
          </a:p>
          <a:p>
            <a:pPr marL="457200" indent="-457200">
              <a:lnSpc>
                <a:spcPct val="150000"/>
              </a:lnSpc>
              <a:buFont typeface="+mj-lt"/>
              <a:buAutoNum type="alphaLcParenR"/>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52</a:t>
            </a:fld>
            <a:endParaRPr lang="en-GB"/>
          </a:p>
        </p:txBody>
      </p:sp>
      <p:pic>
        <p:nvPicPr>
          <p:cNvPr id="8" name="Picture 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573219" y="1677710"/>
            <a:ext cx="733257" cy="303543"/>
          </a:xfrm>
          <a:prstGeom prst="rect">
            <a:avLst/>
          </a:prstGeom>
        </p:spPr>
      </p:pic>
      <p:pic>
        <p:nvPicPr>
          <p:cNvPr id="13" name="Picture 1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413836" y="2827021"/>
            <a:ext cx="2190781" cy="278248"/>
          </a:xfrm>
          <a:prstGeom prst="rect">
            <a:avLst/>
          </a:prstGeom>
        </p:spPr>
      </p:pic>
      <p:pic>
        <p:nvPicPr>
          <p:cNvPr id="15" name="Picture 1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401030" y="3509161"/>
            <a:ext cx="2510933" cy="278248"/>
          </a:xfrm>
          <a:prstGeom prst="rect">
            <a:avLst/>
          </a:prstGeom>
        </p:spPr>
      </p:pic>
      <p:pic>
        <p:nvPicPr>
          <p:cNvPr id="4" name="Picture 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401031" y="4179965"/>
            <a:ext cx="4487162" cy="279924"/>
          </a:xfrm>
          <a:prstGeom prst="rect">
            <a:avLst/>
          </a:prstGeom>
        </p:spPr>
      </p:pic>
      <p:pic>
        <p:nvPicPr>
          <p:cNvPr id="19" name="Picture 18"/>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401033" y="4824952"/>
            <a:ext cx="6066133" cy="278248"/>
          </a:xfrm>
          <a:prstGeom prst="rect">
            <a:avLst/>
          </a:prstGeom>
        </p:spPr>
      </p:pic>
      <p:cxnSp>
        <p:nvCxnSpPr>
          <p:cNvPr id="22" name="Straight Connector 21"/>
          <p:cNvCxnSpPr/>
          <p:nvPr/>
        </p:nvCxnSpPr>
        <p:spPr>
          <a:xfrm flipV="1">
            <a:off x="1771400" y="2390433"/>
            <a:ext cx="1695829" cy="9041"/>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a:xfrm flipH="1" flipV="1">
            <a:off x="3467229" y="2327879"/>
            <a:ext cx="6350" cy="137089"/>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flipH="1" flipV="1">
            <a:off x="1778129" y="2327879"/>
            <a:ext cx="6350" cy="137089"/>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Straight Connector 43"/>
          <p:cNvCxnSpPr/>
          <p:nvPr/>
        </p:nvCxnSpPr>
        <p:spPr>
          <a:xfrm>
            <a:off x="2166273" y="2362398"/>
            <a:ext cx="67469" cy="654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166273" y="2362399"/>
            <a:ext cx="67469" cy="654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4590800" y="2908320"/>
            <a:ext cx="1695829" cy="9041"/>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Straight Connector 51"/>
          <p:cNvCxnSpPr/>
          <p:nvPr/>
        </p:nvCxnSpPr>
        <p:spPr>
          <a:xfrm flipH="1" flipV="1">
            <a:off x="6286629" y="2845766"/>
            <a:ext cx="6350" cy="137089"/>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flipH="1" flipV="1">
            <a:off x="4597529" y="2845766"/>
            <a:ext cx="6350" cy="137089"/>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4570144" y="2875573"/>
            <a:ext cx="78979" cy="905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405764" y="2867002"/>
            <a:ext cx="78979" cy="905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610608" y="2910701"/>
            <a:ext cx="828106" cy="90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Footer Placeholder 4">
            <a:extLst>
              <a:ext uri="{FF2B5EF4-FFF2-40B4-BE49-F238E27FC236}">
                <a16:creationId xmlns:a16="http://schemas.microsoft.com/office/drawing/2014/main" id="{5B3DCA32-8B48-844F-BA4F-B9800A3B1478}"/>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4" name="Date Placeholder 3">
            <a:extLst>
              <a:ext uri="{FF2B5EF4-FFF2-40B4-BE49-F238E27FC236}">
                <a16:creationId xmlns:a16="http://schemas.microsoft.com/office/drawing/2014/main" id="{54BDC5F1-2FDF-454B-B89F-9A60C6311633}"/>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476413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160"/>
            <a:ext cx="10453208" cy="755779"/>
          </a:xfrm>
        </p:spPr>
        <p:txBody>
          <a:bodyPr/>
          <a:lstStyle/>
          <a:p>
            <a:r>
              <a:rPr lang="en-US" dirty="0"/>
              <a:t>Continuous Probability Space</a:t>
            </a:r>
          </a:p>
        </p:txBody>
      </p:sp>
      <p:sp>
        <p:nvSpPr>
          <p:cNvPr id="6" name="Slide Number Placeholder 5"/>
          <p:cNvSpPr>
            <a:spLocks noGrp="1"/>
          </p:cNvSpPr>
          <p:nvPr>
            <p:ph type="sldNum" sz="quarter" idx="12"/>
          </p:nvPr>
        </p:nvSpPr>
        <p:spPr/>
        <p:txBody>
          <a:bodyPr/>
          <a:lstStyle/>
          <a:p>
            <a:fld id="{953FA840-7BA5-48A8-BEB4-818C152EB02B}" type="slidenum">
              <a:rPr lang="en-GB" smtClean="0"/>
              <a:t>53</a:t>
            </a:fld>
            <a:endParaRPr lang="en-GB"/>
          </a:p>
        </p:txBody>
      </p:sp>
      <p:sp>
        <p:nvSpPr>
          <p:cNvPr id="8" name="Content Placeholder 7"/>
          <p:cNvSpPr>
            <a:spLocks noGrp="1"/>
          </p:cNvSpPr>
          <p:nvPr>
            <p:ph idx="1"/>
          </p:nvPr>
        </p:nvSpPr>
        <p:spPr>
          <a:xfrm>
            <a:off x="838200" y="1576369"/>
            <a:ext cx="10280779" cy="4343048"/>
          </a:xfrm>
        </p:spPr>
        <p:txBody>
          <a:bodyPr>
            <a:normAutofit/>
          </a:bodyPr>
          <a:lstStyle/>
          <a:p>
            <a:pPr marL="0" indent="0">
              <a:buNone/>
            </a:pPr>
            <a:r>
              <a:rPr lang="en-US" sz="2800" dirty="0">
                <a:solidFill>
                  <a:schemeClr val="accent1"/>
                </a:solidFill>
              </a:rPr>
              <a:t>Key point: </a:t>
            </a:r>
            <a:r>
              <a:rPr lang="en-US" dirty="0"/>
              <a:t>Axioms of Probability applies to continuous probability spaces.</a:t>
            </a:r>
          </a:p>
          <a:p>
            <a:pPr marL="0" indent="0">
              <a:buNone/>
            </a:pPr>
            <a:endParaRPr lang="en-US" dirty="0"/>
          </a:p>
          <a:p>
            <a:pPr marL="0" indent="0">
              <a:buNone/>
            </a:pPr>
            <a:r>
              <a:rPr lang="en-US" sz="2800" dirty="0"/>
              <a:t>Example:</a:t>
            </a:r>
            <a:r>
              <a:rPr lang="en-US" dirty="0"/>
              <a:t> Suppose we know that the probability that a certain machine lasts more than or equal to     years is :</a:t>
            </a:r>
          </a:p>
          <a:p>
            <a:pPr marL="0" indent="0">
              <a:buNone/>
            </a:pPr>
            <a:endParaRPr lang="en-US" dirty="0"/>
          </a:p>
          <a:p>
            <a:pPr marL="0" indent="0">
              <a:buNone/>
            </a:pPr>
            <a:r>
              <a:rPr lang="en-US" dirty="0"/>
              <a:t>Find the following sets:</a:t>
            </a:r>
          </a:p>
          <a:p>
            <a:pPr marL="914400" lvl="1" indent="-457200">
              <a:lnSpc>
                <a:spcPct val="100000"/>
              </a:lnSpc>
              <a:spcBef>
                <a:spcPts val="600"/>
              </a:spcBef>
              <a:spcAft>
                <a:spcPts val="600"/>
              </a:spcAft>
              <a:buFont typeface="+mj-lt"/>
              <a:buAutoNum type="alphaLcParenR"/>
            </a:pPr>
            <a:r>
              <a:rPr lang="en-US" b="1" dirty="0"/>
              <a:t> </a:t>
            </a:r>
          </a:p>
          <a:p>
            <a:pPr marL="914400" lvl="1" indent="-457200">
              <a:lnSpc>
                <a:spcPct val="100000"/>
              </a:lnSpc>
              <a:spcBef>
                <a:spcPts val="600"/>
              </a:spcBef>
              <a:spcAft>
                <a:spcPts val="600"/>
              </a:spcAft>
              <a:buFont typeface="+mj-lt"/>
              <a:buAutoNum type="alphaLcParenR"/>
            </a:pPr>
            <a:r>
              <a:rPr lang="en-US" b="1" dirty="0"/>
              <a:t> </a:t>
            </a:r>
          </a:p>
          <a:p>
            <a:pPr marL="914400" lvl="1" indent="-457200">
              <a:lnSpc>
                <a:spcPct val="100000"/>
              </a:lnSpc>
              <a:spcBef>
                <a:spcPts val="600"/>
              </a:spcBef>
              <a:spcAft>
                <a:spcPts val="600"/>
              </a:spcAft>
              <a:buFont typeface="+mj-lt"/>
              <a:buAutoNum type="alphaLcParenR"/>
            </a:pPr>
            <a:r>
              <a:rPr lang="en-US" b="1" dirty="0"/>
              <a:t> </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792787" y="3061566"/>
            <a:ext cx="173714" cy="138972"/>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658293" y="3365128"/>
            <a:ext cx="4280990" cy="601752"/>
          </a:xfrm>
          <a:prstGeom prst="rect">
            <a:avLst/>
          </a:prstGeom>
        </p:spPr>
      </p:pic>
      <p:pic>
        <p:nvPicPr>
          <p:cNvPr id="12" name="Picture 1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02247" y="4371752"/>
            <a:ext cx="1262171" cy="278248"/>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702247" y="4884036"/>
            <a:ext cx="1262171" cy="278248"/>
          </a:xfrm>
          <a:prstGeom prst="rect">
            <a:avLst/>
          </a:prstGeom>
        </p:spPr>
      </p:pic>
      <p:pic>
        <p:nvPicPr>
          <p:cNvPr id="14" name="Picture 13"/>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702246" y="5398598"/>
            <a:ext cx="1848838" cy="278248"/>
          </a:xfrm>
          <a:prstGeom prst="rect">
            <a:avLst/>
          </a:prstGeom>
        </p:spPr>
      </p:pic>
      <p:sp>
        <p:nvSpPr>
          <p:cNvPr id="15" name="Footer Placeholder 4">
            <a:extLst>
              <a:ext uri="{FF2B5EF4-FFF2-40B4-BE49-F238E27FC236}">
                <a16:creationId xmlns:a16="http://schemas.microsoft.com/office/drawing/2014/main" id="{9F0C47D1-9467-F64C-B6B1-B2F24CE79FF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CEEBA3E6-D1AA-6F40-B8DB-667A88C7DE61}"/>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521724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762" y="679731"/>
            <a:ext cx="10717447" cy="755779"/>
          </a:xfrm>
        </p:spPr>
        <p:txBody>
          <a:bodyPr>
            <a:normAutofit/>
          </a:bodyPr>
          <a:lstStyle/>
          <a:p>
            <a:r>
              <a:rPr lang="en-US" dirty="0"/>
              <a:t>Conditional Probability</a:t>
            </a:r>
          </a:p>
        </p:txBody>
      </p:sp>
      <p:sp>
        <p:nvSpPr>
          <p:cNvPr id="3" name="Content Placeholder 2"/>
          <p:cNvSpPr>
            <a:spLocks noGrp="1"/>
          </p:cNvSpPr>
          <p:nvPr>
            <p:ph idx="1"/>
          </p:nvPr>
        </p:nvSpPr>
        <p:spPr>
          <a:xfrm>
            <a:off x="753762" y="1588383"/>
            <a:ext cx="10280779" cy="4343048"/>
          </a:xfrm>
        </p:spPr>
        <p:txBody>
          <a:bodyPr/>
          <a:lstStyle/>
          <a:p>
            <a:pPr marL="0" indent="0">
              <a:lnSpc>
                <a:spcPct val="100000"/>
              </a:lnSpc>
              <a:buNone/>
            </a:pPr>
            <a:r>
              <a:rPr lang="en-US" dirty="0"/>
              <a:t>Suppose that in a certain city, 0.3 percent of the days are </a:t>
            </a:r>
            <a:r>
              <a:rPr lang="en-US" dirty="0">
                <a:solidFill>
                  <a:srgbClr val="FF0000"/>
                </a:solidFill>
              </a:rPr>
              <a:t>rainy</a:t>
            </a:r>
            <a:r>
              <a:rPr lang="en-US" dirty="0"/>
              <a:t>.</a:t>
            </a:r>
          </a:p>
          <a:p>
            <a:pPr marL="0" indent="0">
              <a:lnSpc>
                <a:spcPct val="100000"/>
              </a:lnSpc>
              <a:buNone/>
            </a:pPr>
            <a:endParaRPr lang="en-US" dirty="0"/>
          </a:p>
          <a:p>
            <a:pPr marL="0" indent="0">
              <a:lnSpc>
                <a:spcPct val="150000"/>
              </a:lnSpc>
              <a:buNone/>
            </a:pPr>
            <a:r>
              <a:rPr lang="en-US" dirty="0"/>
              <a:t>The probability that it </a:t>
            </a:r>
            <a:r>
              <a:rPr lang="en-US" dirty="0">
                <a:solidFill>
                  <a:srgbClr val="FF0000"/>
                </a:solidFill>
              </a:rPr>
              <a:t>rains</a:t>
            </a:r>
            <a:r>
              <a:rPr lang="en-US" dirty="0"/>
              <a:t> given that it is </a:t>
            </a:r>
            <a:r>
              <a:rPr lang="en-US" dirty="0">
                <a:solidFill>
                  <a:srgbClr val="FF0000"/>
                </a:solidFill>
              </a:rPr>
              <a:t>cloudy</a:t>
            </a:r>
            <a:r>
              <a:rPr lang="en-US" dirty="0"/>
              <a:t> might be:</a:t>
            </a:r>
          </a:p>
          <a:p>
            <a:pPr marL="0" indent="0">
              <a:lnSpc>
                <a:spcPct val="150000"/>
              </a:lnSpc>
              <a:buNone/>
            </a:pPr>
            <a:endParaRPr lang="en-US" dirty="0"/>
          </a:p>
          <a:p>
            <a:pPr marL="0" indent="0">
              <a:lnSpc>
                <a:spcPct val="150000"/>
              </a:lnSpc>
              <a:buNone/>
            </a:pPr>
            <a:r>
              <a:rPr lang="en-US" sz="2500" dirty="0">
                <a:solidFill>
                  <a:schemeClr val="accent1"/>
                </a:solidFill>
              </a:rPr>
              <a:t>Conditional probability: </a:t>
            </a:r>
            <a:r>
              <a:rPr lang="en-US" dirty="0"/>
              <a:t>The probability       given </a:t>
            </a:r>
          </a:p>
          <a:p>
            <a:pPr marL="0" indent="0">
              <a:lnSpc>
                <a:spcPct val="100000"/>
              </a:lnSpc>
              <a:buNone/>
            </a:pPr>
            <a:endParaRPr lang="en-US" sz="2500" dirty="0"/>
          </a:p>
        </p:txBody>
      </p:sp>
      <p:sp>
        <p:nvSpPr>
          <p:cNvPr id="6" name="Slide Number Placeholder 5"/>
          <p:cNvSpPr>
            <a:spLocks noGrp="1"/>
          </p:cNvSpPr>
          <p:nvPr>
            <p:ph type="sldNum" sz="quarter" idx="12"/>
          </p:nvPr>
        </p:nvSpPr>
        <p:spPr/>
        <p:txBody>
          <a:bodyPr/>
          <a:lstStyle/>
          <a:p>
            <a:fld id="{953FA840-7BA5-48A8-BEB4-818C152EB02B}" type="slidenum">
              <a:rPr lang="en-GB" smtClean="0"/>
              <a:t>54</a:t>
            </a:fld>
            <a:endParaRPr lang="en-GB"/>
          </a:p>
        </p:txBody>
      </p:sp>
      <p:pic>
        <p:nvPicPr>
          <p:cNvPr id="9" name="Picture 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37853" y="2263540"/>
            <a:ext cx="2146743" cy="303543"/>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37854" y="3354314"/>
            <a:ext cx="3338973" cy="305372"/>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055763" y="4201522"/>
            <a:ext cx="241371" cy="215772"/>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6767" y="4190456"/>
            <a:ext cx="246857" cy="208457"/>
          </a:xfrm>
          <a:prstGeom prst="rect">
            <a:avLst/>
          </a:prstGeom>
        </p:spPr>
      </p:pic>
      <p:pic>
        <p:nvPicPr>
          <p:cNvPr id="20" name="Picture 1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609591" y="4750075"/>
            <a:ext cx="1133714" cy="303543"/>
          </a:xfrm>
          <a:prstGeom prst="rect">
            <a:avLst/>
          </a:prstGeom>
        </p:spPr>
      </p:pic>
      <p:sp>
        <p:nvSpPr>
          <p:cNvPr id="12" name="Footer Placeholder 4">
            <a:extLst>
              <a:ext uri="{FF2B5EF4-FFF2-40B4-BE49-F238E27FC236}">
                <a16:creationId xmlns:a16="http://schemas.microsoft.com/office/drawing/2014/main" id="{05B3FA78-667B-1F4C-A3DA-F7C2BC3C54E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B4A4135A-D65C-F643-8850-F9BC37DA3D6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749010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193"/>
            <a:ext cx="10633009" cy="755779"/>
          </a:xfrm>
        </p:spPr>
        <p:txBody>
          <a:bodyPr/>
          <a:lstStyle/>
          <a:p>
            <a:r>
              <a:rPr lang="en-US" dirty="0"/>
              <a:t>Conditional Probability</a:t>
            </a:r>
          </a:p>
        </p:txBody>
      </p:sp>
      <p:sp>
        <p:nvSpPr>
          <p:cNvPr id="3" name="Content Placeholder 2"/>
          <p:cNvSpPr>
            <a:spLocks noGrp="1"/>
          </p:cNvSpPr>
          <p:nvPr>
            <p:ph idx="1"/>
          </p:nvPr>
        </p:nvSpPr>
        <p:spPr>
          <a:xfrm>
            <a:off x="838200" y="1564012"/>
            <a:ext cx="10398189" cy="4343048"/>
          </a:xfrm>
        </p:spPr>
        <p:txBody>
          <a:bodyPr/>
          <a:lstStyle/>
          <a:p>
            <a:pPr marL="0" indent="0">
              <a:buNone/>
            </a:pPr>
            <a:r>
              <a:rPr lang="en-US" sz="2800" dirty="0"/>
              <a:t>Example</a:t>
            </a:r>
            <a:r>
              <a:rPr lang="en-US" dirty="0"/>
              <a:t>. Roll a fair die, what is the probability that the outcome is an even number given it was less than or equal to 3, i.e.,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dirty="0">
                <a:solidFill>
                  <a:schemeClr val="accent1"/>
                </a:solidFill>
              </a:rPr>
              <a:t>Note: </a:t>
            </a:r>
          </a:p>
          <a:p>
            <a:pPr marL="0" indent="0">
              <a:buNone/>
            </a:pPr>
            <a:endParaRPr lang="en-US" sz="2600" dirty="0"/>
          </a:p>
        </p:txBody>
      </p:sp>
      <p:sp>
        <p:nvSpPr>
          <p:cNvPr id="6" name="Slide Number Placeholder 5"/>
          <p:cNvSpPr>
            <a:spLocks noGrp="1"/>
          </p:cNvSpPr>
          <p:nvPr>
            <p:ph type="sldNum" sz="quarter" idx="12"/>
          </p:nvPr>
        </p:nvSpPr>
        <p:spPr/>
        <p:txBody>
          <a:bodyPr/>
          <a:lstStyle/>
          <a:p>
            <a:fld id="{953FA840-7BA5-48A8-BEB4-818C152EB02B}" type="slidenum">
              <a:rPr lang="en-GB" smtClean="0"/>
              <a:t>55</a:t>
            </a:fld>
            <a:endParaRPr lang="en-GB"/>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02424" y="2581313"/>
            <a:ext cx="1897540" cy="303543"/>
          </a:xfrm>
          <a:prstGeom prst="rect">
            <a:avLst/>
          </a:prstGeom>
        </p:spPr>
      </p:pic>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967612" y="3195463"/>
            <a:ext cx="4980581" cy="303543"/>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78654" y="4229509"/>
            <a:ext cx="4279021" cy="947048"/>
          </a:xfrm>
          <a:prstGeom prst="rect">
            <a:avLst/>
          </a:prstGeom>
        </p:spPr>
      </p:pic>
      <p:sp>
        <p:nvSpPr>
          <p:cNvPr id="10" name="Footer Placeholder 4">
            <a:extLst>
              <a:ext uri="{FF2B5EF4-FFF2-40B4-BE49-F238E27FC236}">
                <a16:creationId xmlns:a16="http://schemas.microsoft.com/office/drawing/2014/main" id="{04854343-D0D8-9F41-B9EC-C1E268027356}"/>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B42E67CB-E9DC-0449-80AC-EC454CF6E90E}"/>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298667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4436"/>
            <a:ext cx="10559536" cy="755779"/>
          </a:xfrm>
        </p:spPr>
        <p:txBody>
          <a:bodyPr/>
          <a:lstStyle/>
          <a:p>
            <a:r>
              <a:rPr lang="en-US" dirty="0"/>
              <a:t>Conditional Probability</a:t>
            </a:r>
          </a:p>
        </p:txBody>
      </p:sp>
      <p:sp>
        <p:nvSpPr>
          <p:cNvPr id="3" name="Content Placeholder 2"/>
          <p:cNvSpPr>
            <a:spLocks noGrp="1"/>
          </p:cNvSpPr>
          <p:nvPr>
            <p:ph idx="1"/>
          </p:nvPr>
        </p:nvSpPr>
        <p:spPr>
          <a:xfrm>
            <a:off x="838200" y="1564012"/>
            <a:ext cx="10280779" cy="4343048"/>
          </a:xfrm>
          <a:ln w="19050">
            <a:noFill/>
          </a:ln>
        </p:spPr>
        <p:txBody>
          <a:bodyPr>
            <a:normAutofit/>
          </a:bodyPr>
          <a:lstStyle/>
          <a:p>
            <a:pPr marL="0" indent="0">
              <a:lnSpc>
                <a:spcPct val="150000"/>
              </a:lnSpc>
              <a:buNone/>
            </a:pPr>
            <a:r>
              <a:rPr lang="en-US" sz="2800" dirty="0">
                <a:solidFill>
                  <a:schemeClr val="accent1"/>
                </a:solidFill>
              </a:rPr>
              <a:t>Definition</a:t>
            </a:r>
            <a:r>
              <a:rPr lang="en-US" dirty="0"/>
              <a:t>: The </a:t>
            </a:r>
            <a:r>
              <a:rPr lang="en-US" dirty="0">
                <a:solidFill>
                  <a:srgbClr val="FF0000"/>
                </a:solidFill>
              </a:rPr>
              <a:t>Conditional Probability</a:t>
            </a:r>
            <a:r>
              <a:rPr lang="en-US" dirty="0"/>
              <a:t>                   , the probability that      occurred given that      has occurred is given by </a:t>
            </a:r>
          </a:p>
        </p:txBody>
      </p:sp>
      <p:sp>
        <p:nvSpPr>
          <p:cNvPr id="6" name="Slide Number Placeholder 5"/>
          <p:cNvSpPr>
            <a:spLocks noGrp="1"/>
          </p:cNvSpPr>
          <p:nvPr>
            <p:ph type="sldNum" sz="quarter" idx="12"/>
          </p:nvPr>
        </p:nvSpPr>
        <p:spPr/>
        <p:txBody>
          <a:bodyPr/>
          <a:lstStyle/>
          <a:p>
            <a:fld id="{953FA840-7BA5-48A8-BEB4-818C152EB02B}" type="slidenum">
              <a:rPr lang="en-GB" smtClean="0"/>
              <a:t>56</a:t>
            </a:fld>
            <a:endParaRPr lang="en-GB"/>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79548" y="1856425"/>
            <a:ext cx="1133714" cy="30354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975222" y="1886662"/>
            <a:ext cx="241371" cy="215772"/>
          </a:xfrm>
          <a:prstGeom prst="rect">
            <a:avLst/>
          </a:prstGeom>
        </p:spPr>
      </p:pic>
      <p:pic>
        <p:nvPicPr>
          <p:cNvPr id="18" name="Picture 1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444923" y="2461823"/>
            <a:ext cx="246857" cy="208457"/>
          </a:xfrm>
          <a:prstGeom prst="rect">
            <a:avLst/>
          </a:prstGeom>
        </p:spPr>
      </p:pic>
      <p:pic>
        <p:nvPicPr>
          <p:cNvPr id="7" name="Picture 6"/>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033674" y="3274656"/>
            <a:ext cx="5889829" cy="758857"/>
          </a:xfrm>
          <a:prstGeom prst="rect">
            <a:avLst/>
          </a:prstGeom>
        </p:spPr>
      </p:pic>
      <p:sp>
        <p:nvSpPr>
          <p:cNvPr id="11" name="Footer Placeholder 4">
            <a:extLst>
              <a:ext uri="{FF2B5EF4-FFF2-40B4-BE49-F238E27FC236}">
                <a16:creationId xmlns:a16="http://schemas.microsoft.com/office/drawing/2014/main" id="{6446DAB4-8808-5C47-9AA0-1BB7D08ACDD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0" name="Date Placeholder 3">
            <a:extLst>
              <a:ext uri="{FF2B5EF4-FFF2-40B4-BE49-F238E27FC236}">
                <a16:creationId xmlns:a16="http://schemas.microsoft.com/office/drawing/2014/main" id="{DA4CAF84-7A60-2F4E-B923-EDC221B66E4B}"/>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20703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6913"/>
            <a:ext cx="10515600" cy="755779"/>
          </a:xfrm>
        </p:spPr>
        <p:txBody>
          <a:bodyPr/>
          <a:lstStyle/>
          <a:p>
            <a:r>
              <a:rPr lang="en-US" dirty="0"/>
              <a:t>Summary of Probability</a:t>
            </a:r>
          </a:p>
        </p:txBody>
      </p:sp>
      <p:sp>
        <p:nvSpPr>
          <p:cNvPr id="3" name="Content Placeholder 2"/>
          <p:cNvSpPr>
            <a:spLocks noGrp="1"/>
          </p:cNvSpPr>
          <p:nvPr>
            <p:ph idx="1"/>
          </p:nvPr>
        </p:nvSpPr>
        <p:spPr>
          <a:xfrm>
            <a:off x="838200" y="1576369"/>
            <a:ext cx="10636759" cy="4343048"/>
          </a:xfrm>
        </p:spPr>
        <p:txBody>
          <a:bodyPr/>
          <a:lstStyle/>
          <a:p>
            <a:pPr marL="0" indent="0">
              <a:buNone/>
            </a:pPr>
            <a:r>
              <a:rPr lang="en-US" sz="2800" dirty="0">
                <a:solidFill>
                  <a:schemeClr val="accent1"/>
                </a:solidFill>
              </a:rPr>
              <a:t>Axioms of Probability:</a:t>
            </a:r>
          </a:p>
          <a:p>
            <a:pPr marL="457200" indent="-457200">
              <a:buFont typeface="+mj-lt"/>
              <a:buAutoNum type="alphaLcParenR"/>
            </a:pPr>
            <a:r>
              <a:rPr lang="en-US" dirty="0"/>
              <a:t>For any event</a:t>
            </a:r>
          </a:p>
          <a:p>
            <a:pPr marL="457200" indent="-457200">
              <a:buFont typeface="+mj-lt"/>
              <a:buAutoNum type="alphaLcParenR"/>
            </a:pPr>
            <a:r>
              <a:rPr lang="en-US" dirty="0"/>
              <a:t>Probability of the sample space      is </a:t>
            </a:r>
          </a:p>
          <a:p>
            <a:pPr marL="457200" indent="-457200">
              <a:buFont typeface="+mj-lt"/>
              <a:buAutoNum type="alphaLcParenR"/>
            </a:pPr>
            <a:r>
              <a:rPr lang="en-US" dirty="0"/>
              <a:t>If                                     are disjoint events, then  </a:t>
            </a:r>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57</a:t>
            </a:fld>
            <a:endParaRPr lang="en-GB"/>
          </a:p>
        </p:txBody>
      </p:sp>
      <p:pic>
        <p:nvPicPr>
          <p:cNvPr id="11" name="Picture 10"/>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219581" y="2156942"/>
            <a:ext cx="2024229" cy="303543"/>
          </a:xfrm>
          <a:prstGeom prst="rect">
            <a:avLst/>
          </a:prstGeom>
        </p:spPr>
      </p:pic>
      <p:pic>
        <p:nvPicPr>
          <p:cNvPr id="14" name="Picture 1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471469" y="2634617"/>
            <a:ext cx="199314" cy="219429"/>
          </a:xfrm>
          <a:prstGeom prst="rect">
            <a:avLst/>
          </a:prstGeom>
        </p:spPr>
      </p:pic>
      <p:pic>
        <p:nvPicPr>
          <p:cNvPr id="16" name="Picture 1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099266" y="2607323"/>
            <a:ext cx="1464686" cy="303543"/>
          </a:xfrm>
          <a:prstGeom prst="rect">
            <a:avLst/>
          </a:prstGeom>
        </p:spPr>
      </p:pic>
      <p:pic>
        <p:nvPicPr>
          <p:cNvPr id="17" name="Picture 1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759260" y="3098640"/>
            <a:ext cx="2086400" cy="274286"/>
          </a:xfrm>
          <a:prstGeom prst="rect">
            <a:avLst/>
          </a:prstGeom>
        </p:spPr>
      </p:pic>
      <p:pic>
        <p:nvPicPr>
          <p:cNvPr id="18" name="Picture 1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377124" y="3712785"/>
            <a:ext cx="8073143" cy="303543"/>
          </a:xfrm>
          <a:prstGeom prst="rect">
            <a:avLst/>
          </a:prstGeom>
        </p:spPr>
      </p:pic>
      <p:sp>
        <p:nvSpPr>
          <p:cNvPr id="12" name="Footer Placeholder 4">
            <a:extLst>
              <a:ext uri="{FF2B5EF4-FFF2-40B4-BE49-F238E27FC236}">
                <a16:creationId xmlns:a16="http://schemas.microsoft.com/office/drawing/2014/main" id="{B402CA7B-E86C-F849-A2F3-443FF83B60A8}"/>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93C662C6-6FE7-344F-95B7-CFC6191B2024}"/>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008245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0328"/>
            <a:ext cx="10558949" cy="755779"/>
          </a:xfrm>
        </p:spPr>
        <p:txBody>
          <a:bodyPr/>
          <a:lstStyle/>
          <a:p>
            <a:r>
              <a:rPr lang="en-US" dirty="0"/>
              <a:t>Conditional Probability</a:t>
            </a:r>
          </a:p>
        </p:txBody>
      </p:sp>
      <p:sp>
        <p:nvSpPr>
          <p:cNvPr id="3" name="Content Placeholder 2"/>
          <p:cNvSpPr>
            <a:spLocks noGrp="1"/>
          </p:cNvSpPr>
          <p:nvPr>
            <p:ph idx="1"/>
          </p:nvPr>
        </p:nvSpPr>
        <p:spPr>
          <a:xfrm>
            <a:off x="838200" y="1551656"/>
            <a:ext cx="10280779" cy="4343048"/>
          </a:xfrm>
        </p:spPr>
        <p:txBody>
          <a:bodyPr>
            <a:normAutofit/>
          </a:bodyPr>
          <a:lstStyle/>
          <a:p>
            <a:pPr marL="0" indent="0">
              <a:buNone/>
            </a:pPr>
            <a:r>
              <a:rPr lang="en-US" dirty="0"/>
              <a:t>If        and        are two events in a sample space       then </a:t>
            </a:r>
          </a:p>
          <a:p>
            <a:pPr marL="0" indent="0">
              <a:buNone/>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58</a:t>
            </a:fld>
            <a:endParaRPr lang="en-GB"/>
          </a:p>
        </p:txBody>
      </p:sp>
      <p:pic>
        <p:nvPicPr>
          <p:cNvPr id="8" name="Picture 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10771" y="1622024"/>
            <a:ext cx="241371" cy="215772"/>
          </a:xfrm>
          <a:prstGeom prst="rect">
            <a:avLst/>
          </a:prstGeom>
        </p:spPr>
      </p:pic>
      <p:pic>
        <p:nvPicPr>
          <p:cNvPr id="10" name="Picture 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280159" y="1629531"/>
            <a:ext cx="246857" cy="208458"/>
          </a:xfrm>
          <a:prstGeom prst="rect">
            <a:avLst/>
          </a:prstGeom>
        </p:spPr>
      </p:pic>
      <p:pic>
        <p:nvPicPr>
          <p:cNvPr id="12" name="Picture 1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977264" y="1629531"/>
            <a:ext cx="266971" cy="272458"/>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883617" y="2421826"/>
            <a:ext cx="8468114" cy="758857"/>
          </a:xfrm>
          <a:prstGeom prst="rect">
            <a:avLst/>
          </a:prstGeom>
        </p:spPr>
      </p:pic>
      <p:pic>
        <p:nvPicPr>
          <p:cNvPr id="2054" name="Picture 6" descr="Intersec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40271" y="3326232"/>
            <a:ext cx="3911457" cy="2417258"/>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4">
            <a:extLst>
              <a:ext uri="{FF2B5EF4-FFF2-40B4-BE49-F238E27FC236}">
                <a16:creationId xmlns:a16="http://schemas.microsoft.com/office/drawing/2014/main" id="{9B6E7F9E-46B1-2B4B-A2F0-D6247C1D9D0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E15C23C4-EDFF-324B-A36E-E0815164261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853758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6036"/>
            <a:ext cx="10515600" cy="755779"/>
          </a:xfrm>
        </p:spPr>
        <p:txBody>
          <a:bodyPr/>
          <a:lstStyle/>
          <a:p>
            <a:r>
              <a:rPr lang="en-US" dirty="0"/>
              <a:t>Conditional Probability</a:t>
            </a:r>
          </a:p>
        </p:txBody>
      </p:sp>
      <p:sp>
        <p:nvSpPr>
          <p:cNvPr id="3" name="Content Placeholder 2"/>
          <p:cNvSpPr>
            <a:spLocks noGrp="1"/>
          </p:cNvSpPr>
          <p:nvPr>
            <p:ph idx="1"/>
          </p:nvPr>
        </p:nvSpPr>
        <p:spPr>
          <a:xfrm>
            <a:off x="838200" y="1564013"/>
            <a:ext cx="10280779" cy="4343048"/>
          </a:xfrm>
        </p:spPr>
        <p:txBody>
          <a:bodyPr/>
          <a:lstStyle/>
          <a:p>
            <a:pPr marL="0" indent="0">
              <a:buNone/>
            </a:pPr>
            <a:r>
              <a:rPr lang="en-US" dirty="0">
                <a:solidFill>
                  <a:schemeClr val="accent1"/>
                </a:solidFill>
              </a:rPr>
              <a:t>Conditional probability satisfies the probability axioms :</a:t>
            </a:r>
          </a:p>
          <a:p>
            <a:pPr marL="457200" indent="-457200">
              <a:lnSpc>
                <a:spcPct val="150000"/>
              </a:lnSpc>
              <a:buFont typeface="+mj-lt"/>
              <a:buAutoNum type="alphaLcParenR"/>
            </a:pPr>
            <a:r>
              <a:rPr lang="en-US" dirty="0"/>
              <a:t>For any event</a:t>
            </a:r>
          </a:p>
          <a:p>
            <a:pPr marL="457200" indent="-457200">
              <a:lnSpc>
                <a:spcPct val="150000"/>
              </a:lnSpc>
              <a:buFont typeface="+mj-lt"/>
              <a:buAutoNum type="alphaLcParenR"/>
            </a:pPr>
            <a:r>
              <a:rPr lang="en-US" dirty="0"/>
              <a:t>Conditional probability of       given       is </a:t>
            </a:r>
          </a:p>
        </p:txBody>
      </p:sp>
      <p:sp>
        <p:nvSpPr>
          <p:cNvPr id="6" name="Slide Number Placeholder 5"/>
          <p:cNvSpPr>
            <a:spLocks noGrp="1"/>
          </p:cNvSpPr>
          <p:nvPr>
            <p:ph type="sldNum" sz="quarter" idx="12"/>
          </p:nvPr>
        </p:nvSpPr>
        <p:spPr/>
        <p:txBody>
          <a:bodyPr/>
          <a:lstStyle/>
          <a:p>
            <a:fld id="{953FA840-7BA5-48A8-BEB4-818C152EB02B}" type="slidenum">
              <a:rPr lang="en-GB" smtClean="0"/>
              <a:t>59</a:t>
            </a:fld>
            <a:endParaRPr lang="en-GB"/>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205933" y="2267418"/>
            <a:ext cx="2397258" cy="30354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734491" y="2962253"/>
            <a:ext cx="246857" cy="208458"/>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619640" y="2938019"/>
            <a:ext cx="1892572" cy="303543"/>
          </a:xfrm>
          <a:prstGeom prst="rect">
            <a:avLst/>
          </a:prstGeom>
        </p:spPr>
      </p:pic>
      <p:pic>
        <p:nvPicPr>
          <p:cNvPr id="18" name="Picture 17"/>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5861180" y="2962253"/>
            <a:ext cx="246857" cy="208458"/>
          </a:xfrm>
          <a:prstGeom prst="rect">
            <a:avLst/>
          </a:prstGeom>
        </p:spPr>
      </p:pic>
      <p:sp>
        <p:nvSpPr>
          <p:cNvPr id="12" name="Footer Placeholder 4">
            <a:extLst>
              <a:ext uri="{FF2B5EF4-FFF2-40B4-BE49-F238E27FC236}">
                <a16:creationId xmlns:a16="http://schemas.microsoft.com/office/drawing/2014/main" id="{77C3C976-3E37-1A4C-BCAE-7F361822AA71}"/>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0" name="Date Placeholder 3">
            <a:extLst>
              <a:ext uri="{FF2B5EF4-FFF2-40B4-BE49-F238E27FC236}">
                <a16:creationId xmlns:a16="http://schemas.microsoft.com/office/drawing/2014/main" id="{0FE848DA-8E86-F24F-9656-09FDCB2BE0B2}"/>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66493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67705"/>
            <a:ext cx="10515600" cy="755779"/>
          </a:xfrm>
        </p:spPr>
        <p:txBody>
          <a:bodyPr/>
          <a:lstStyle/>
          <a:p>
            <a:r>
              <a:rPr lang="en-US" dirty="0"/>
              <a:t>Review of Set Theory</a:t>
            </a:r>
          </a:p>
        </p:txBody>
      </p:sp>
      <p:sp>
        <p:nvSpPr>
          <p:cNvPr id="3" name="Content Placeholder 2"/>
          <p:cNvSpPr>
            <a:spLocks noGrp="1"/>
          </p:cNvSpPr>
          <p:nvPr>
            <p:ph idx="1"/>
          </p:nvPr>
        </p:nvSpPr>
        <p:spPr>
          <a:xfrm>
            <a:off x="838199" y="1570089"/>
            <a:ext cx="10280779" cy="4343048"/>
          </a:xfrm>
        </p:spPr>
        <p:txBody>
          <a:bodyPr>
            <a:normAutofit/>
          </a:bodyPr>
          <a:lstStyle/>
          <a:p>
            <a:pPr>
              <a:lnSpc>
                <a:spcPct val="150000"/>
              </a:lnSpc>
            </a:pPr>
            <a:r>
              <a:rPr lang="en-US" dirty="0"/>
              <a:t>The set of natural numbers,</a:t>
            </a:r>
          </a:p>
          <a:p>
            <a:pPr>
              <a:lnSpc>
                <a:spcPct val="200000"/>
              </a:lnSpc>
            </a:pPr>
            <a:r>
              <a:rPr lang="en-US" dirty="0"/>
              <a:t>The set of integers,</a:t>
            </a:r>
          </a:p>
          <a:p>
            <a:pPr>
              <a:lnSpc>
                <a:spcPct val="200000"/>
              </a:lnSpc>
            </a:pPr>
            <a:r>
              <a:rPr lang="en-US" dirty="0"/>
              <a:t>The set of real number </a:t>
            </a:r>
          </a:p>
          <a:p>
            <a:endParaRPr lang="en-US" dirty="0"/>
          </a:p>
          <a:p>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6</a:t>
            </a:fld>
            <a:endParaRPr lang="en-GB"/>
          </a:p>
        </p:txBody>
      </p:sp>
      <p:pic>
        <p:nvPicPr>
          <p:cNvPr id="9" name="Picture 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792655" y="1789473"/>
            <a:ext cx="2552686" cy="303543"/>
          </a:xfrm>
          <a:prstGeom prst="rect">
            <a:avLst/>
          </a:prstGeom>
        </p:spPr>
      </p:pic>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746721" y="2623542"/>
            <a:ext cx="5346743" cy="303543"/>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183445" y="3481622"/>
            <a:ext cx="288915" cy="208457"/>
          </a:xfrm>
          <a:prstGeom prst="rect">
            <a:avLst/>
          </a:prstGeom>
        </p:spPr>
      </p:pic>
      <p:sp>
        <p:nvSpPr>
          <p:cNvPr id="10" name="Footer Placeholder 4">
            <a:extLst>
              <a:ext uri="{FF2B5EF4-FFF2-40B4-BE49-F238E27FC236}">
                <a16:creationId xmlns:a16="http://schemas.microsoft.com/office/drawing/2014/main" id="{62E72558-08F2-7948-B803-5D3AF168794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142468F2-E7CA-F642-B532-AAFE3A9EE8EA}"/>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4121232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284" y="693862"/>
            <a:ext cx="10633009" cy="755779"/>
          </a:xfrm>
        </p:spPr>
        <p:txBody>
          <a:bodyPr/>
          <a:lstStyle/>
          <a:p>
            <a:r>
              <a:rPr lang="en-US" dirty="0"/>
              <a:t>Conditional Probability</a:t>
            </a:r>
          </a:p>
        </p:txBody>
      </p:sp>
      <p:sp>
        <p:nvSpPr>
          <p:cNvPr id="3" name="Content Placeholder 2"/>
          <p:cNvSpPr>
            <a:spLocks noGrp="1"/>
          </p:cNvSpPr>
          <p:nvPr>
            <p:ph idx="1"/>
          </p:nvPr>
        </p:nvSpPr>
        <p:spPr>
          <a:xfrm>
            <a:off x="838200" y="1576369"/>
            <a:ext cx="10280779" cy="4343048"/>
          </a:xfrm>
        </p:spPr>
        <p:txBody>
          <a:bodyPr/>
          <a:lstStyle/>
          <a:p>
            <a:pPr marL="457200" indent="-457200">
              <a:buFont typeface="+mj-lt"/>
              <a:buAutoNum type="alphaLcParenR" startAt="3"/>
            </a:pPr>
            <a:r>
              <a:rPr lang="en-US" dirty="0"/>
              <a:t>If                                     are disjoint events, then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60</a:t>
            </a:fld>
            <a:endParaRPr lang="en-GB"/>
          </a:p>
        </p:txBody>
      </p:sp>
      <p:pic>
        <p:nvPicPr>
          <p:cNvPr id="14" name="Picture 1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759260" y="1651972"/>
            <a:ext cx="2086400" cy="274286"/>
          </a:xfrm>
          <a:prstGeom prst="rect">
            <a:avLst/>
          </a:prstGeom>
        </p:spPr>
      </p:pic>
      <p:pic>
        <p:nvPicPr>
          <p:cNvPr id="20" name="Picture 19"/>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349828" y="2470832"/>
            <a:ext cx="9784686" cy="303543"/>
          </a:xfrm>
          <a:prstGeom prst="rect">
            <a:avLst/>
          </a:prstGeom>
        </p:spPr>
      </p:pic>
      <p:grpSp>
        <p:nvGrpSpPr>
          <p:cNvPr id="5" name="Group 4">
            <a:extLst>
              <a:ext uri="{FF2B5EF4-FFF2-40B4-BE49-F238E27FC236}">
                <a16:creationId xmlns:a16="http://schemas.microsoft.com/office/drawing/2014/main" id="{9BF95DE9-0D2E-9A47-82C7-17BB7D761F3A}"/>
              </a:ext>
            </a:extLst>
          </p:cNvPr>
          <p:cNvGrpSpPr/>
          <p:nvPr/>
        </p:nvGrpSpPr>
        <p:grpSpPr>
          <a:xfrm>
            <a:off x="1692484" y="3482157"/>
            <a:ext cx="4031985" cy="1716829"/>
            <a:chOff x="1581271" y="3482157"/>
            <a:chExt cx="4031985" cy="1716829"/>
          </a:xfrm>
        </p:grpSpPr>
        <p:sp>
          <p:nvSpPr>
            <p:cNvPr id="21" name="Rectangle 20"/>
            <p:cNvSpPr/>
            <p:nvPr/>
          </p:nvSpPr>
          <p:spPr>
            <a:xfrm>
              <a:off x="1581271" y="3482157"/>
              <a:ext cx="3234520" cy="17168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p:cNvSpPr/>
            <p:nvPr/>
          </p:nvSpPr>
          <p:spPr>
            <a:xfrm rot="20382688">
              <a:off x="1942738" y="3864229"/>
              <a:ext cx="2061402" cy="449135"/>
            </a:xfrm>
            <a:prstGeom prst="ellipse">
              <a:avLst/>
            </a:prstGeom>
            <a:noFill/>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rot="983887">
              <a:off x="1998445" y="4410348"/>
              <a:ext cx="2003438" cy="449135"/>
            </a:xfrm>
            <a:prstGeom prst="ellipse">
              <a:avLst/>
            </a:prstGeom>
            <a:noFill/>
            <a:ln w="1905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Oval 24"/>
            <p:cNvSpPr/>
            <p:nvPr/>
          </p:nvSpPr>
          <p:spPr>
            <a:xfrm>
              <a:off x="3524010" y="3565092"/>
              <a:ext cx="423081" cy="1562069"/>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049877" y="4160780"/>
              <a:ext cx="226286" cy="191086"/>
            </a:xfrm>
            <a:prstGeom prst="rect">
              <a:avLst/>
            </a:prstGeom>
          </p:spPr>
        </p:pic>
        <p:pic>
          <p:nvPicPr>
            <p:cNvPr id="45" name="Picture 44"/>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479425" y="3607827"/>
              <a:ext cx="338591" cy="241372"/>
            </a:xfrm>
            <a:prstGeom prst="rect">
              <a:avLst/>
            </a:prstGeom>
          </p:spPr>
        </p:pic>
        <p:pic>
          <p:nvPicPr>
            <p:cNvPr id="46" name="Picture 45"/>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2479423" y="4859156"/>
              <a:ext cx="343619" cy="239695"/>
            </a:xfrm>
            <a:prstGeom prst="rect">
              <a:avLst/>
            </a:prstGeom>
          </p:spPr>
        </p:pic>
        <p:pic>
          <p:nvPicPr>
            <p:cNvPr id="43" name="Picture 42"/>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4967798" y="3482157"/>
              <a:ext cx="182705" cy="201143"/>
            </a:xfrm>
            <a:prstGeom prst="rect">
              <a:avLst/>
            </a:prstGeom>
          </p:spPr>
        </p:pic>
        <p:cxnSp>
          <p:nvCxnSpPr>
            <p:cNvPr id="48" name="Straight Arrow Connector 47"/>
            <p:cNvCxnSpPr/>
            <p:nvPr/>
          </p:nvCxnSpPr>
          <p:spPr>
            <a:xfrm>
              <a:off x="4525977" y="4135967"/>
              <a:ext cx="1087279" cy="653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pic>
        <p:nvPicPr>
          <p:cNvPr id="54" name="Picture 53"/>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890573" y="4074807"/>
            <a:ext cx="4789333" cy="252952"/>
          </a:xfrm>
          <a:prstGeom prst="rect">
            <a:avLst/>
          </a:prstGeom>
        </p:spPr>
      </p:pic>
      <p:sp>
        <p:nvSpPr>
          <p:cNvPr id="24" name="Footer Placeholder 4">
            <a:extLst>
              <a:ext uri="{FF2B5EF4-FFF2-40B4-BE49-F238E27FC236}">
                <a16:creationId xmlns:a16="http://schemas.microsoft.com/office/drawing/2014/main" id="{44CEDFB1-7EEC-A04B-A940-B2D74F28644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9" name="Date Placeholder 3">
            <a:extLst>
              <a:ext uri="{FF2B5EF4-FFF2-40B4-BE49-F238E27FC236}">
                <a16:creationId xmlns:a16="http://schemas.microsoft.com/office/drawing/2014/main" id="{2C75E269-09C1-4C40-ADE0-3EFA85C68EA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657839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702079"/>
            <a:ext cx="10515599" cy="755779"/>
          </a:xfrm>
        </p:spPr>
        <p:txBody>
          <a:bodyPr/>
          <a:lstStyle/>
          <a:p>
            <a:r>
              <a:rPr lang="en-US" dirty="0"/>
              <a:t>Conditional Probability</a:t>
            </a:r>
          </a:p>
        </p:txBody>
      </p:sp>
      <p:sp>
        <p:nvSpPr>
          <p:cNvPr id="3" name="Content Placeholder 2"/>
          <p:cNvSpPr>
            <a:spLocks noGrp="1"/>
          </p:cNvSpPr>
          <p:nvPr>
            <p:ph idx="1"/>
          </p:nvPr>
        </p:nvSpPr>
        <p:spPr>
          <a:xfrm>
            <a:off x="838199" y="1564012"/>
            <a:ext cx="10280779" cy="4343048"/>
          </a:xfrm>
        </p:spPr>
        <p:txBody>
          <a:bodyPr/>
          <a:lstStyle/>
          <a:p>
            <a:pPr marL="0" indent="0">
              <a:buNone/>
            </a:pPr>
            <a:r>
              <a:rPr lang="en-US" sz="2800" dirty="0"/>
              <a:t>Example</a:t>
            </a:r>
            <a:r>
              <a:rPr lang="en-US" dirty="0"/>
              <a:t>. Roll two dice</a:t>
            </a:r>
          </a:p>
          <a:p>
            <a:pPr marL="0" indent="0">
              <a:buNone/>
            </a:pPr>
            <a:r>
              <a:rPr lang="en-US" dirty="0"/>
              <a:t>    </a:t>
            </a:r>
            <a:r>
              <a:rPr lang="en-US" dirty="0">
                <a:solidFill>
                  <a:srgbClr val="FF0000"/>
                </a:solidFill>
              </a:rPr>
              <a:t>:</a:t>
            </a:r>
            <a:r>
              <a:rPr lang="en-US" dirty="0"/>
              <a:t> 3 dots are shown at least on one die</a:t>
            </a:r>
          </a:p>
          <a:p>
            <a:pPr marL="0" indent="0">
              <a:buNone/>
            </a:pPr>
            <a:endParaRPr lang="en-US" dirty="0"/>
          </a:p>
          <a:p>
            <a:pPr marL="0" indent="0">
              <a:buNone/>
            </a:pPr>
            <a:endParaRPr lang="en-US" dirty="0"/>
          </a:p>
          <a:p>
            <a:pPr marL="0" indent="0">
              <a:buNone/>
            </a:pPr>
            <a:endParaRPr lang="en-US" dirty="0"/>
          </a:p>
          <a:p>
            <a:pPr marL="0" indent="0">
              <a:buNone/>
            </a:pPr>
            <a:r>
              <a:rPr lang="en-US" dirty="0"/>
              <a:t>Find  </a:t>
            </a:r>
          </a:p>
          <a:p>
            <a:pPr marL="0" indent="0">
              <a:buNone/>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61</a:t>
            </a:fld>
            <a:endParaRPr lang="en-GB"/>
          </a:p>
        </p:txBody>
      </p:sp>
      <p:pic>
        <p:nvPicPr>
          <p:cNvPr id="10" name="Picture 9"/>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014939" y="1700084"/>
            <a:ext cx="1199543" cy="266972"/>
          </a:xfrm>
          <a:prstGeom prst="rect">
            <a:avLst/>
          </a:prstGeom>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876299" y="2157283"/>
            <a:ext cx="241371" cy="215772"/>
          </a:xfrm>
          <a:prstGeom prst="rect">
            <a:avLst/>
          </a:prstGeom>
        </p:spPr>
      </p:pic>
      <p:pic>
        <p:nvPicPr>
          <p:cNvPr id="13" name="Picture 1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330555" y="2707011"/>
            <a:ext cx="2638324" cy="244724"/>
          </a:xfrm>
          <a:prstGeom prst="rect">
            <a:avLst/>
          </a:prstGeom>
        </p:spPr>
      </p:pic>
      <p:pic>
        <p:nvPicPr>
          <p:cNvPr id="8" name="Picture 7"/>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76299" y="3271913"/>
            <a:ext cx="2678856" cy="266971"/>
          </a:xfrm>
          <a:prstGeom prst="rect">
            <a:avLst/>
          </a:prstGeom>
        </p:spPr>
      </p:pic>
      <p:pic>
        <p:nvPicPr>
          <p:cNvPr id="19" name="Picture 18"/>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652523" y="3702750"/>
            <a:ext cx="3245714" cy="758857"/>
          </a:xfrm>
          <a:prstGeom prst="rect">
            <a:avLst/>
          </a:prstGeom>
        </p:spPr>
      </p:pic>
      <p:sp>
        <p:nvSpPr>
          <p:cNvPr id="12" name="Footer Placeholder 4">
            <a:extLst>
              <a:ext uri="{FF2B5EF4-FFF2-40B4-BE49-F238E27FC236}">
                <a16:creationId xmlns:a16="http://schemas.microsoft.com/office/drawing/2014/main" id="{F638F575-0898-5348-ADBE-6FA131DA07C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BFEADF33-868D-5541-ACB3-6D2A3DAC5C2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1804731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9499"/>
            <a:ext cx="10633009" cy="755779"/>
          </a:xfrm>
        </p:spPr>
        <p:txBody>
          <a:bodyPr/>
          <a:lstStyle/>
          <a:p>
            <a:r>
              <a:rPr lang="en-US" dirty="0"/>
              <a:t>Conditional Probability</a:t>
            </a:r>
          </a:p>
        </p:txBody>
      </p:sp>
      <p:sp>
        <p:nvSpPr>
          <p:cNvPr id="6" name="Slide Number Placeholder 5"/>
          <p:cNvSpPr>
            <a:spLocks noGrp="1"/>
          </p:cNvSpPr>
          <p:nvPr>
            <p:ph type="sldNum" sz="quarter" idx="12"/>
          </p:nvPr>
        </p:nvSpPr>
        <p:spPr/>
        <p:txBody>
          <a:bodyPr/>
          <a:lstStyle/>
          <a:p>
            <a:fld id="{953FA840-7BA5-48A8-BEB4-818C152EB02B}" type="slidenum">
              <a:rPr lang="en-GB" smtClean="0"/>
              <a:t>62</a:t>
            </a:fld>
            <a:endParaRPr lang="en-GB"/>
          </a:p>
        </p:txBody>
      </p:sp>
      <p:sp>
        <p:nvSpPr>
          <p:cNvPr id="8" name="Content Placeholder 7"/>
          <p:cNvSpPr>
            <a:spLocks noGrp="1"/>
          </p:cNvSpPr>
          <p:nvPr>
            <p:ph idx="1"/>
          </p:nvPr>
        </p:nvSpPr>
        <p:spPr>
          <a:xfrm>
            <a:off x="838200" y="1576369"/>
            <a:ext cx="10280779" cy="4343048"/>
          </a:xfrm>
        </p:spPr>
        <p:txBody>
          <a:bodyPr/>
          <a:lstStyle/>
          <a:p>
            <a:pPr marL="0" indent="0">
              <a:buNone/>
            </a:pPr>
            <a:r>
              <a:rPr lang="en-US" sz="2800" dirty="0">
                <a:solidFill>
                  <a:schemeClr val="accent1"/>
                </a:solidFill>
              </a:rPr>
              <a:t>Special cases:</a:t>
            </a:r>
          </a:p>
          <a:p>
            <a:pPr marL="457200" indent="-457200">
              <a:buFont typeface="+mj-lt"/>
              <a:buAutoNum type="arabicParenR"/>
            </a:pPr>
            <a:r>
              <a:rPr lang="en-US" dirty="0">
                <a:solidFill>
                  <a:schemeClr val="accent1"/>
                </a:solidFill>
              </a:rPr>
              <a:t>     and         are disjoint:</a:t>
            </a:r>
          </a:p>
          <a:p>
            <a:pPr marL="457200" indent="-457200">
              <a:buFont typeface="+mj-lt"/>
              <a:buAutoNum type="arabicParenR"/>
            </a:pPr>
            <a:endParaRPr lang="en-US" dirty="0"/>
          </a:p>
          <a:p>
            <a:pPr marL="457200" indent="-457200">
              <a:buFont typeface="+mj-lt"/>
              <a:buAutoNum type="arabicParenR"/>
            </a:pPr>
            <a:endParaRPr lang="en-US" dirty="0"/>
          </a:p>
          <a:p>
            <a:pPr marL="457200" indent="-457200">
              <a:buFont typeface="+mj-lt"/>
              <a:buAutoNum type="arabicParenR"/>
            </a:pPr>
            <a:r>
              <a:rPr lang="en-US" dirty="0">
                <a:solidFill>
                  <a:schemeClr val="accent1"/>
                </a:solidFill>
              </a:rPr>
              <a:t> </a:t>
            </a:r>
          </a:p>
          <a:p>
            <a:pPr marL="0" indent="0">
              <a:buNone/>
            </a:pPr>
            <a:endParaRPr lang="en-US" dirty="0"/>
          </a:p>
        </p:txBody>
      </p:sp>
      <p:pic>
        <p:nvPicPr>
          <p:cNvPr id="3" name="Picture 2"/>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1339981" y="2186133"/>
            <a:ext cx="241371" cy="215772"/>
          </a:xfrm>
          <a:prstGeom prst="rect">
            <a:avLst/>
          </a:prstGeom>
        </p:spPr>
      </p:pic>
      <p:pic>
        <p:nvPicPr>
          <p:cNvPr id="7" name="Picture 6"/>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381383" y="2186133"/>
            <a:ext cx="246857" cy="208458"/>
          </a:xfrm>
          <a:prstGeom prst="rect">
            <a:avLst/>
          </a:prstGeom>
        </p:spPr>
      </p:pic>
      <p:pic>
        <p:nvPicPr>
          <p:cNvPr id="12" name="Picture 11"/>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1339981" y="2636773"/>
            <a:ext cx="4802286" cy="695619"/>
          </a:xfrm>
          <a:prstGeom prst="rect">
            <a:avLst/>
          </a:prstGeom>
        </p:spPr>
      </p:pic>
      <p:pic>
        <p:nvPicPr>
          <p:cNvPr id="11" name="Picture 10"/>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1339982" y="3544559"/>
            <a:ext cx="976457" cy="243200"/>
          </a:xfrm>
          <a:prstGeom prst="rect">
            <a:avLst/>
          </a:prstGeom>
        </p:spPr>
      </p:pic>
      <p:pic>
        <p:nvPicPr>
          <p:cNvPr id="22" name="Picture 21"/>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339981" y="3982981"/>
            <a:ext cx="4217296" cy="695619"/>
          </a:xfrm>
          <a:prstGeom prst="rect">
            <a:avLst/>
          </a:prstGeom>
        </p:spPr>
      </p:pic>
      <p:grpSp>
        <p:nvGrpSpPr>
          <p:cNvPr id="5" name="Group 4">
            <a:extLst>
              <a:ext uri="{FF2B5EF4-FFF2-40B4-BE49-F238E27FC236}">
                <a16:creationId xmlns:a16="http://schemas.microsoft.com/office/drawing/2014/main" id="{824BD312-D6BF-F841-B333-A9EE6672B8B1}"/>
              </a:ext>
            </a:extLst>
          </p:cNvPr>
          <p:cNvGrpSpPr/>
          <p:nvPr/>
        </p:nvGrpSpPr>
        <p:grpSpPr>
          <a:xfrm>
            <a:off x="7747357" y="2225201"/>
            <a:ext cx="2796180" cy="2638716"/>
            <a:chOff x="8109078" y="1948971"/>
            <a:chExt cx="2796180" cy="2638716"/>
          </a:xfrm>
        </p:grpSpPr>
        <p:sp>
          <p:nvSpPr>
            <p:cNvPr id="27" name="Rectangle 26"/>
            <p:cNvSpPr/>
            <p:nvPr/>
          </p:nvSpPr>
          <p:spPr>
            <a:xfrm>
              <a:off x="8109078" y="2131828"/>
              <a:ext cx="2565400" cy="100680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8375780" y="2186133"/>
              <a:ext cx="828703" cy="771524"/>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9524267" y="2186133"/>
              <a:ext cx="870813" cy="771524"/>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9869582" y="2494444"/>
              <a:ext cx="205714" cy="173714"/>
            </a:xfrm>
            <a:prstGeom prst="rect">
              <a:avLst/>
            </a:prstGeom>
          </p:spPr>
        </p:pic>
        <p:pic>
          <p:nvPicPr>
            <p:cNvPr id="41" name="Picture 40"/>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8701954" y="2507393"/>
              <a:ext cx="201143" cy="179810"/>
            </a:xfrm>
            <a:prstGeom prst="rect">
              <a:avLst/>
            </a:prstGeom>
          </p:spPr>
        </p:pic>
        <p:pic>
          <p:nvPicPr>
            <p:cNvPr id="34" name="Picture 33"/>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10739163" y="1948971"/>
              <a:ext cx="166095" cy="182857"/>
            </a:xfrm>
            <a:prstGeom prst="rect">
              <a:avLst/>
            </a:prstGeom>
          </p:spPr>
        </p:pic>
        <p:sp>
          <p:nvSpPr>
            <p:cNvPr id="35" name="Rectangle 34"/>
            <p:cNvSpPr/>
            <p:nvPr/>
          </p:nvSpPr>
          <p:spPr>
            <a:xfrm>
              <a:off x="8109078" y="3544559"/>
              <a:ext cx="2565400" cy="104312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6" name="Picture 3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10730634" y="3467223"/>
              <a:ext cx="166095" cy="182857"/>
            </a:xfrm>
            <a:prstGeom prst="rect">
              <a:avLst/>
            </a:prstGeom>
          </p:spPr>
        </p:pic>
        <p:sp>
          <p:nvSpPr>
            <p:cNvPr id="37" name="Oval 36"/>
            <p:cNvSpPr/>
            <p:nvPr/>
          </p:nvSpPr>
          <p:spPr>
            <a:xfrm>
              <a:off x="8697663" y="3639499"/>
              <a:ext cx="1377633" cy="851683"/>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9013164" y="3780912"/>
              <a:ext cx="743741" cy="529296"/>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custDataLst>
                <p:tags r:id="rId10"/>
              </p:custDataLst>
            </p:nvPr>
          </p:nvPicPr>
          <p:blipFill>
            <a:blip r:embed="rId19" cstate="print">
              <a:extLst>
                <a:ext uri="{28A0092B-C50C-407E-A947-70E740481C1C}">
                  <a14:useLocalDpi xmlns:a14="http://schemas.microsoft.com/office/drawing/2010/main" val="0"/>
                </a:ext>
              </a:extLst>
            </a:blip>
            <a:stretch>
              <a:fillRect/>
            </a:stretch>
          </p:blipFill>
          <p:spPr>
            <a:xfrm>
              <a:off x="8552933" y="3674367"/>
              <a:ext cx="205714" cy="173714"/>
            </a:xfrm>
            <a:prstGeom prst="rect">
              <a:avLst/>
            </a:prstGeom>
          </p:spPr>
        </p:pic>
        <p:pic>
          <p:nvPicPr>
            <p:cNvPr id="43" name="Picture 42"/>
            <p:cNvPicPr>
              <a:picLocks noChangeAspect="1"/>
            </p:cNvPicPr>
            <p:nvPr>
              <p:custDataLst>
                <p:tags r:id="rId11"/>
              </p:custDataLst>
            </p:nvPr>
          </p:nvPicPr>
          <p:blipFill>
            <a:blip r:embed="rId20" cstate="print">
              <a:extLst>
                <a:ext uri="{28A0092B-C50C-407E-A947-70E740481C1C}">
                  <a14:useLocalDpi xmlns:a14="http://schemas.microsoft.com/office/drawing/2010/main" val="0"/>
                </a:ext>
              </a:extLst>
            </a:blip>
            <a:stretch>
              <a:fillRect/>
            </a:stretch>
          </p:blipFill>
          <p:spPr>
            <a:xfrm>
              <a:off x="9284462" y="3954626"/>
              <a:ext cx="201143" cy="179810"/>
            </a:xfrm>
            <a:prstGeom prst="rect">
              <a:avLst/>
            </a:prstGeom>
          </p:spPr>
        </p:pic>
      </p:grpSp>
      <p:sp>
        <p:nvSpPr>
          <p:cNvPr id="24" name="Footer Placeholder 4">
            <a:extLst>
              <a:ext uri="{FF2B5EF4-FFF2-40B4-BE49-F238E27FC236}">
                <a16:creationId xmlns:a16="http://schemas.microsoft.com/office/drawing/2014/main" id="{EF9280A3-EEB9-1140-928C-39B2CE178A3C}"/>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5" name="Date Placeholder 3">
            <a:extLst>
              <a:ext uri="{FF2B5EF4-FFF2-40B4-BE49-F238E27FC236}">
                <a16:creationId xmlns:a16="http://schemas.microsoft.com/office/drawing/2014/main" id="{70A8DBBC-CC14-894E-9AF7-499A16C4CD7B}"/>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600450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05117"/>
            <a:ext cx="10515600" cy="755779"/>
          </a:xfrm>
        </p:spPr>
        <p:txBody>
          <a:bodyPr/>
          <a:lstStyle/>
          <a:p>
            <a:r>
              <a:rPr lang="en-US" dirty="0"/>
              <a:t>Conditional Probability</a:t>
            </a:r>
          </a:p>
        </p:txBody>
      </p:sp>
      <p:sp>
        <p:nvSpPr>
          <p:cNvPr id="6" name="Slide Number Placeholder 5"/>
          <p:cNvSpPr>
            <a:spLocks noGrp="1"/>
          </p:cNvSpPr>
          <p:nvPr>
            <p:ph type="sldNum" sz="quarter" idx="12"/>
          </p:nvPr>
        </p:nvSpPr>
        <p:spPr/>
        <p:txBody>
          <a:bodyPr/>
          <a:lstStyle/>
          <a:p>
            <a:fld id="{953FA840-7BA5-48A8-BEB4-818C152EB02B}" type="slidenum">
              <a:rPr lang="en-GB" smtClean="0"/>
              <a:t>63</a:t>
            </a:fld>
            <a:endParaRPr lang="en-GB"/>
          </a:p>
        </p:txBody>
      </p:sp>
      <p:sp>
        <p:nvSpPr>
          <p:cNvPr id="8" name="Content Placeholder 7"/>
          <p:cNvSpPr>
            <a:spLocks noGrp="1"/>
          </p:cNvSpPr>
          <p:nvPr>
            <p:ph idx="1"/>
          </p:nvPr>
        </p:nvSpPr>
        <p:spPr>
          <a:xfrm>
            <a:off x="955610" y="1407386"/>
            <a:ext cx="10280779" cy="4343048"/>
          </a:xfrm>
        </p:spPr>
        <p:txBody>
          <a:bodyPr/>
          <a:lstStyle/>
          <a:p>
            <a:pPr marL="457200" indent="-457200">
              <a:buFont typeface="+mj-lt"/>
              <a:buAutoNum type="arabicParenR" startAt="3"/>
            </a:pPr>
            <a:r>
              <a:rPr lang="en-US" dirty="0">
                <a:solidFill>
                  <a:schemeClr val="accent1"/>
                </a:solidFill>
              </a:rPr>
              <a:t> </a:t>
            </a:r>
          </a:p>
          <a:p>
            <a:pPr marL="457200" indent="-457200">
              <a:buFont typeface="+mj-lt"/>
              <a:buAutoNum type="arabicParenR"/>
            </a:pPr>
            <a:endParaRPr lang="en-US" dirty="0"/>
          </a:p>
          <a:p>
            <a:pPr marL="457200" indent="-457200">
              <a:buFont typeface="+mj-lt"/>
              <a:buAutoNum type="arabicParen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506396" y="1514407"/>
            <a:ext cx="985600" cy="243200"/>
          </a:xfrm>
          <a:prstGeom prst="rect">
            <a:avLst/>
          </a:prstGeom>
        </p:spPr>
      </p:pic>
      <p:pic>
        <p:nvPicPr>
          <p:cNvPr id="26" name="Picture 2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506398" y="1930227"/>
            <a:ext cx="4802287" cy="695619"/>
          </a:xfrm>
          <a:prstGeom prst="rect">
            <a:avLst/>
          </a:prstGeom>
        </p:spPr>
      </p:pic>
      <p:grpSp>
        <p:nvGrpSpPr>
          <p:cNvPr id="5" name="Group 4">
            <a:extLst>
              <a:ext uri="{FF2B5EF4-FFF2-40B4-BE49-F238E27FC236}">
                <a16:creationId xmlns:a16="http://schemas.microsoft.com/office/drawing/2014/main" id="{1D0EFB0A-465A-3041-A363-01A33E6AA53B}"/>
              </a:ext>
            </a:extLst>
          </p:cNvPr>
          <p:cNvGrpSpPr/>
          <p:nvPr/>
        </p:nvGrpSpPr>
        <p:grpSpPr>
          <a:xfrm>
            <a:off x="8275494" y="1481430"/>
            <a:ext cx="2787651" cy="1120464"/>
            <a:chOff x="8392904" y="2033473"/>
            <a:chExt cx="2787651" cy="1120464"/>
          </a:xfrm>
        </p:grpSpPr>
        <p:sp>
          <p:nvSpPr>
            <p:cNvPr id="49" name="Rectangle 48"/>
            <p:cNvSpPr/>
            <p:nvPr/>
          </p:nvSpPr>
          <p:spPr>
            <a:xfrm>
              <a:off x="8392904" y="2110809"/>
              <a:ext cx="2565400" cy="104312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0" name="Picture 4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014460" y="2033473"/>
              <a:ext cx="166095" cy="182857"/>
            </a:xfrm>
            <a:prstGeom prst="rect">
              <a:avLst/>
            </a:prstGeom>
          </p:spPr>
        </p:pic>
        <p:sp>
          <p:nvSpPr>
            <p:cNvPr id="51" name="Oval 50"/>
            <p:cNvSpPr/>
            <p:nvPr/>
          </p:nvSpPr>
          <p:spPr>
            <a:xfrm>
              <a:off x="8981489" y="2205749"/>
              <a:ext cx="1377633" cy="851683"/>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9296990" y="2347162"/>
              <a:ext cx="743741" cy="529296"/>
            </a:xfrm>
            <a:prstGeom prst="ellips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9580596" y="2555749"/>
              <a:ext cx="205714" cy="173714"/>
            </a:xfrm>
            <a:prstGeom prst="rect">
              <a:avLst/>
            </a:prstGeom>
          </p:spPr>
        </p:pic>
        <p:pic>
          <p:nvPicPr>
            <p:cNvPr id="54" name="Picture 53"/>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8880915" y="2174199"/>
              <a:ext cx="201143" cy="179810"/>
            </a:xfrm>
            <a:prstGeom prst="rect">
              <a:avLst/>
            </a:prstGeom>
          </p:spPr>
        </p:pic>
      </p:grpSp>
      <p:sp>
        <p:nvSpPr>
          <p:cNvPr id="15" name="Footer Placeholder 4">
            <a:extLst>
              <a:ext uri="{FF2B5EF4-FFF2-40B4-BE49-F238E27FC236}">
                <a16:creationId xmlns:a16="http://schemas.microsoft.com/office/drawing/2014/main" id="{72ADBE12-54A4-7A4C-85B7-D95FAFBA7281}"/>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421E2001-A661-E345-885D-6F1FC3F679C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421180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1342"/>
            <a:ext cx="10578706" cy="755779"/>
          </a:xfrm>
        </p:spPr>
        <p:txBody>
          <a:bodyPr/>
          <a:lstStyle/>
          <a:p>
            <a:r>
              <a:rPr lang="en-US" dirty="0"/>
              <a:t>Conditional Probability</a:t>
            </a:r>
          </a:p>
        </p:txBody>
      </p:sp>
      <p:sp>
        <p:nvSpPr>
          <p:cNvPr id="3" name="Content Placeholder 2"/>
          <p:cNvSpPr>
            <a:spLocks noGrp="1"/>
          </p:cNvSpPr>
          <p:nvPr>
            <p:ph idx="1"/>
          </p:nvPr>
        </p:nvSpPr>
        <p:spPr>
          <a:xfrm>
            <a:off x="955610" y="1616529"/>
            <a:ext cx="10280779" cy="4343048"/>
          </a:xfrm>
        </p:spPr>
        <p:txBody>
          <a:bodyPr/>
          <a:lstStyle/>
          <a:p>
            <a:pPr marL="0" indent="0">
              <a:lnSpc>
                <a:spcPct val="150000"/>
              </a:lnSpc>
              <a:buNone/>
            </a:pPr>
            <a:r>
              <a:rPr lang="en-US" sz="2800" dirty="0"/>
              <a:t>Example</a:t>
            </a:r>
            <a:r>
              <a:rPr lang="en-US" dirty="0"/>
              <a:t>. Roll a die, what is the probability that it is larger than or equal to 5, given that it is an even number ?</a:t>
            </a:r>
          </a:p>
          <a:p>
            <a:pPr marL="0" indent="0">
              <a:lnSpc>
                <a:spcPct val="150000"/>
              </a:lnSpc>
              <a:buNone/>
            </a:pPr>
            <a:r>
              <a:rPr lang="en-US" dirty="0"/>
              <a:t>                   ,                                 even number          </a:t>
            </a:r>
          </a:p>
        </p:txBody>
      </p:sp>
      <p:sp>
        <p:nvSpPr>
          <p:cNvPr id="6" name="Slide Number Placeholder 5"/>
          <p:cNvSpPr>
            <a:spLocks noGrp="1"/>
          </p:cNvSpPr>
          <p:nvPr>
            <p:ph type="sldNum" sz="quarter" idx="12"/>
          </p:nvPr>
        </p:nvSpPr>
        <p:spPr/>
        <p:txBody>
          <a:bodyPr/>
          <a:lstStyle/>
          <a:p>
            <a:fld id="{953FA840-7BA5-48A8-BEB4-818C152EB02B}" type="slidenum">
              <a:rPr lang="en-GB" smtClean="0"/>
              <a:t>64</a:t>
            </a:fld>
            <a:endParaRPr lang="en-GB"/>
          </a:p>
        </p:txBody>
      </p:sp>
      <p:pic>
        <p:nvPicPr>
          <p:cNvPr id="9" name="Picture 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98755" y="3175905"/>
            <a:ext cx="422399" cy="215772"/>
          </a:xfrm>
          <a:prstGeom prst="rect">
            <a:avLst/>
          </a:prstGeom>
        </p:spPr>
      </p:pic>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033026" y="3196870"/>
            <a:ext cx="435200" cy="208457"/>
          </a:xfrm>
          <a:prstGeom prst="rect">
            <a:avLst/>
          </a:prstGeom>
        </p:spPr>
      </p:pic>
      <p:pic>
        <p:nvPicPr>
          <p:cNvPr id="15" name="Picture 1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815638" y="3176042"/>
            <a:ext cx="499200" cy="274286"/>
          </a:xfrm>
          <a:prstGeom prst="rect">
            <a:avLst/>
          </a:prstGeom>
        </p:spPr>
      </p:pic>
      <p:sp>
        <p:nvSpPr>
          <p:cNvPr id="11" name="Footer Placeholder 4">
            <a:extLst>
              <a:ext uri="{FF2B5EF4-FFF2-40B4-BE49-F238E27FC236}">
                <a16:creationId xmlns:a16="http://schemas.microsoft.com/office/drawing/2014/main" id="{D8803D81-0003-D54C-A10D-A63DA00B7D2C}"/>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12EEE474-31DE-CA4C-A631-71EDEBEDF3EE}"/>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85841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07684"/>
            <a:ext cx="10483169" cy="755779"/>
          </a:xfrm>
        </p:spPr>
        <p:txBody>
          <a:bodyPr/>
          <a:lstStyle/>
          <a:p>
            <a:r>
              <a:rPr lang="en-US" dirty="0"/>
              <a:t>Conditional Probability</a:t>
            </a:r>
          </a:p>
        </p:txBody>
      </p:sp>
      <p:sp>
        <p:nvSpPr>
          <p:cNvPr id="3" name="Content Placeholder 2"/>
          <p:cNvSpPr>
            <a:spLocks noGrp="1"/>
          </p:cNvSpPr>
          <p:nvPr>
            <p:ph idx="1"/>
          </p:nvPr>
        </p:nvSpPr>
        <p:spPr>
          <a:xfrm>
            <a:off x="838199" y="1603829"/>
            <a:ext cx="10280779" cy="4343048"/>
          </a:xfrm>
        </p:spPr>
        <p:txBody>
          <a:bodyPr/>
          <a:lstStyle/>
          <a:p>
            <a:pPr marL="0" indent="0">
              <a:lnSpc>
                <a:spcPct val="100000"/>
              </a:lnSpc>
              <a:buNone/>
            </a:pPr>
            <a:r>
              <a:rPr lang="en-US" sz="2800" dirty="0">
                <a:solidFill>
                  <a:schemeClr val="accent1"/>
                </a:solidFill>
              </a:rPr>
              <a:t>Definition</a:t>
            </a:r>
            <a:r>
              <a:rPr lang="en-US" dirty="0">
                <a:solidFill>
                  <a:schemeClr val="accent1"/>
                </a:solidFill>
              </a:rPr>
              <a:t>: </a:t>
            </a:r>
            <a:r>
              <a:rPr lang="en-US" dirty="0"/>
              <a:t>Two events       and       are independent if and only if</a:t>
            </a:r>
          </a:p>
          <a:p>
            <a:pPr marL="0" indent="0">
              <a:lnSpc>
                <a:spcPct val="150000"/>
              </a:lnSpc>
              <a:buNone/>
            </a:pPr>
            <a:r>
              <a:rPr lang="en-US" dirty="0"/>
              <a:t>                                                equivalently </a:t>
            </a:r>
          </a:p>
          <a:p>
            <a:pPr>
              <a:buFont typeface="Wingdings" panose="05000000000000000000" pitchFamily="2" charset="2"/>
              <a:buChar char="Ø"/>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65</a:t>
            </a:fld>
            <a:endParaRPr lang="en-GB"/>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063435" y="1777236"/>
            <a:ext cx="241371" cy="215772"/>
          </a:xfrm>
          <a:prstGeom prst="rect">
            <a:avLst/>
          </a:prstGeom>
        </p:spPr>
      </p:pic>
      <p:pic>
        <p:nvPicPr>
          <p:cNvPr id="14" name="Picture 1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046065" y="1777236"/>
            <a:ext cx="246857" cy="208458"/>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087772" y="2420054"/>
            <a:ext cx="3313827" cy="278248"/>
          </a:xfrm>
          <a:prstGeom prst="rect">
            <a:avLst/>
          </a:prstGeom>
        </p:spPr>
      </p:pic>
      <p:pic>
        <p:nvPicPr>
          <p:cNvPr id="17" name="Picture 1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757282" y="2402761"/>
            <a:ext cx="2299733" cy="278248"/>
          </a:xfrm>
          <a:prstGeom prst="rect">
            <a:avLst/>
          </a:prstGeom>
        </p:spPr>
      </p:pic>
      <p:pic>
        <p:nvPicPr>
          <p:cNvPr id="25" name="Picture 2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757282" y="3237199"/>
            <a:ext cx="8142933" cy="278248"/>
          </a:xfrm>
          <a:prstGeom prst="rect">
            <a:avLst/>
          </a:prstGeom>
        </p:spPr>
      </p:pic>
      <p:sp>
        <p:nvSpPr>
          <p:cNvPr id="13" name="Footer Placeholder 4">
            <a:extLst>
              <a:ext uri="{FF2B5EF4-FFF2-40B4-BE49-F238E27FC236}">
                <a16:creationId xmlns:a16="http://schemas.microsoft.com/office/drawing/2014/main" id="{C02E1E3C-80C2-0C4F-B2F9-26F10351CD8E}"/>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AC1B252C-8AA0-4D4D-A201-11499FF1B6A0}"/>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168010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151"/>
            <a:ext cx="10633009" cy="755779"/>
          </a:xfrm>
        </p:spPr>
        <p:txBody>
          <a:bodyPr/>
          <a:lstStyle/>
          <a:p>
            <a:r>
              <a:rPr lang="en-US" dirty="0"/>
              <a:t>Conditional Probability</a:t>
            </a:r>
          </a:p>
        </p:txBody>
      </p:sp>
      <p:sp>
        <p:nvSpPr>
          <p:cNvPr id="3" name="Content Placeholder 2"/>
          <p:cNvSpPr>
            <a:spLocks noGrp="1"/>
          </p:cNvSpPr>
          <p:nvPr>
            <p:ph idx="1"/>
          </p:nvPr>
        </p:nvSpPr>
        <p:spPr>
          <a:xfrm>
            <a:off x="838200" y="1641929"/>
            <a:ext cx="10280779" cy="4343048"/>
          </a:xfrm>
        </p:spPr>
        <p:txBody>
          <a:bodyPr/>
          <a:lstStyle/>
          <a:p>
            <a:pPr marL="0" indent="0">
              <a:buNone/>
            </a:pPr>
            <a:r>
              <a:rPr lang="en-US" sz="2800" dirty="0">
                <a:solidFill>
                  <a:srgbClr val="FF0000"/>
                </a:solidFill>
              </a:rPr>
              <a:t>Warning</a:t>
            </a:r>
            <a:r>
              <a:rPr lang="en-US" sz="2600" dirty="0">
                <a:solidFill>
                  <a:srgbClr val="FF0000"/>
                </a:solidFill>
              </a:rPr>
              <a:t>!</a:t>
            </a:r>
          </a:p>
          <a:p>
            <a:pPr marL="0" indent="0">
              <a:buNone/>
            </a:pPr>
            <a:r>
              <a:rPr lang="en-US" dirty="0">
                <a:solidFill>
                  <a:schemeClr val="accent1"/>
                </a:solidFill>
              </a:rPr>
              <a:t>Disjoint (mutually exclusive)          Independent </a:t>
            </a:r>
          </a:p>
          <a:p>
            <a:pPr marL="0" indent="0">
              <a:buNone/>
            </a:pPr>
            <a:r>
              <a:rPr lang="en-US" dirty="0">
                <a:solidFill>
                  <a:schemeClr val="accent1"/>
                </a:solidFill>
              </a:rPr>
              <a:t>Disjoint: </a:t>
            </a:r>
          </a:p>
          <a:p>
            <a:pPr marL="0" indent="0">
              <a:buNone/>
            </a:pPr>
            <a:r>
              <a:rPr lang="en-US" dirty="0">
                <a:solidFill>
                  <a:schemeClr val="accent1"/>
                </a:solidFill>
              </a:rPr>
              <a:t>Independent:</a:t>
            </a:r>
            <a:r>
              <a:rPr lang="en-US" dirty="0"/>
              <a:t> </a:t>
            </a:r>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66</a:t>
            </a:fld>
            <a:endParaRPr lang="en-GB"/>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707180" y="2236148"/>
            <a:ext cx="234057" cy="279771"/>
          </a:xfrm>
          <a:prstGeom prst="rect">
            <a:avLst/>
          </a:prstGeom>
        </p:spPr>
      </p:pic>
      <p:pic>
        <p:nvPicPr>
          <p:cNvPr id="16" name="Picture 1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171915" y="2668926"/>
            <a:ext cx="5375543" cy="283276"/>
          </a:xfrm>
          <a:prstGeom prst="rect">
            <a:avLst/>
          </a:prstGeom>
        </p:spPr>
      </p:pic>
      <p:pic>
        <p:nvPicPr>
          <p:cNvPr id="12" name="Picture 1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820677" y="3137421"/>
            <a:ext cx="8184833" cy="278248"/>
          </a:xfrm>
          <a:prstGeom prst="rect">
            <a:avLst/>
          </a:prstGeom>
        </p:spPr>
      </p:pic>
      <p:sp>
        <p:nvSpPr>
          <p:cNvPr id="10" name="Footer Placeholder 4">
            <a:extLst>
              <a:ext uri="{FF2B5EF4-FFF2-40B4-BE49-F238E27FC236}">
                <a16:creationId xmlns:a16="http://schemas.microsoft.com/office/drawing/2014/main" id="{8C627114-AFE5-874C-AE4C-2F926BF37D2E}"/>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427D6428-DA95-A944-AAF6-4DC6B78CB50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165790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927"/>
            <a:ext cx="10491228" cy="755779"/>
          </a:xfrm>
        </p:spPr>
        <p:txBody>
          <a:bodyPr/>
          <a:lstStyle/>
          <a:p>
            <a:r>
              <a:rPr lang="en-US" dirty="0"/>
              <a:t>Conditional Probability</a:t>
            </a:r>
          </a:p>
        </p:txBody>
      </p:sp>
      <p:sp>
        <p:nvSpPr>
          <p:cNvPr id="3" name="Content Placeholder 2"/>
          <p:cNvSpPr>
            <a:spLocks noGrp="1"/>
          </p:cNvSpPr>
          <p:nvPr>
            <p:ph idx="1"/>
          </p:nvPr>
        </p:nvSpPr>
        <p:spPr>
          <a:xfrm>
            <a:off x="838200" y="1603829"/>
            <a:ext cx="10280779" cy="4343048"/>
          </a:xfrm>
        </p:spPr>
        <p:txBody>
          <a:bodyPr/>
          <a:lstStyle/>
          <a:p>
            <a:pPr marL="0" indent="0">
              <a:lnSpc>
                <a:spcPct val="100000"/>
              </a:lnSpc>
              <a:buNone/>
            </a:pPr>
            <a:r>
              <a:rPr lang="en-US" dirty="0"/>
              <a:t>Suppose        and       are </a:t>
            </a:r>
            <a:r>
              <a:rPr lang="en-US" dirty="0">
                <a:solidFill>
                  <a:srgbClr val="FF0000"/>
                </a:solidFill>
              </a:rPr>
              <a:t>disjoint</a:t>
            </a:r>
            <a:r>
              <a:rPr lang="en-US" dirty="0"/>
              <a:t>:</a:t>
            </a:r>
          </a:p>
          <a:p>
            <a:pPr marL="0" indent="0">
              <a:lnSpc>
                <a:spcPct val="100000"/>
              </a:lnSpc>
              <a:buNone/>
            </a:pPr>
            <a:r>
              <a:rPr lang="en-US" dirty="0"/>
              <a:t>If  </a:t>
            </a:r>
          </a:p>
          <a:p>
            <a:pPr marL="0" indent="0">
              <a:buNone/>
            </a:pPr>
            <a:endParaRPr lang="en-US" dirty="0"/>
          </a:p>
          <a:p>
            <a:pPr marL="0" indent="0">
              <a:buNone/>
            </a:pPr>
            <a:r>
              <a:rPr lang="en-US" dirty="0"/>
              <a:t>If                                                    disjoint            Not independent.   </a:t>
            </a:r>
          </a:p>
        </p:txBody>
      </p:sp>
      <p:sp>
        <p:nvSpPr>
          <p:cNvPr id="6" name="Slide Number Placeholder 5"/>
          <p:cNvSpPr>
            <a:spLocks noGrp="1"/>
          </p:cNvSpPr>
          <p:nvPr>
            <p:ph type="sldNum" sz="quarter" idx="12"/>
          </p:nvPr>
        </p:nvSpPr>
        <p:spPr/>
        <p:txBody>
          <a:bodyPr/>
          <a:lstStyle/>
          <a:p>
            <a:fld id="{953FA840-7BA5-48A8-BEB4-818C152EB02B}" type="slidenum">
              <a:rPr lang="en-GB" smtClean="0"/>
              <a:t>67</a:t>
            </a:fld>
            <a:endParaRPr lang="en-GB"/>
          </a:p>
        </p:txBody>
      </p:sp>
      <p:pic>
        <p:nvPicPr>
          <p:cNvPr id="17" name="Picture 1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158267" y="1716509"/>
            <a:ext cx="241371" cy="215772"/>
          </a:xfrm>
          <a:prstGeom prst="rect">
            <a:avLst/>
          </a:prstGeom>
        </p:spPr>
      </p:pic>
      <p:pic>
        <p:nvPicPr>
          <p:cNvPr id="18" name="Picture 1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140897" y="1730157"/>
            <a:ext cx="246857" cy="208458"/>
          </a:xfrm>
          <a:prstGeom prst="rect">
            <a:avLst/>
          </a:prstGeom>
        </p:spPr>
      </p:pic>
      <p:pic>
        <p:nvPicPr>
          <p:cNvPr id="20" name="Picture 1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330255" y="2225948"/>
            <a:ext cx="1392914" cy="278248"/>
          </a:xfrm>
          <a:prstGeom prst="rect">
            <a:avLst/>
          </a:prstGeom>
        </p:spPr>
      </p:pic>
      <p:pic>
        <p:nvPicPr>
          <p:cNvPr id="21" name="Picture 2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201576" y="2048879"/>
            <a:ext cx="4802286" cy="695619"/>
          </a:xfrm>
          <a:prstGeom prst="rect">
            <a:avLst/>
          </a:prstGeom>
        </p:spPr>
      </p:pic>
      <p:pic>
        <p:nvPicPr>
          <p:cNvPr id="24" name="Picture 2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316607" y="3140462"/>
            <a:ext cx="3208228" cy="278248"/>
          </a:xfrm>
          <a:prstGeom prst="rect">
            <a:avLst/>
          </a:prstGeom>
        </p:spPr>
      </p:pic>
      <p:pic>
        <p:nvPicPr>
          <p:cNvPr id="25" name="Picture 2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836808" y="3196737"/>
            <a:ext cx="310857" cy="181029"/>
          </a:xfrm>
          <a:prstGeom prst="rect">
            <a:avLst/>
          </a:prstGeom>
        </p:spPr>
      </p:pic>
      <p:sp>
        <p:nvSpPr>
          <p:cNvPr id="13" name="Footer Placeholder 4">
            <a:extLst>
              <a:ext uri="{FF2B5EF4-FFF2-40B4-BE49-F238E27FC236}">
                <a16:creationId xmlns:a16="http://schemas.microsoft.com/office/drawing/2014/main" id="{D227112A-775A-AC45-B655-4205767E36F0}"/>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6CFDE4DB-5245-C541-90C8-FB6E5C41BAAA}"/>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584900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0518"/>
            <a:ext cx="10515600" cy="755779"/>
          </a:xfrm>
        </p:spPr>
        <p:txBody>
          <a:bodyPr/>
          <a:lstStyle/>
          <a:p>
            <a:r>
              <a:rPr lang="en-US" dirty="0"/>
              <a:t>Conditional Probability</a:t>
            </a:r>
          </a:p>
        </p:txBody>
      </p:sp>
      <p:sp>
        <p:nvSpPr>
          <p:cNvPr id="3" name="Content Placeholder 2"/>
          <p:cNvSpPr>
            <a:spLocks noGrp="1"/>
          </p:cNvSpPr>
          <p:nvPr>
            <p:ph idx="1"/>
          </p:nvPr>
        </p:nvSpPr>
        <p:spPr>
          <a:xfrm>
            <a:off x="838200" y="1616529"/>
            <a:ext cx="10280779" cy="4343048"/>
          </a:xfrm>
          <a:ln w="19050">
            <a:noFill/>
          </a:ln>
        </p:spPr>
        <p:txBody>
          <a:bodyPr/>
          <a:lstStyle/>
          <a:p>
            <a:pPr marL="0" indent="0">
              <a:buNone/>
            </a:pPr>
            <a:r>
              <a:rPr lang="en-US" sz="2800" dirty="0"/>
              <a:t>Example: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Event that there is a connection from node       to node      </a:t>
            </a:r>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68</a:t>
            </a:fld>
            <a:endParaRPr lang="en-GB"/>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981349" y="3411756"/>
            <a:ext cx="7811657" cy="303543"/>
          </a:xfrm>
          <a:prstGeom prst="rect">
            <a:avLst/>
          </a:prstGeom>
        </p:spPr>
      </p:pic>
      <p:pic>
        <p:nvPicPr>
          <p:cNvPr id="9" name="Picture 8"/>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40404" y="4028441"/>
            <a:ext cx="435200" cy="208457"/>
          </a:xfrm>
          <a:prstGeom prst="rect">
            <a:avLst/>
          </a:prstGeom>
        </p:spPr>
      </p:pic>
      <p:pic>
        <p:nvPicPr>
          <p:cNvPr id="10" name="Picture 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959067" y="4042089"/>
            <a:ext cx="279771" cy="208457"/>
          </a:xfrm>
          <a:prstGeom prst="rect">
            <a:avLst/>
          </a:prstGeom>
        </p:spPr>
      </p:pic>
      <p:pic>
        <p:nvPicPr>
          <p:cNvPr id="11" name="Picture 10"/>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8501264" y="4043197"/>
            <a:ext cx="283428" cy="208457"/>
          </a:xfrm>
          <a:prstGeom prst="rect">
            <a:avLst/>
          </a:prstGeom>
        </p:spPr>
      </p:pic>
      <p:sp>
        <p:nvSpPr>
          <p:cNvPr id="16" name="Oval 15"/>
          <p:cNvSpPr/>
          <p:nvPr/>
        </p:nvSpPr>
        <p:spPr>
          <a:xfrm>
            <a:off x="2343280" y="2501900"/>
            <a:ext cx="69850" cy="762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p:cNvCxnSpPr>
            <a:stCxn id="16" idx="6"/>
          </p:cNvCxnSpPr>
          <p:nvPr/>
        </p:nvCxnSpPr>
        <p:spPr>
          <a:xfrm>
            <a:off x="2413130" y="2540000"/>
            <a:ext cx="8715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277527" y="2304899"/>
            <a:ext cx="179223" cy="2314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20747" y="2536321"/>
            <a:ext cx="791173" cy="3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276995" y="2501900"/>
            <a:ext cx="69850" cy="7620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p:nvPr/>
        </p:nvCxnSpPr>
        <p:spPr>
          <a:xfrm>
            <a:off x="3584705" y="2536321"/>
            <a:ext cx="636596" cy="3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216538" y="2311577"/>
            <a:ext cx="155575" cy="2331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3059328" y="2030085"/>
            <a:ext cx="307810" cy="219429"/>
          </a:xfrm>
          <a:prstGeom prst="rect">
            <a:avLst/>
          </a:prstGeom>
        </p:spPr>
      </p:pic>
      <p:pic>
        <p:nvPicPr>
          <p:cNvPr id="43" name="Picture 4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4023901" y="2030085"/>
            <a:ext cx="312381" cy="217905"/>
          </a:xfrm>
          <a:prstGeom prst="rect">
            <a:avLst/>
          </a:prstGeom>
        </p:spPr>
      </p:pic>
      <p:pic>
        <p:nvPicPr>
          <p:cNvPr id="46" name="Picture 45"/>
          <p:cNvPicPr>
            <a:picLocks noChangeAspect="1"/>
          </p:cNvPicPr>
          <p:nvPr>
            <p:custDataLst>
              <p:tags r:id="rId7"/>
            </p:custDataLst>
          </p:nvPr>
        </p:nvPicPr>
        <p:blipFill>
          <a:blip r:embed="rId13" cstate="print">
            <a:extLst>
              <a:ext uri="{28A0092B-C50C-407E-A947-70E740481C1C}">
                <a14:useLocalDpi xmlns:a14="http://schemas.microsoft.com/office/drawing/2010/main" val="0"/>
              </a:ext>
            </a:extLst>
          </a:blip>
          <a:stretch>
            <a:fillRect/>
          </a:stretch>
        </p:blipFill>
        <p:spPr>
          <a:xfrm>
            <a:off x="1756521" y="2414311"/>
            <a:ext cx="233143" cy="173715"/>
          </a:xfrm>
          <a:prstGeom prst="rect">
            <a:avLst/>
          </a:prstGeom>
        </p:spPr>
      </p:pic>
      <p:pic>
        <p:nvPicPr>
          <p:cNvPr id="47" name="Picture 46"/>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5596933" y="2414312"/>
            <a:ext cx="211810" cy="173715"/>
          </a:xfrm>
          <a:prstGeom prst="rect">
            <a:avLst/>
          </a:prstGeom>
        </p:spPr>
      </p:pic>
      <p:cxnSp>
        <p:nvCxnSpPr>
          <p:cNvPr id="49" name="Straight Arrow Connector 48"/>
          <p:cNvCxnSpPr/>
          <p:nvPr/>
        </p:nvCxnSpPr>
        <p:spPr>
          <a:xfrm>
            <a:off x="3284668" y="2660558"/>
            <a:ext cx="127955" cy="186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216538" y="2663070"/>
            <a:ext cx="155575" cy="219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183166" y="2846655"/>
            <a:ext cx="1439673" cy="338554"/>
          </a:xfrm>
          <a:prstGeom prst="rect">
            <a:avLst/>
          </a:prstGeom>
          <a:noFill/>
        </p:spPr>
        <p:txBody>
          <a:bodyPr wrap="square" rtlCol="0">
            <a:spAutoFit/>
          </a:bodyPr>
          <a:lstStyle/>
          <a:p>
            <a:r>
              <a:rPr lang="en-US" sz="1600" b="1" dirty="0"/>
              <a:t>independent</a:t>
            </a:r>
            <a:endParaRPr lang="en-US" sz="1200" b="1" dirty="0"/>
          </a:p>
        </p:txBody>
      </p:sp>
      <p:sp>
        <p:nvSpPr>
          <p:cNvPr id="25" name="Footer Placeholder 4">
            <a:extLst>
              <a:ext uri="{FF2B5EF4-FFF2-40B4-BE49-F238E27FC236}">
                <a16:creationId xmlns:a16="http://schemas.microsoft.com/office/drawing/2014/main" id="{AA421215-AE18-F74B-AFB4-854995F95825}"/>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4" name="Date Placeholder 3">
            <a:extLst>
              <a:ext uri="{FF2B5EF4-FFF2-40B4-BE49-F238E27FC236}">
                <a16:creationId xmlns:a16="http://schemas.microsoft.com/office/drawing/2014/main" id="{4EEB58E9-C710-AC4B-A1C1-F726FE3A1AB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7774361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828"/>
            <a:ext cx="10515600" cy="755779"/>
          </a:xfrm>
        </p:spPr>
        <p:txBody>
          <a:bodyPr/>
          <a:lstStyle/>
          <a:p>
            <a:r>
              <a:rPr lang="en-US" dirty="0"/>
              <a:t>Conditional Probability</a:t>
            </a:r>
          </a:p>
        </p:txBody>
      </p:sp>
      <p:sp>
        <p:nvSpPr>
          <p:cNvPr id="3" name="Content Placeholder 2"/>
          <p:cNvSpPr>
            <a:spLocks noGrp="1"/>
          </p:cNvSpPr>
          <p:nvPr>
            <p:ph idx="1"/>
          </p:nvPr>
        </p:nvSpPr>
        <p:spPr>
          <a:xfrm>
            <a:off x="838200" y="1616529"/>
            <a:ext cx="10280779" cy="4343048"/>
          </a:xfrm>
        </p:spPr>
        <p:txBody>
          <a:bodyPr>
            <a:normAutofit/>
          </a:bodyPr>
          <a:lstStyle/>
          <a:p>
            <a:pPr marL="0" indent="0">
              <a:buNone/>
            </a:pPr>
            <a:r>
              <a:rPr lang="en-US" sz="2800" dirty="0">
                <a:solidFill>
                  <a:schemeClr val="accent1"/>
                </a:solidFill>
              </a:rPr>
              <a:t>Remark:</a:t>
            </a:r>
          </a:p>
          <a:p>
            <a:pPr marL="457200" indent="-457200">
              <a:buFont typeface="+mj-lt"/>
              <a:buAutoNum type="arabicParenR"/>
            </a:pPr>
            <a:r>
              <a:rPr lang="en-US" dirty="0">
                <a:solidFill>
                  <a:schemeClr val="accent1"/>
                </a:solidFill>
              </a:rPr>
              <a:t> </a:t>
            </a:r>
          </a:p>
          <a:p>
            <a:pPr marL="457200" indent="-457200">
              <a:lnSpc>
                <a:spcPct val="150000"/>
              </a:lnSpc>
              <a:buFont typeface="+mj-lt"/>
              <a:buAutoNum type="arabicParenR"/>
            </a:pPr>
            <a:r>
              <a:rPr lang="en-US" dirty="0">
                <a:solidFill>
                  <a:schemeClr val="accent1"/>
                </a:solidFill>
              </a:rPr>
              <a:t>If                    are independent, then</a:t>
            </a:r>
          </a:p>
          <a:p>
            <a:pPr marL="914400" lvl="1" indent="-457200">
              <a:lnSpc>
                <a:spcPct val="150000"/>
              </a:lnSpc>
              <a:buFont typeface="+mj-lt"/>
              <a:buAutoNum type="alphaLcParenR"/>
            </a:pPr>
            <a:r>
              <a:rPr lang="en-US" dirty="0"/>
              <a:t>                    are independent.</a:t>
            </a:r>
          </a:p>
          <a:p>
            <a:pPr marL="914400" lvl="1" indent="-457200">
              <a:lnSpc>
                <a:spcPct val="150000"/>
              </a:lnSpc>
              <a:buFont typeface="+mj-lt"/>
              <a:buAutoNum type="alphaLcParenR"/>
            </a:pPr>
            <a:r>
              <a:rPr lang="en-US" dirty="0"/>
              <a:t>                    are independent.</a:t>
            </a:r>
          </a:p>
          <a:p>
            <a:pPr marL="914400" lvl="1" indent="-457200">
              <a:lnSpc>
                <a:spcPct val="150000"/>
              </a:lnSpc>
              <a:buFont typeface="+mj-lt"/>
              <a:buAutoNum type="alphaLcParenR"/>
            </a:pPr>
            <a:r>
              <a:rPr lang="en-US" dirty="0"/>
              <a:t>                    are independent.</a:t>
            </a:r>
          </a:p>
        </p:txBody>
      </p:sp>
      <p:sp>
        <p:nvSpPr>
          <p:cNvPr id="6" name="Slide Number Placeholder 5"/>
          <p:cNvSpPr>
            <a:spLocks noGrp="1"/>
          </p:cNvSpPr>
          <p:nvPr>
            <p:ph type="sldNum" sz="quarter" idx="12"/>
          </p:nvPr>
        </p:nvSpPr>
        <p:spPr/>
        <p:txBody>
          <a:bodyPr/>
          <a:lstStyle/>
          <a:p>
            <a:fld id="{953FA840-7BA5-48A8-BEB4-818C152EB02B}" type="slidenum">
              <a:rPr lang="en-GB" smtClean="0"/>
              <a:t>69</a:t>
            </a:fld>
            <a:endParaRPr lang="en-GB"/>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401311" y="2224917"/>
            <a:ext cx="7931730" cy="278248"/>
          </a:xfrm>
          <a:prstGeom prst="rect">
            <a:avLst/>
          </a:prstGeom>
        </p:spPr>
      </p:pic>
      <p:pic>
        <p:nvPicPr>
          <p:cNvPr id="8" name="Picture 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748660" y="2851182"/>
            <a:ext cx="983771" cy="219429"/>
          </a:xfrm>
          <a:prstGeom prst="rect">
            <a:avLst/>
          </a:prstGeom>
        </p:spPr>
      </p:pic>
      <p:pic>
        <p:nvPicPr>
          <p:cNvPr id="15" name="Picture 1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816899" y="3445995"/>
            <a:ext cx="1124571" cy="226743"/>
          </a:xfrm>
          <a:prstGeom prst="rect">
            <a:avLst/>
          </a:prstGeom>
        </p:spPr>
      </p:pic>
      <p:pic>
        <p:nvPicPr>
          <p:cNvPr id="21" name="Picture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816899" y="4067155"/>
            <a:ext cx="1124571" cy="226743"/>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816899" y="4672381"/>
            <a:ext cx="1263542" cy="226743"/>
          </a:xfrm>
          <a:prstGeom prst="rect">
            <a:avLst/>
          </a:prstGeom>
        </p:spPr>
      </p:pic>
      <p:sp>
        <p:nvSpPr>
          <p:cNvPr id="12" name="Footer Placeholder 4">
            <a:extLst>
              <a:ext uri="{FF2B5EF4-FFF2-40B4-BE49-F238E27FC236}">
                <a16:creationId xmlns:a16="http://schemas.microsoft.com/office/drawing/2014/main" id="{AEA456DA-5D79-8C45-AC70-801DF0FFD05C}"/>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9E9E43D1-5A73-604E-A018-FBA0CE002F3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40578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80383"/>
            <a:ext cx="10515600" cy="755779"/>
          </a:xfrm>
        </p:spPr>
        <p:txBody>
          <a:bodyPr/>
          <a:lstStyle/>
          <a:p>
            <a:r>
              <a:rPr lang="en-US" dirty="0"/>
              <a:t>Review of Set Theory</a:t>
            </a:r>
          </a:p>
        </p:txBody>
      </p:sp>
      <p:sp>
        <p:nvSpPr>
          <p:cNvPr id="3" name="Content Placeholder 2"/>
          <p:cNvSpPr>
            <a:spLocks noGrp="1"/>
          </p:cNvSpPr>
          <p:nvPr>
            <p:ph idx="1"/>
          </p:nvPr>
        </p:nvSpPr>
        <p:spPr>
          <a:xfrm>
            <a:off x="838199" y="1594304"/>
            <a:ext cx="10280779" cy="3860603"/>
          </a:xfrm>
        </p:spPr>
        <p:txBody>
          <a:bodyPr/>
          <a:lstStyle/>
          <a:p>
            <a:pPr marL="0" indent="0">
              <a:buNone/>
            </a:pPr>
            <a:r>
              <a:rPr lang="en-US" dirty="0"/>
              <a:t>Set       is a subset of set       if every element of       is also an element of   </a:t>
            </a:r>
          </a:p>
          <a:p>
            <a:pPr marL="0" indent="0">
              <a:buNone/>
            </a:pPr>
            <a:r>
              <a:rPr lang="en-US" dirty="0"/>
              <a:t>We write                   where  "      " indicates "subset ".</a:t>
            </a:r>
            <a:endParaRPr lang="fa-IR" dirty="0"/>
          </a:p>
          <a:p>
            <a:pPr marL="0" indent="0">
              <a:buNone/>
            </a:pPr>
            <a:endParaRPr lang="fa-IR" dirty="0"/>
          </a:p>
          <a:p>
            <a:pPr marL="0" indent="0">
              <a:buNone/>
            </a:pPr>
            <a:endParaRPr lang="en-US" dirty="0"/>
          </a:p>
          <a:p>
            <a:pPr marL="0" indent="0">
              <a:buNone/>
            </a:pPr>
            <a:r>
              <a:rPr lang="en-US" dirty="0"/>
              <a:t>Example:</a:t>
            </a:r>
          </a:p>
          <a:p>
            <a:pPr>
              <a:lnSpc>
                <a:spcPct val="150000"/>
              </a:lnSpc>
            </a:pPr>
            <a:r>
              <a:rPr lang="en-US" dirty="0"/>
              <a:t> </a:t>
            </a:r>
          </a:p>
          <a:p>
            <a:pPr>
              <a:lnSpc>
                <a:spcPct val="150000"/>
              </a:lnSpc>
            </a:pPr>
            <a:r>
              <a:rPr lang="en-US" dirty="0"/>
              <a:t> </a:t>
            </a:r>
          </a:p>
          <a:p>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7</a:t>
            </a:fld>
            <a:endParaRPr lang="en-GB"/>
          </a:p>
        </p:txBody>
      </p:sp>
      <p:pic>
        <p:nvPicPr>
          <p:cNvPr id="17" name="Picture 16"/>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993658" y="1672984"/>
            <a:ext cx="246857" cy="208458"/>
          </a:xfrm>
          <a:prstGeom prst="rect">
            <a:avLst/>
          </a:prstGeom>
        </p:spPr>
      </p:pic>
      <p:sp>
        <p:nvSpPr>
          <p:cNvPr id="1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Myriad Pro"/>
              </a:rPr>
              <a:t>Conditional probability of </a:t>
            </a:r>
            <a:r>
              <a:rPr kumimoji="0" lang="en-US" altLang="en-US" sz="1500" b="0" i="0" u="none" strike="noStrike" cap="none" normalizeH="0" baseline="0">
                <a:ln>
                  <a:noFill/>
                </a:ln>
                <a:solidFill>
                  <a:srgbClr val="333333"/>
                </a:solidFill>
                <a:effectLst/>
                <a:latin typeface="Myriad Pro"/>
              </a:rPr>
              <a:t/>
            </a:r>
            <a:br>
              <a:rPr kumimoji="0" lang="en-US" altLang="en-US" sz="1500" b="0" i="0" u="none" strike="noStrike" cap="none" normalizeH="0" baseline="0">
                <a:ln>
                  <a:noFill/>
                </a:ln>
                <a:solidFill>
                  <a:srgbClr val="333333"/>
                </a:solidFill>
                <a:effectLst/>
                <a:latin typeface="Myriad Pr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1430146" y="1672984"/>
            <a:ext cx="241371" cy="215772"/>
          </a:xfrm>
          <a:prstGeom prst="rect">
            <a:avLst/>
          </a:prstGeom>
        </p:spPr>
      </p:pic>
      <p:pic>
        <p:nvPicPr>
          <p:cNvPr id="10" name="Picture 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875601" y="1672984"/>
            <a:ext cx="241371" cy="215772"/>
          </a:xfrm>
          <a:prstGeom prst="rect">
            <a:avLst/>
          </a:prstGeom>
        </p:spPr>
      </p:pic>
      <p:pic>
        <p:nvPicPr>
          <p:cNvPr id="11" name="Picture 10"/>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9961071" y="1672984"/>
            <a:ext cx="338286" cy="208458"/>
          </a:xfrm>
          <a:prstGeom prst="rect">
            <a:avLst/>
          </a:prstGeom>
        </p:spPr>
      </p:pic>
      <p:pic>
        <p:nvPicPr>
          <p:cNvPr id="12" name="Picture 11"/>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4545727" y="2190584"/>
            <a:ext cx="215772" cy="206628"/>
          </a:xfrm>
          <a:prstGeom prst="rect">
            <a:avLst/>
          </a:prstGeom>
        </p:spPr>
      </p:pic>
      <p:pic>
        <p:nvPicPr>
          <p:cNvPr id="13" name="Picture 1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197401" y="2150222"/>
            <a:ext cx="1069714" cy="274286"/>
          </a:xfrm>
          <a:prstGeom prst="rect">
            <a:avLst/>
          </a:prstGeom>
        </p:spPr>
      </p:pic>
      <p:pic>
        <p:nvPicPr>
          <p:cNvPr id="15" name="Picture 14"/>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174001" y="4073336"/>
            <a:ext cx="5639314" cy="303543"/>
          </a:xfrm>
          <a:prstGeom prst="rect">
            <a:avLst/>
          </a:prstGeom>
        </p:spPr>
      </p:pic>
      <p:pic>
        <p:nvPicPr>
          <p:cNvPr id="29" name="Picture 2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174001" y="4820827"/>
            <a:ext cx="952686" cy="235886"/>
          </a:xfrm>
          <a:prstGeom prst="rect">
            <a:avLst/>
          </a:prstGeom>
        </p:spPr>
      </p:pic>
      <p:pic>
        <p:nvPicPr>
          <p:cNvPr id="30" name="Picture 29"/>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921325" y="2763678"/>
            <a:ext cx="4712229" cy="303543"/>
          </a:xfrm>
          <a:prstGeom prst="rect">
            <a:avLst/>
          </a:prstGeom>
        </p:spPr>
      </p:pic>
      <p:sp>
        <p:nvSpPr>
          <p:cNvPr id="18" name="Footer Placeholder 4">
            <a:extLst>
              <a:ext uri="{FF2B5EF4-FFF2-40B4-BE49-F238E27FC236}">
                <a16:creationId xmlns:a16="http://schemas.microsoft.com/office/drawing/2014/main" id="{6BF47612-9032-8647-810F-80DC5E6D61A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9" name="Date Placeholder 3">
            <a:extLst>
              <a:ext uri="{FF2B5EF4-FFF2-40B4-BE49-F238E27FC236}">
                <a16:creationId xmlns:a16="http://schemas.microsoft.com/office/drawing/2014/main" id="{920A03BC-BE79-C441-8E0A-DF28784E484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628803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256"/>
            <a:ext cx="10496550" cy="755779"/>
          </a:xfrm>
        </p:spPr>
        <p:txBody>
          <a:bodyPr/>
          <a:lstStyle/>
          <a:p>
            <a:r>
              <a:rPr lang="en-US" dirty="0"/>
              <a:t>Conditional Probability</a:t>
            </a:r>
          </a:p>
        </p:txBody>
      </p:sp>
      <p:sp>
        <p:nvSpPr>
          <p:cNvPr id="3" name="Content Placeholder 2"/>
          <p:cNvSpPr>
            <a:spLocks noGrp="1"/>
          </p:cNvSpPr>
          <p:nvPr>
            <p:ph idx="1"/>
          </p:nvPr>
        </p:nvSpPr>
        <p:spPr>
          <a:xfrm>
            <a:off x="838200" y="1629229"/>
            <a:ext cx="10280779" cy="4343048"/>
          </a:xfrm>
        </p:spPr>
        <p:txBody>
          <a:bodyPr/>
          <a:lstStyle/>
          <a:p>
            <a:pPr marL="0" indent="0">
              <a:buNone/>
            </a:pPr>
            <a:r>
              <a:rPr lang="en-US" sz="2800" dirty="0"/>
              <a:t>Example: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Find </a:t>
            </a:r>
          </a:p>
          <a:p>
            <a:pPr marL="0" indent="0">
              <a:buNone/>
            </a:pPr>
            <a:r>
              <a:rPr lang="en-US" dirty="0"/>
              <a:t>Note that                       are independent. </a:t>
            </a:r>
          </a:p>
        </p:txBody>
      </p:sp>
      <p:sp>
        <p:nvSpPr>
          <p:cNvPr id="6" name="Slide Number Placeholder 5"/>
          <p:cNvSpPr>
            <a:spLocks noGrp="1"/>
          </p:cNvSpPr>
          <p:nvPr>
            <p:ph type="sldNum" sz="quarter" idx="12"/>
          </p:nvPr>
        </p:nvSpPr>
        <p:spPr/>
        <p:txBody>
          <a:bodyPr/>
          <a:lstStyle/>
          <a:p>
            <a:fld id="{953FA840-7BA5-48A8-BEB4-818C152EB02B}" type="slidenum">
              <a:rPr lang="en-GB" smtClean="0"/>
              <a:t>70</a:t>
            </a:fld>
            <a:endParaRPr lang="en-GB"/>
          </a:p>
        </p:txBody>
      </p:sp>
      <p:grpSp>
        <p:nvGrpSpPr>
          <p:cNvPr id="5" name="Group 4">
            <a:extLst>
              <a:ext uri="{FF2B5EF4-FFF2-40B4-BE49-F238E27FC236}">
                <a16:creationId xmlns:a16="http://schemas.microsoft.com/office/drawing/2014/main" id="{A6766361-E6FF-E84D-AFDA-9463D0D6A4C2}"/>
              </a:ext>
            </a:extLst>
          </p:cNvPr>
          <p:cNvGrpSpPr/>
          <p:nvPr/>
        </p:nvGrpSpPr>
        <p:grpSpPr>
          <a:xfrm>
            <a:off x="2528046" y="2056137"/>
            <a:ext cx="8369082" cy="1785063"/>
            <a:chOff x="2528046" y="2056137"/>
            <a:chExt cx="8369082" cy="1785063"/>
          </a:xfrm>
        </p:grpSpPr>
        <p:cxnSp>
          <p:nvCxnSpPr>
            <p:cNvPr id="12" name="Straight Connector 11"/>
            <p:cNvCxnSpPr/>
            <p:nvPr/>
          </p:nvCxnSpPr>
          <p:spPr>
            <a:xfrm flipV="1">
              <a:off x="3022730" y="3155951"/>
              <a:ext cx="1704975" cy="63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724530" y="2895600"/>
              <a:ext cx="190500" cy="260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4146680" y="2343150"/>
              <a:ext cx="6350" cy="812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53030" y="2349500"/>
              <a:ext cx="571500" cy="45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724530" y="2099128"/>
              <a:ext cx="190500" cy="260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975355" y="2365828"/>
              <a:ext cx="714375" cy="9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696080" y="2365828"/>
              <a:ext cx="0" cy="7996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003930" y="3155950"/>
              <a:ext cx="1676400" cy="15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927480" y="3121025"/>
              <a:ext cx="95250" cy="88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680330" y="3114675"/>
              <a:ext cx="95250" cy="88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p:nvPr/>
          </p:nvCxnSpPr>
          <p:spPr>
            <a:xfrm>
              <a:off x="4762630" y="2143578"/>
              <a:ext cx="190500" cy="113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762630" y="2943678"/>
              <a:ext cx="190500" cy="113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385735" y="2056137"/>
              <a:ext cx="307810" cy="219429"/>
            </a:xfrm>
            <a:prstGeom prst="rect">
              <a:avLst/>
            </a:prstGeom>
          </p:spPr>
        </p:pic>
        <p:pic>
          <p:nvPicPr>
            <p:cNvPr id="42" name="Picture 41"/>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385735" y="2811665"/>
              <a:ext cx="312381" cy="217905"/>
            </a:xfrm>
            <a:prstGeom prst="rect">
              <a:avLst/>
            </a:prstGeom>
          </p:spPr>
        </p:pic>
        <p:pic>
          <p:nvPicPr>
            <p:cNvPr id="43" name="Picture 42"/>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528046" y="3070302"/>
              <a:ext cx="233143" cy="173715"/>
            </a:xfrm>
            <a:prstGeom prst="rect">
              <a:avLst/>
            </a:prstGeom>
          </p:spPr>
        </p:pic>
        <p:pic>
          <p:nvPicPr>
            <p:cNvPr id="44" name="Picture 4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987583" y="3070303"/>
              <a:ext cx="211810" cy="173715"/>
            </a:xfrm>
            <a:prstGeom prst="rect">
              <a:avLst/>
            </a:prstGeom>
          </p:spPr>
        </p:pic>
        <p:cxnSp>
          <p:nvCxnSpPr>
            <p:cNvPr id="45" name="Straight Arrow Connector 44"/>
            <p:cNvCxnSpPr/>
            <p:nvPr/>
          </p:nvCxnSpPr>
          <p:spPr>
            <a:xfrm>
              <a:off x="4284793" y="3316549"/>
              <a:ext cx="127955" cy="186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216663" y="3319061"/>
              <a:ext cx="155575" cy="219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183291" y="3502646"/>
              <a:ext cx="1439673" cy="338554"/>
            </a:xfrm>
            <a:prstGeom prst="rect">
              <a:avLst/>
            </a:prstGeom>
            <a:noFill/>
          </p:spPr>
          <p:txBody>
            <a:bodyPr wrap="square" rtlCol="0">
              <a:spAutoFit/>
            </a:bodyPr>
            <a:lstStyle/>
            <a:p>
              <a:r>
                <a:rPr lang="en-US" sz="1600" b="1" dirty="0"/>
                <a:t>independent</a:t>
              </a:r>
              <a:endParaRPr lang="en-US" sz="1200" b="1" dirty="0"/>
            </a:p>
          </p:txBody>
        </p:sp>
        <p:pic>
          <p:nvPicPr>
            <p:cNvPr id="49" name="Picture 48"/>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7641966" y="2265806"/>
              <a:ext cx="3255162" cy="278248"/>
            </a:xfrm>
            <a:prstGeom prst="rect">
              <a:avLst/>
            </a:prstGeom>
          </p:spPr>
        </p:pic>
        <p:pic>
          <p:nvPicPr>
            <p:cNvPr id="51" name="Picture 50"/>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7614670" y="2954783"/>
              <a:ext cx="3260191" cy="278248"/>
            </a:xfrm>
            <a:prstGeom prst="rect">
              <a:avLst/>
            </a:prstGeom>
          </p:spPr>
        </p:pic>
      </p:grpSp>
      <p:pic>
        <p:nvPicPr>
          <p:cNvPr id="53" name="Picture 52"/>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1635004" y="4482671"/>
            <a:ext cx="1634286" cy="278248"/>
          </a:xfrm>
          <a:prstGeom prst="rect">
            <a:avLst/>
          </a:prstGeom>
        </p:spPr>
      </p:pic>
      <p:pic>
        <p:nvPicPr>
          <p:cNvPr id="54" name="Picture 53"/>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2355061" y="4938867"/>
            <a:ext cx="1144838" cy="291657"/>
          </a:xfrm>
          <a:prstGeom prst="rect">
            <a:avLst/>
          </a:prstGeom>
        </p:spPr>
      </p:pic>
      <p:sp>
        <p:nvSpPr>
          <p:cNvPr id="30" name="Footer Placeholder 4">
            <a:extLst>
              <a:ext uri="{FF2B5EF4-FFF2-40B4-BE49-F238E27FC236}">
                <a16:creationId xmlns:a16="http://schemas.microsoft.com/office/drawing/2014/main" id="{9851A790-CAD3-5247-AE54-51C8E7456B40}"/>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33" name="Date Placeholder 3">
            <a:extLst>
              <a:ext uri="{FF2B5EF4-FFF2-40B4-BE49-F238E27FC236}">
                <a16:creationId xmlns:a16="http://schemas.microsoft.com/office/drawing/2014/main" id="{CC849EC3-62B5-FE46-8CC1-EE48CAB7AB9A}"/>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5700827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4722"/>
            <a:ext cx="10589590" cy="755779"/>
          </a:xfrm>
        </p:spPr>
        <p:txBody>
          <a:bodyPr/>
          <a:lstStyle/>
          <a:p>
            <a:r>
              <a:rPr lang="en-US" dirty="0"/>
              <a:t>Conditional Probability</a:t>
            </a:r>
          </a:p>
        </p:txBody>
      </p:sp>
      <p:sp>
        <p:nvSpPr>
          <p:cNvPr id="3" name="Content Placeholder 2"/>
          <p:cNvSpPr>
            <a:spLocks noGrp="1"/>
          </p:cNvSpPr>
          <p:nvPr>
            <p:ph idx="1"/>
          </p:nvPr>
        </p:nvSpPr>
        <p:spPr>
          <a:xfrm>
            <a:off x="838200" y="1603829"/>
            <a:ext cx="10280779" cy="4343048"/>
          </a:xfrm>
        </p:spPr>
        <p:txBody>
          <a:bodyPr>
            <a:normAutofit/>
          </a:bodyPr>
          <a:lstStyle/>
          <a:p>
            <a:pPr marL="0" indent="0">
              <a:lnSpc>
                <a:spcPct val="150000"/>
              </a:lnSpc>
              <a:buNone/>
            </a:pPr>
            <a:r>
              <a:rPr lang="en-US" dirty="0"/>
              <a:t>If        and        are two events in a sample space       then the </a:t>
            </a:r>
            <a:r>
              <a:rPr lang="en-US" dirty="0">
                <a:solidFill>
                  <a:srgbClr val="FF0000"/>
                </a:solidFill>
              </a:rPr>
              <a:t>conditional probability</a:t>
            </a:r>
            <a:r>
              <a:rPr lang="en-US" dirty="0"/>
              <a:t> of       </a:t>
            </a:r>
            <a:r>
              <a:rPr lang="en-US" dirty="0">
                <a:solidFill>
                  <a:srgbClr val="FF0000"/>
                </a:solidFill>
              </a:rPr>
              <a:t>given</a:t>
            </a:r>
            <a:r>
              <a:rPr lang="en-US" dirty="0"/>
              <a:t>       is defined as </a:t>
            </a:r>
          </a:p>
          <a:p>
            <a:pPr marL="0" indent="0">
              <a:buNone/>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71</a:t>
            </a:fld>
            <a:endParaRPr lang="en-GB"/>
          </a:p>
        </p:txBody>
      </p:sp>
      <p:pic>
        <p:nvPicPr>
          <p:cNvPr id="8" name="Picture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238067" y="1841823"/>
            <a:ext cx="241371" cy="215772"/>
          </a:xfrm>
          <a:prstGeom prst="rect">
            <a:avLst/>
          </a:prstGeom>
        </p:spPr>
      </p:pic>
      <p:pic>
        <p:nvPicPr>
          <p:cNvPr id="10" name="Picture 9"/>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280159" y="1845480"/>
            <a:ext cx="246857" cy="208458"/>
          </a:xfrm>
          <a:prstGeom prst="rect">
            <a:avLst/>
          </a:prstGeom>
        </p:spPr>
      </p:pic>
      <p:pic>
        <p:nvPicPr>
          <p:cNvPr id="12" name="Picture 11"/>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977264" y="1872776"/>
            <a:ext cx="266971" cy="272458"/>
          </a:xfrm>
          <a:prstGeom prst="rect">
            <a:avLst/>
          </a:prstGeom>
        </p:spPr>
      </p:pic>
      <p:pic>
        <p:nvPicPr>
          <p:cNvPr id="20" name="Picture 1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744532" y="3082847"/>
            <a:ext cx="8468114" cy="758857"/>
          </a:xfrm>
          <a:prstGeom prst="rect">
            <a:avLst/>
          </a:prstGeom>
        </p:spPr>
      </p:pic>
      <p:pic>
        <p:nvPicPr>
          <p:cNvPr id="13" name="Picture 12"/>
          <p:cNvPicPr>
            <a:picLocks noChangeAspect="1"/>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2747986" y="2389422"/>
            <a:ext cx="241371" cy="215772"/>
          </a:xfrm>
          <a:prstGeom prst="rect">
            <a:avLst/>
          </a:prstGeom>
        </p:spPr>
      </p:pic>
      <p:pic>
        <p:nvPicPr>
          <p:cNvPr id="14" name="Picture 13"/>
          <p:cNvPicPr>
            <a:picLocks noChangeAspect="1"/>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3931600" y="2406725"/>
            <a:ext cx="246857" cy="208458"/>
          </a:xfrm>
          <a:prstGeom prst="rect">
            <a:avLst/>
          </a:prstGeom>
        </p:spPr>
      </p:pic>
      <p:sp>
        <p:nvSpPr>
          <p:cNvPr id="15" name="Footer Placeholder 4">
            <a:extLst>
              <a:ext uri="{FF2B5EF4-FFF2-40B4-BE49-F238E27FC236}">
                <a16:creationId xmlns:a16="http://schemas.microsoft.com/office/drawing/2014/main" id="{EF0BFD92-8A1A-5A48-9147-9D8C8CA00E57}"/>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587F0F2E-FC74-C24B-9D3C-7713A2DA0EED}"/>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178315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31305"/>
            <a:ext cx="10515599" cy="755779"/>
          </a:xfrm>
        </p:spPr>
        <p:txBody>
          <a:bodyPr/>
          <a:lstStyle/>
          <a:p>
            <a:r>
              <a:rPr lang="en-US" dirty="0"/>
              <a:t>Independence</a:t>
            </a:r>
          </a:p>
        </p:txBody>
      </p:sp>
      <p:sp>
        <p:nvSpPr>
          <p:cNvPr id="3" name="Content Placeholder 2"/>
          <p:cNvSpPr>
            <a:spLocks noGrp="1"/>
          </p:cNvSpPr>
          <p:nvPr>
            <p:ph idx="1"/>
          </p:nvPr>
        </p:nvSpPr>
        <p:spPr>
          <a:xfrm>
            <a:off x="838199" y="1603829"/>
            <a:ext cx="10280779" cy="4343048"/>
          </a:xfrm>
        </p:spPr>
        <p:txBody>
          <a:bodyPr/>
          <a:lstStyle/>
          <a:p>
            <a:pPr marL="0" indent="0">
              <a:buNone/>
            </a:pPr>
            <a:r>
              <a:rPr lang="en-US" dirty="0"/>
              <a:t>Two events       and       are </a:t>
            </a:r>
            <a:r>
              <a:rPr lang="en-US" dirty="0">
                <a:solidFill>
                  <a:srgbClr val="FF0000"/>
                </a:solidFill>
              </a:rPr>
              <a:t>independent</a:t>
            </a:r>
            <a:r>
              <a:rPr lang="en-US" dirty="0"/>
              <a:t> if and only if </a:t>
            </a:r>
          </a:p>
        </p:txBody>
      </p:sp>
      <p:sp>
        <p:nvSpPr>
          <p:cNvPr id="6" name="Slide Number Placeholder 5"/>
          <p:cNvSpPr>
            <a:spLocks noGrp="1"/>
          </p:cNvSpPr>
          <p:nvPr>
            <p:ph type="sldNum" sz="quarter" idx="12"/>
          </p:nvPr>
        </p:nvSpPr>
        <p:spPr/>
        <p:txBody>
          <a:bodyPr/>
          <a:lstStyle/>
          <a:p>
            <a:fld id="{953FA840-7BA5-48A8-BEB4-818C152EB02B}" type="slidenum">
              <a:rPr lang="en-GB" smtClean="0"/>
              <a:t>72</a:t>
            </a:fld>
            <a:endParaRPr lang="en-GB"/>
          </a:p>
        </p:txBody>
      </p:sp>
      <p:pic>
        <p:nvPicPr>
          <p:cNvPr id="24" name="Picture 2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460238" y="1688843"/>
            <a:ext cx="241371" cy="215772"/>
          </a:xfrm>
          <a:prstGeom prst="rect">
            <a:avLst/>
          </a:prstGeom>
        </p:spPr>
      </p:pic>
      <p:pic>
        <p:nvPicPr>
          <p:cNvPr id="26" name="Picture 2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434090" y="1692500"/>
            <a:ext cx="246857" cy="208458"/>
          </a:xfrm>
          <a:prstGeom prst="rect">
            <a:avLst/>
          </a:prstGeom>
        </p:spPr>
      </p:pic>
      <p:pic>
        <p:nvPicPr>
          <p:cNvPr id="7" name="Picture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224073" y="2373303"/>
            <a:ext cx="3509029" cy="303543"/>
          </a:xfrm>
          <a:prstGeom prst="rect">
            <a:avLst/>
          </a:prstGeom>
        </p:spPr>
      </p:pic>
      <p:sp>
        <p:nvSpPr>
          <p:cNvPr id="10" name="Footer Placeholder 4">
            <a:extLst>
              <a:ext uri="{FF2B5EF4-FFF2-40B4-BE49-F238E27FC236}">
                <a16:creationId xmlns:a16="http://schemas.microsoft.com/office/drawing/2014/main" id="{46F696CC-076E-0146-8F05-E6F4E6BFAE4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82382B54-5A5A-DD41-8A82-DB7E32735E8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473683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6042"/>
            <a:ext cx="10515600" cy="755779"/>
          </a:xfrm>
        </p:spPr>
        <p:txBody>
          <a:bodyPr/>
          <a:lstStyle/>
          <a:p>
            <a:r>
              <a:rPr lang="en-US" dirty="0"/>
              <a:t>Independence</a:t>
            </a:r>
          </a:p>
        </p:txBody>
      </p:sp>
      <p:sp>
        <p:nvSpPr>
          <p:cNvPr id="3" name="Content Placeholder 2"/>
          <p:cNvSpPr>
            <a:spLocks noGrp="1"/>
          </p:cNvSpPr>
          <p:nvPr>
            <p:ph idx="1"/>
          </p:nvPr>
        </p:nvSpPr>
        <p:spPr>
          <a:xfrm>
            <a:off x="838200" y="1591129"/>
            <a:ext cx="10280779" cy="4343048"/>
          </a:xfrm>
        </p:spPr>
        <p:txBody>
          <a:bodyPr/>
          <a:lstStyle/>
          <a:p>
            <a:pPr marL="0" indent="0">
              <a:buNone/>
            </a:pPr>
            <a:r>
              <a:rPr lang="en-US" dirty="0"/>
              <a:t>Three events              and       are </a:t>
            </a:r>
            <a:r>
              <a:rPr lang="en-US" dirty="0">
                <a:solidFill>
                  <a:srgbClr val="FF0000"/>
                </a:solidFill>
              </a:rPr>
              <a:t>independent</a:t>
            </a:r>
            <a:r>
              <a:rPr lang="en-US" dirty="0"/>
              <a:t> if all of the following conditions hold </a:t>
            </a:r>
          </a:p>
          <a:p>
            <a:pPr marL="0" indent="0">
              <a:buNone/>
            </a:pPr>
            <a:endParaRPr lang="en-US" dirty="0"/>
          </a:p>
        </p:txBody>
      </p:sp>
      <p:sp>
        <p:nvSpPr>
          <p:cNvPr id="6" name="Slide Number Placeholder 5"/>
          <p:cNvSpPr>
            <a:spLocks noGrp="1"/>
          </p:cNvSpPr>
          <p:nvPr>
            <p:ph type="sldNum" sz="quarter" idx="12"/>
          </p:nvPr>
        </p:nvSpPr>
        <p:spPr/>
        <p:txBody>
          <a:bodyPr/>
          <a:lstStyle/>
          <a:p>
            <a:fld id="{953FA840-7BA5-48A8-BEB4-818C152EB02B}" type="slidenum">
              <a:rPr lang="en-GB" smtClean="0"/>
              <a:t>73</a:t>
            </a:fld>
            <a:endParaRPr lang="en-GB"/>
          </a:p>
        </p:txBody>
      </p:sp>
      <p:pic>
        <p:nvPicPr>
          <p:cNvPr id="7" name="Picture 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646820" y="1680380"/>
            <a:ext cx="768000" cy="274286"/>
          </a:xfrm>
          <a:prstGeom prst="rect">
            <a:avLst/>
          </a:prstGeom>
        </p:spPr>
      </p:pic>
      <p:pic>
        <p:nvPicPr>
          <p:cNvPr id="8" name="Picture 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147627" y="1694160"/>
            <a:ext cx="243200" cy="219429"/>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052040" y="2553025"/>
            <a:ext cx="3618743" cy="303543"/>
          </a:xfrm>
          <a:prstGeom prst="rect">
            <a:avLst/>
          </a:prstGeom>
        </p:spPr>
      </p:pic>
      <p:pic>
        <p:nvPicPr>
          <p:cNvPr id="12" name="Picture 11"/>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052040" y="3128222"/>
            <a:ext cx="3600457" cy="303543"/>
          </a:xfrm>
          <a:prstGeom prst="rect">
            <a:avLst/>
          </a:prstGeom>
        </p:spPr>
      </p:pic>
      <p:pic>
        <p:nvPicPr>
          <p:cNvPr id="14" name="Picture 1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052040" y="3703419"/>
            <a:ext cx="3629714" cy="303543"/>
          </a:xfrm>
          <a:prstGeom prst="rect">
            <a:avLst/>
          </a:prstGeom>
        </p:spPr>
      </p:pic>
      <p:pic>
        <p:nvPicPr>
          <p:cNvPr id="15" name="Picture 1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414820" y="4273491"/>
            <a:ext cx="5081600" cy="303543"/>
          </a:xfrm>
          <a:prstGeom prst="rect">
            <a:avLst/>
          </a:prstGeom>
        </p:spPr>
      </p:pic>
      <p:sp>
        <p:nvSpPr>
          <p:cNvPr id="13" name="Footer Placeholder 4">
            <a:extLst>
              <a:ext uri="{FF2B5EF4-FFF2-40B4-BE49-F238E27FC236}">
                <a16:creationId xmlns:a16="http://schemas.microsoft.com/office/drawing/2014/main" id="{335238B2-B763-B949-87E6-973835ECBF19}"/>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E4CC1F13-C9BA-3846-9FA1-B18134BFD60D}"/>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4125029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8104"/>
            <a:ext cx="10633009" cy="755779"/>
          </a:xfrm>
        </p:spPr>
        <p:txBody>
          <a:bodyPr/>
          <a:lstStyle/>
          <a:p>
            <a:r>
              <a:rPr lang="en-US" dirty="0"/>
              <a:t>Independence</a:t>
            </a:r>
          </a:p>
        </p:txBody>
      </p:sp>
      <p:sp>
        <p:nvSpPr>
          <p:cNvPr id="6" name="Slide Number Placeholder 5"/>
          <p:cNvSpPr>
            <a:spLocks noGrp="1"/>
          </p:cNvSpPr>
          <p:nvPr>
            <p:ph type="sldNum" sz="quarter" idx="12"/>
          </p:nvPr>
        </p:nvSpPr>
        <p:spPr/>
        <p:txBody>
          <a:bodyPr/>
          <a:lstStyle/>
          <a:p>
            <a:fld id="{953FA840-7BA5-48A8-BEB4-818C152EB02B}" type="slidenum">
              <a:rPr lang="en-GB" smtClean="0"/>
              <a:t>74</a:t>
            </a:fld>
            <a:endParaRPr lang="en-GB"/>
          </a:p>
        </p:txBody>
      </p:sp>
      <p:sp>
        <p:nvSpPr>
          <p:cNvPr id="8" name="Content Placeholder 7"/>
          <p:cNvSpPr>
            <a:spLocks noGrp="1"/>
          </p:cNvSpPr>
          <p:nvPr>
            <p:ph idx="1"/>
          </p:nvPr>
        </p:nvSpPr>
        <p:spPr>
          <a:xfrm>
            <a:off x="838200" y="1616529"/>
            <a:ext cx="10280779" cy="4343048"/>
          </a:xfrm>
        </p:spPr>
        <p:txBody>
          <a:bodyPr/>
          <a:lstStyle/>
          <a:p>
            <a:pPr marL="0" indent="0">
              <a:buNone/>
            </a:pPr>
            <a:r>
              <a:rPr lang="en-US" sz="2800" dirty="0"/>
              <a:t>Example.</a:t>
            </a:r>
          </a:p>
          <a:p>
            <a:pPr marL="0" indent="0">
              <a:buNone/>
            </a:pPr>
            <a:r>
              <a:rPr lang="en-US" dirty="0"/>
              <a:t>Two darts players throw alternately at a board and the first to score a bull wins. On each of their throws player      has probability         and player              of success; the result of different throws are independent. If      starts, calculate the probability that he/she wins.  </a:t>
            </a:r>
          </a:p>
          <a:p>
            <a:pPr marL="0" indent="0">
              <a:buNone/>
            </a:pPr>
            <a:endParaRPr lang="en-US"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816368" y="2524647"/>
            <a:ext cx="241371" cy="215772"/>
          </a:xfrm>
          <a:prstGeom prst="rect">
            <a:avLst/>
          </a:prstGeom>
        </p:spPr>
      </p:pic>
      <p:pic>
        <p:nvPicPr>
          <p:cNvPr id="13" name="Picture 1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103551" y="2531964"/>
            <a:ext cx="749715" cy="266971"/>
          </a:xfrm>
          <a:prstGeom prst="rect">
            <a:avLst/>
          </a:prstGeom>
        </p:spPr>
      </p:pic>
      <p:pic>
        <p:nvPicPr>
          <p:cNvPr id="39" name="Picture 3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8255094" y="2870024"/>
            <a:ext cx="241371" cy="215772"/>
          </a:xfrm>
          <a:prstGeom prst="rect">
            <a:avLst/>
          </a:prstGeom>
        </p:spPr>
      </p:pic>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194539" y="2567620"/>
            <a:ext cx="385829" cy="195657"/>
          </a:xfrm>
          <a:prstGeom prst="rect">
            <a:avLst/>
          </a:prstGeom>
        </p:spPr>
      </p:pic>
      <p:sp>
        <p:nvSpPr>
          <p:cNvPr id="11" name="Footer Placeholder 4">
            <a:extLst>
              <a:ext uri="{FF2B5EF4-FFF2-40B4-BE49-F238E27FC236}">
                <a16:creationId xmlns:a16="http://schemas.microsoft.com/office/drawing/2014/main" id="{4823FC6D-6EDA-9C4F-9D81-3C4BD140533B}"/>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0" name="Date Placeholder 3">
            <a:extLst>
              <a:ext uri="{FF2B5EF4-FFF2-40B4-BE49-F238E27FC236}">
                <a16:creationId xmlns:a16="http://schemas.microsoft.com/office/drawing/2014/main" id="{CD748639-157B-754D-A88F-9F5932847455}"/>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0285085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22043"/>
            <a:ext cx="10479105" cy="755779"/>
          </a:xfrm>
        </p:spPr>
        <p:txBody>
          <a:bodyPr/>
          <a:lstStyle/>
          <a:p>
            <a:r>
              <a:rPr lang="en-US" dirty="0"/>
              <a:t>Law of Total Probability</a:t>
            </a:r>
          </a:p>
        </p:txBody>
      </p:sp>
      <p:sp>
        <p:nvSpPr>
          <p:cNvPr id="3" name="Content Placeholder 2"/>
          <p:cNvSpPr>
            <a:spLocks noGrp="1"/>
          </p:cNvSpPr>
          <p:nvPr>
            <p:ph idx="1"/>
          </p:nvPr>
        </p:nvSpPr>
        <p:spPr>
          <a:xfrm>
            <a:off x="838199" y="1603829"/>
            <a:ext cx="10280779" cy="4343048"/>
          </a:xfrm>
        </p:spPr>
        <p:txBody>
          <a:bodyPr/>
          <a:lstStyle/>
          <a:p>
            <a:pPr marL="0" indent="0">
              <a:buNone/>
            </a:pPr>
            <a:r>
              <a:rPr lang="en-US" dirty="0"/>
              <a:t>Let                                   be a </a:t>
            </a:r>
            <a:r>
              <a:rPr lang="en-US" dirty="0">
                <a:solidFill>
                  <a:srgbClr val="FF0000"/>
                </a:solidFill>
              </a:rPr>
              <a:t>partition</a:t>
            </a:r>
            <a:r>
              <a:rPr lang="en-US" dirty="0"/>
              <a:t> of the sample space      with </a:t>
            </a:r>
          </a:p>
          <a:p>
            <a:pPr marL="0" indent="0">
              <a:buNone/>
            </a:pPr>
            <a:r>
              <a:rPr lang="en-US" dirty="0"/>
              <a:t>For any event      we have   </a:t>
            </a:r>
          </a:p>
        </p:txBody>
      </p:sp>
      <p:sp>
        <p:nvSpPr>
          <p:cNvPr id="6" name="Slide Number Placeholder 5"/>
          <p:cNvSpPr>
            <a:spLocks noGrp="1"/>
          </p:cNvSpPr>
          <p:nvPr>
            <p:ph type="sldNum" sz="quarter" idx="12"/>
          </p:nvPr>
        </p:nvSpPr>
        <p:spPr/>
        <p:txBody>
          <a:bodyPr/>
          <a:lstStyle/>
          <a:p>
            <a:fld id="{953FA840-7BA5-48A8-BEB4-818C152EB02B}" type="slidenum">
              <a:rPr lang="en-GB" smtClean="0"/>
              <a:t>75</a:t>
            </a:fld>
            <a:endParaRPr lang="en-GB"/>
          </a:p>
        </p:txBody>
      </p:sp>
      <p:pic>
        <p:nvPicPr>
          <p:cNvPr id="7" name="Picture 6"/>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1445369" y="1691521"/>
            <a:ext cx="2082743" cy="266971"/>
          </a:xfrm>
          <a:prstGeom prst="rect">
            <a:avLst/>
          </a:prstGeom>
        </p:spPr>
      </p:pic>
      <p:pic>
        <p:nvPicPr>
          <p:cNvPr id="11" name="Picture 10"/>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8108808" y="1677873"/>
            <a:ext cx="199314" cy="219428"/>
          </a:xfrm>
          <a:prstGeom prst="rect">
            <a:avLst/>
          </a:prstGeom>
        </p:spPr>
      </p:pic>
      <p:pic>
        <p:nvPicPr>
          <p:cNvPr id="13" name="Picture 12"/>
          <p:cNvPicPr>
            <a:picLocks noChangeAspect="1"/>
          </p:cNvPicPr>
          <p:nvPr>
            <p:custDataLst>
              <p:tags r:id="rId3"/>
            </p:custDataLst>
          </p:nvPr>
        </p:nvPicPr>
        <p:blipFill>
          <a:blip r:embed="rId20" cstate="print">
            <a:extLst>
              <a:ext uri="{28A0092B-C50C-407E-A947-70E740481C1C}">
                <a14:useLocalDpi xmlns:a14="http://schemas.microsoft.com/office/drawing/2010/main" val="0"/>
              </a:ext>
            </a:extLst>
          </a:blip>
          <a:stretch>
            <a:fillRect/>
          </a:stretch>
        </p:blipFill>
        <p:spPr>
          <a:xfrm>
            <a:off x="9154968" y="1659586"/>
            <a:ext cx="1616457" cy="303543"/>
          </a:xfrm>
          <a:prstGeom prst="rect">
            <a:avLst/>
          </a:prstGeom>
        </p:spPr>
      </p:pic>
      <p:pic>
        <p:nvPicPr>
          <p:cNvPr id="15" name="Picture 14"/>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2728260" y="2143456"/>
            <a:ext cx="241371" cy="215772"/>
          </a:xfrm>
          <a:prstGeom prst="rect">
            <a:avLst/>
          </a:prstGeom>
        </p:spPr>
      </p:pic>
      <p:grpSp>
        <p:nvGrpSpPr>
          <p:cNvPr id="5" name="Group 4">
            <a:extLst>
              <a:ext uri="{FF2B5EF4-FFF2-40B4-BE49-F238E27FC236}">
                <a16:creationId xmlns:a16="http://schemas.microsoft.com/office/drawing/2014/main" id="{5F3AEA10-6099-9D49-AAEC-5E7ED339684D}"/>
              </a:ext>
            </a:extLst>
          </p:cNvPr>
          <p:cNvGrpSpPr/>
          <p:nvPr/>
        </p:nvGrpSpPr>
        <p:grpSpPr>
          <a:xfrm>
            <a:off x="2790894" y="2826892"/>
            <a:ext cx="6573714" cy="2644802"/>
            <a:chOff x="2209800" y="3154244"/>
            <a:chExt cx="6573714" cy="2644802"/>
          </a:xfrm>
        </p:grpSpPr>
        <p:pic>
          <p:nvPicPr>
            <p:cNvPr id="8" name="Picture 7"/>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2209800" y="3154244"/>
              <a:ext cx="6573714" cy="842971"/>
            </a:xfrm>
            <a:prstGeom prst="rect">
              <a:avLst/>
            </a:prstGeom>
          </p:spPr>
        </p:pic>
        <p:sp>
          <p:nvSpPr>
            <p:cNvPr id="20" name="Rectangle 19"/>
            <p:cNvSpPr/>
            <p:nvPr/>
          </p:nvSpPr>
          <p:spPr>
            <a:xfrm>
              <a:off x="3477408" y="4413893"/>
              <a:ext cx="3182700" cy="13851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926537" y="4413893"/>
              <a:ext cx="199314" cy="219428"/>
            </a:xfrm>
            <a:prstGeom prst="rect">
              <a:avLst/>
            </a:prstGeom>
          </p:spPr>
        </p:pic>
        <p:sp>
          <p:nvSpPr>
            <p:cNvPr id="21" name="Oval 20"/>
            <p:cNvSpPr/>
            <p:nvPr/>
          </p:nvSpPr>
          <p:spPr>
            <a:xfrm>
              <a:off x="3762933" y="4732761"/>
              <a:ext cx="2493180" cy="88389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4121624" y="4413893"/>
              <a:ext cx="204716" cy="1385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p:cNvCxnSpPr>
              <a:endCxn id="20" idx="2"/>
            </p:cNvCxnSpPr>
            <p:nvPr/>
          </p:nvCxnSpPr>
          <p:spPr>
            <a:xfrm>
              <a:off x="4940490" y="4413893"/>
              <a:ext cx="128268" cy="1385153"/>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flipH="1">
              <a:off x="5513694" y="4413893"/>
              <a:ext cx="327548" cy="1385153"/>
            </a:xfrm>
            <a:prstGeom prst="line">
              <a:avLst/>
            </a:prstGeom>
          </p:spPr>
          <p:style>
            <a:lnRef idx="3">
              <a:schemeClr val="accent1"/>
            </a:lnRef>
            <a:fillRef idx="0">
              <a:schemeClr val="accent1"/>
            </a:fillRef>
            <a:effectRef idx="2">
              <a:schemeClr val="accent1"/>
            </a:effectRef>
            <a:fontRef idx="minor">
              <a:schemeClr val="tx1"/>
            </a:fontRef>
          </p:style>
        </p:cxnSp>
        <p:pic>
          <p:nvPicPr>
            <p:cNvPr id="38" name="Picture 37"/>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772983" y="4498094"/>
              <a:ext cx="307810" cy="213333"/>
            </a:xfrm>
            <a:prstGeom prst="rect">
              <a:avLst/>
            </a:prstGeom>
          </p:spPr>
        </p:pic>
        <p:pic>
          <p:nvPicPr>
            <p:cNvPr id="42" name="Picture 41"/>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4495554" y="4463396"/>
              <a:ext cx="312381" cy="211809"/>
            </a:xfrm>
            <a:prstGeom prst="rect">
              <a:avLst/>
            </a:prstGeom>
          </p:spPr>
        </p:pic>
        <p:pic>
          <p:nvPicPr>
            <p:cNvPr id="43" name="Picture 42"/>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5205884" y="4463396"/>
              <a:ext cx="313905" cy="213333"/>
            </a:xfrm>
            <a:prstGeom prst="rect">
              <a:avLst/>
            </a:prstGeom>
          </p:spPr>
        </p:pic>
        <p:pic>
          <p:nvPicPr>
            <p:cNvPr id="44" name="Picture 43"/>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6059505" y="4543827"/>
              <a:ext cx="316953" cy="213333"/>
            </a:xfrm>
            <a:prstGeom prst="rect">
              <a:avLst/>
            </a:prstGeom>
          </p:spPr>
        </p:pic>
        <p:pic>
          <p:nvPicPr>
            <p:cNvPr id="49" name="Picture 48"/>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3870791" y="5032634"/>
              <a:ext cx="307810" cy="219428"/>
            </a:xfrm>
            <a:prstGeom prst="rect">
              <a:avLst/>
            </a:prstGeom>
          </p:spPr>
        </p:pic>
        <p:pic>
          <p:nvPicPr>
            <p:cNvPr id="50" name="Picture 49"/>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4497826" y="5025232"/>
              <a:ext cx="312381" cy="217904"/>
            </a:xfrm>
            <a:prstGeom prst="rect">
              <a:avLst/>
            </a:prstGeom>
          </p:spPr>
        </p:pic>
        <p:pic>
          <p:nvPicPr>
            <p:cNvPr id="51" name="Picture 50"/>
            <p:cNvPicPr>
              <a:picLocks noChangeAspect="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a:xfrm>
              <a:off x="5208156" y="4997936"/>
              <a:ext cx="313905" cy="219428"/>
            </a:xfrm>
            <a:prstGeom prst="rect">
              <a:avLst/>
            </a:prstGeom>
          </p:spPr>
        </p:pic>
        <p:pic>
          <p:nvPicPr>
            <p:cNvPr id="52" name="Picture 51"/>
            <p:cNvPicPr>
              <a:picLocks noChangeAspect="1"/>
            </p:cNvPicPr>
            <p:nvPr>
              <p:custDataLst>
                <p:tags r:id="rId14"/>
              </p:custDataLst>
            </p:nvPr>
          </p:nvPicPr>
          <p:blipFill>
            <a:blip r:embed="rId30" cstate="print">
              <a:extLst>
                <a:ext uri="{28A0092B-C50C-407E-A947-70E740481C1C}">
                  <a14:useLocalDpi xmlns:a14="http://schemas.microsoft.com/office/drawing/2010/main" val="0"/>
                </a:ext>
              </a:extLst>
            </a:blip>
            <a:stretch>
              <a:fillRect/>
            </a:stretch>
          </p:blipFill>
          <p:spPr>
            <a:xfrm>
              <a:off x="5829762" y="5051071"/>
              <a:ext cx="316953" cy="219428"/>
            </a:xfrm>
            <a:prstGeom prst="rect">
              <a:avLst/>
            </a:prstGeom>
          </p:spPr>
        </p:pic>
        <p:pic>
          <p:nvPicPr>
            <p:cNvPr id="53" name="Picture 52"/>
            <p:cNvPicPr>
              <a:picLocks noChangeAspect="1"/>
            </p:cNvPicPr>
            <p:nvPr>
              <p:custDataLst>
                <p:tags r:id="rId15"/>
              </p:custDataLst>
            </p:nvPr>
          </p:nvPicPr>
          <p:blipFill>
            <a:blip r:embed="rId21" cstate="print">
              <a:extLst>
                <a:ext uri="{28A0092B-C50C-407E-A947-70E740481C1C}">
                  <a14:useLocalDpi xmlns:a14="http://schemas.microsoft.com/office/drawing/2010/main" val="0"/>
                </a:ext>
              </a:extLst>
            </a:blip>
            <a:stretch>
              <a:fillRect/>
            </a:stretch>
          </p:blipFill>
          <p:spPr>
            <a:xfrm>
              <a:off x="6324303" y="5025195"/>
              <a:ext cx="201143" cy="179810"/>
            </a:xfrm>
            <a:prstGeom prst="rect">
              <a:avLst/>
            </a:prstGeom>
          </p:spPr>
        </p:pic>
      </p:grpSp>
      <p:sp>
        <p:nvSpPr>
          <p:cNvPr id="27" name="Footer Placeholder 4">
            <a:extLst>
              <a:ext uri="{FF2B5EF4-FFF2-40B4-BE49-F238E27FC236}">
                <a16:creationId xmlns:a16="http://schemas.microsoft.com/office/drawing/2014/main" id="{A5B71F2E-37ED-8D41-AAC3-75336C422EAF}"/>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29" name="Date Placeholder 3">
            <a:extLst>
              <a:ext uri="{FF2B5EF4-FFF2-40B4-BE49-F238E27FC236}">
                <a16:creationId xmlns:a16="http://schemas.microsoft.com/office/drawing/2014/main" id="{2AEA234B-E7AF-DD42-903B-B0F6BE40C0C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4477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9720"/>
            <a:ext cx="10572619" cy="755779"/>
          </a:xfrm>
        </p:spPr>
        <p:txBody>
          <a:bodyPr/>
          <a:lstStyle/>
          <a:p>
            <a:r>
              <a:rPr lang="en-US" dirty="0"/>
              <a:t>Law of Total Probability</a:t>
            </a:r>
          </a:p>
        </p:txBody>
      </p:sp>
      <p:sp>
        <p:nvSpPr>
          <p:cNvPr id="3" name="Content Placeholder 2"/>
          <p:cNvSpPr>
            <a:spLocks noGrp="1"/>
          </p:cNvSpPr>
          <p:nvPr>
            <p:ph idx="1"/>
          </p:nvPr>
        </p:nvSpPr>
        <p:spPr/>
        <p:txBody>
          <a:bodyPr/>
          <a:lstStyle/>
          <a:p>
            <a:pPr marL="0" indent="0">
              <a:buNone/>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76</a:t>
            </a:fld>
            <a:endParaRPr lang="en-GB"/>
          </a:p>
        </p:txBody>
      </p:sp>
      <p:pic>
        <p:nvPicPr>
          <p:cNvPr id="8" name="Picture 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189343" y="1714265"/>
            <a:ext cx="1837714" cy="263314"/>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189343" y="2355711"/>
            <a:ext cx="5787429" cy="303543"/>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189343" y="3058357"/>
            <a:ext cx="5297371" cy="842971"/>
          </a:xfrm>
          <a:prstGeom prst="rect">
            <a:avLst/>
          </a:prstGeom>
        </p:spPr>
      </p:pic>
      <p:pic>
        <p:nvPicPr>
          <p:cNvPr id="13" name="Picture 1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89343" y="4300431"/>
            <a:ext cx="8420570" cy="758857"/>
          </a:xfrm>
          <a:prstGeom prst="rect">
            <a:avLst/>
          </a:prstGeom>
        </p:spPr>
      </p:pic>
      <p:sp>
        <p:nvSpPr>
          <p:cNvPr id="11" name="Footer Placeholder 4">
            <a:extLst>
              <a:ext uri="{FF2B5EF4-FFF2-40B4-BE49-F238E27FC236}">
                <a16:creationId xmlns:a16="http://schemas.microsoft.com/office/drawing/2014/main" id="{D4A13D39-5E7D-A044-A6D4-92476B0FBA02}"/>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2" name="Date Placeholder 3">
            <a:extLst>
              <a:ext uri="{FF2B5EF4-FFF2-40B4-BE49-F238E27FC236}">
                <a16:creationId xmlns:a16="http://schemas.microsoft.com/office/drawing/2014/main" id="{A5C242EF-433A-CA40-ADB3-3647714016E1}"/>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0646338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68586"/>
            <a:ext cx="10515599" cy="755779"/>
          </a:xfrm>
        </p:spPr>
        <p:txBody>
          <a:bodyPr>
            <a:noAutofit/>
          </a:bodyPr>
          <a:lstStyle/>
          <a:p>
            <a:r>
              <a:rPr lang="en-US" dirty="0"/>
              <a:t>Orchestrated Conversation:</a:t>
            </a:r>
            <a:br>
              <a:rPr lang="en-US" dirty="0"/>
            </a:br>
            <a:r>
              <a:rPr lang="en-US" dirty="0"/>
              <a:t>Law of Total Probability</a:t>
            </a:r>
          </a:p>
        </p:txBody>
      </p:sp>
      <p:sp>
        <p:nvSpPr>
          <p:cNvPr id="3" name="Content Placeholder 2"/>
          <p:cNvSpPr>
            <a:spLocks noGrp="1"/>
          </p:cNvSpPr>
          <p:nvPr>
            <p:ph idx="1"/>
          </p:nvPr>
        </p:nvSpPr>
        <p:spPr>
          <a:xfrm>
            <a:off x="838199" y="2038661"/>
            <a:ext cx="10280779" cy="4137987"/>
          </a:xfrm>
          <a:ln w="19050">
            <a:noFill/>
          </a:ln>
        </p:spPr>
        <p:txBody>
          <a:bodyPr/>
          <a:lstStyle/>
          <a:p>
            <a:pPr marL="0" indent="0">
              <a:buNone/>
            </a:pPr>
            <a:r>
              <a:rPr lang="en-US" sz="2800" dirty="0"/>
              <a:t>Example:</a:t>
            </a:r>
          </a:p>
          <a:p>
            <a:pPr marL="0" indent="0">
              <a:buNone/>
            </a:pPr>
            <a:r>
              <a:rPr lang="en-US" dirty="0"/>
              <a:t>Three coins are in a bag:</a:t>
            </a:r>
          </a:p>
          <a:p>
            <a:pPr marL="457200" indent="-457200">
              <a:buFont typeface="+mj-lt"/>
              <a:buAutoNum type="alphaLcParenR"/>
            </a:pPr>
            <a:r>
              <a:rPr lang="en-US" dirty="0"/>
              <a:t>Coin 1: probability of heads is 0.9.</a:t>
            </a:r>
          </a:p>
          <a:p>
            <a:pPr marL="457200" indent="-457200">
              <a:buFont typeface="+mj-lt"/>
              <a:buAutoNum type="alphaLcParenR"/>
            </a:pPr>
            <a:r>
              <a:rPr lang="en-US" dirty="0"/>
              <a:t>Coin 2: probability of heads is 0.6.</a:t>
            </a:r>
          </a:p>
          <a:p>
            <a:pPr marL="457200" indent="-457200">
              <a:buFont typeface="+mj-lt"/>
              <a:buAutoNum type="alphaLcParenR"/>
            </a:pPr>
            <a:r>
              <a:rPr lang="en-US" dirty="0"/>
              <a:t>Coin 3: probability of heads is 0.3.</a:t>
            </a:r>
          </a:p>
          <a:p>
            <a:pPr marL="0" indent="0">
              <a:buNone/>
            </a:pPr>
            <a:r>
              <a:rPr lang="en-US" dirty="0"/>
              <a:t>I draw a coin at random and toss it. What is the probability of heads?</a:t>
            </a:r>
          </a:p>
        </p:txBody>
      </p:sp>
      <p:sp>
        <p:nvSpPr>
          <p:cNvPr id="6" name="Slide Number Placeholder 5"/>
          <p:cNvSpPr>
            <a:spLocks noGrp="1"/>
          </p:cNvSpPr>
          <p:nvPr>
            <p:ph type="sldNum" sz="quarter" idx="12"/>
          </p:nvPr>
        </p:nvSpPr>
        <p:spPr/>
        <p:txBody>
          <a:bodyPr/>
          <a:lstStyle/>
          <a:p>
            <a:fld id="{953FA840-7BA5-48A8-BEB4-818C152EB02B}" type="slidenum">
              <a:rPr lang="en-GB" smtClean="0"/>
              <a:t>77</a:t>
            </a:fld>
            <a:endParaRPr lang="en-GB"/>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61179" y="3046751"/>
            <a:ext cx="2058362" cy="278248"/>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861179" y="3496105"/>
            <a:ext cx="2058362" cy="279924"/>
          </a:xfrm>
          <a:prstGeom prst="rect">
            <a:avLst/>
          </a:prstGeom>
        </p:spPr>
      </p:pic>
      <p:pic>
        <p:nvPicPr>
          <p:cNvPr id="5" name="Picture 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861179" y="3945459"/>
            <a:ext cx="2058362" cy="279924"/>
          </a:xfrm>
          <a:prstGeom prst="rect">
            <a:avLst/>
          </a:prstGeom>
        </p:spPr>
      </p:pic>
      <p:sp>
        <p:nvSpPr>
          <p:cNvPr id="10" name="Footer Placeholder 4">
            <a:extLst>
              <a:ext uri="{FF2B5EF4-FFF2-40B4-BE49-F238E27FC236}">
                <a16:creationId xmlns:a16="http://schemas.microsoft.com/office/drawing/2014/main" id="{E9EB5769-4DCE-8F49-B04C-0A81C469CDB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63301765-BB6B-724D-BEAE-E74699F2F3AC}"/>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885506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69"/>
            <a:ext cx="10567630" cy="755779"/>
          </a:xfrm>
        </p:spPr>
        <p:txBody>
          <a:bodyPr/>
          <a:lstStyle/>
          <a:p>
            <a:r>
              <a:rPr lang="en-US" dirty="0"/>
              <a:t>Bayes' Rule</a:t>
            </a:r>
          </a:p>
        </p:txBody>
      </p:sp>
      <p:sp>
        <p:nvSpPr>
          <p:cNvPr id="3" name="Content Placeholder 2"/>
          <p:cNvSpPr>
            <a:spLocks noGrp="1"/>
          </p:cNvSpPr>
          <p:nvPr>
            <p:ph idx="1"/>
          </p:nvPr>
        </p:nvSpPr>
        <p:spPr>
          <a:xfrm>
            <a:off x="838200" y="1641929"/>
            <a:ext cx="10280779" cy="4343048"/>
          </a:xfrm>
        </p:spPr>
        <p:txBody>
          <a:bodyPr>
            <a:normAutofit/>
          </a:bodyPr>
          <a:lstStyle/>
          <a:p>
            <a:pPr marL="0" indent="0">
              <a:buNone/>
            </a:pPr>
            <a:r>
              <a:rPr lang="en-US" dirty="0"/>
              <a:t>For any two events      and      , where                       , we have</a:t>
            </a:r>
          </a:p>
          <a:p>
            <a:pPr marL="0" indent="0">
              <a:buNone/>
            </a:pPr>
            <a:r>
              <a:rPr lang="en-US" dirty="0"/>
              <a:t>  </a:t>
            </a:r>
          </a:p>
        </p:txBody>
      </p:sp>
      <p:sp>
        <p:nvSpPr>
          <p:cNvPr id="6" name="Slide Number Placeholder 5"/>
          <p:cNvSpPr>
            <a:spLocks noGrp="1"/>
          </p:cNvSpPr>
          <p:nvPr>
            <p:ph type="sldNum" sz="quarter" idx="12"/>
          </p:nvPr>
        </p:nvSpPr>
        <p:spPr/>
        <p:txBody>
          <a:bodyPr/>
          <a:lstStyle/>
          <a:p>
            <a:fld id="{953FA840-7BA5-48A8-BEB4-818C152EB02B}" type="slidenum">
              <a:rPr lang="en-GB" smtClean="0"/>
              <a:t>78</a:t>
            </a:fld>
            <a:endParaRPr lang="en-GB"/>
          </a:p>
        </p:txBody>
      </p:sp>
      <p:pic>
        <p:nvPicPr>
          <p:cNvPr id="7" name="Picture 6"/>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3401172" y="1715973"/>
            <a:ext cx="241371" cy="215772"/>
          </a:xfrm>
          <a:prstGeom prst="rect">
            <a:avLst/>
          </a:prstGeom>
        </p:spPr>
      </p:pic>
      <p:pic>
        <p:nvPicPr>
          <p:cNvPr id="8" name="Picture 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338697" y="1723288"/>
            <a:ext cx="246857" cy="208457"/>
          </a:xfrm>
          <a:prstGeom prst="rect">
            <a:avLst/>
          </a:prstGeom>
        </p:spPr>
      </p:pic>
      <p:pic>
        <p:nvPicPr>
          <p:cNvPr id="10" name="Picture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699256" y="1723288"/>
            <a:ext cx="1417143" cy="303543"/>
          </a:xfrm>
          <a:prstGeom prst="rect">
            <a:avLst/>
          </a:prstGeom>
        </p:spPr>
      </p:pic>
      <p:pic>
        <p:nvPicPr>
          <p:cNvPr id="9" name="Picture 8"/>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338697" y="2452444"/>
            <a:ext cx="3772342" cy="758857"/>
          </a:xfrm>
          <a:prstGeom prst="rect">
            <a:avLst/>
          </a:prstGeom>
        </p:spPr>
      </p:pic>
      <p:pic>
        <p:nvPicPr>
          <p:cNvPr id="12" name="Picture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911792" y="3783656"/>
            <a:ext cx="7259581" cy="695619"/>
          </a:xfrm>
          <a:prstGeom prst="rect">
            <a:avLst/>
          </a:prstGeom>
        </p:spPr>
      </p:pic>
      <p:pic>
        <p:nvPicPr>
          <p:cNvPr id="17" name="Picture 1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911792" y="4768659"/>
            <a:ext cx="2874667" cy="695619"/>
          </a:xfrm>
          <a:prstGeom prst="rect">
            <a:avLst/>
          </a:prstGeom>
        </p:spPr>
      </p:pic>
      <p:sp>
        <p:nvSpPr>
          <p:cNvPr id="13" name="Footer Placeholder 4">
            <a:extLst>
              <a:ext uri="{FF2B5EF4-FFF2-40B4-BE49-F238E27FC236}">
                <a16:creationId xmlns:a16="http://schemas.microsoft.com/office/drawing/2014/main" id="{F26C2B4C-0984-4642-9447-28FB8DE69CA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4" name="Date Placeholder 3">
            <a:extLst>
              <a:ext uri="{FF2B5EF4-FFF2-40B4-BE49-F238E27FC236}">
                <a16:creationId xmlns:a16="http://schemas.microsoft.com/office/drawing/2014/main" id="{DF5E8DBA-4B58-E847-B2CB-AB6BC82FDE8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9566037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5434"/>
            <a:ext cx="10515600" cy="755779"/>
          </a:xfrm>
        </p:spPr>
        <p:txBody>
          <a:bodyPr/>
          <a:lstStyle/>
          <a:p>
            <a:r>
              <a:rPr lang="en-US" dirty="0"/>
              <a:t>Bayes' Rule</a:t>
            </a:r>
          </a:p>
        </p:txBody>
      </p:sp>
      <p:sp>
        <p:nvSpPr>
          <p:cNvPr id="3" name="Content Placeholder 2"/>
          <p:cNvSpPr>
            <a:spLocks noGrp="1"/>
          </p:cNvSpPr>
          <p:nvPr>
            <p:ph idx="1"/>
          </p:nvPr>
        </p:nvSpPr>
        <p:spPr>
          <a:xfrm>
            <a:off x="838200" y="1641929"/>
            <a:ext cx="10280779" cy="4343048"/>
          </a:xfrm>
        </p:spPr>
        <p:txBody>
          <a:bodyPr/>
          <a:lstStyle/>
          <a:p>
            <a:pPr marL="0" indent="0">
              <a:lnSpc>
                <a:spcPct val="150000"/>
              </a:lnSpc>
              <a:buNone/>
            </a:pPr>
            <a:r>
              <a:rPr lang="en-US" dirty="0"/>
              <a:t>If                                   is a partition of the sample space     , and       is any event with                          we have   </a:t>
            </a:r>
          </a:p>
        </p:txBody>
      </p:sp>
      <p:sp>
        <p:nvSpPr>
          <p:cNvPr id="4" name="Date Placeholder 3"/>
          <p:cNvSpPr>
            <a:spLocks noGrp="1"/>
          </p:cNvSpPr>
          <p:nvPr>
            <p:ph type="dt" sz="half" idx="10"/>
          </p:nvPr>
        </p:nvSpPr>
        <p:spPr/>
        <p:txBody>
          <a:bodyPr/>
          <a:lstStyle/>
          <a:p>
            <a:r>
              <a:rPr lang="en-US"/>
              <a:t>Lesson 6</a:t>
            </a:r>
            <a:endParaRPr lang="en-GB"/>
          </a:p>
        </p:txBody>
      </p:sp>
      <p:sp>
        <p:nvSpPr>
          <p:cNvPr id="6" name="Slide Number Placeholder 5"/>
          <p:cNvSpPr>
            <a:spLocks noGrp="1"/>
          </p:cNvSpPr>
          <p:nvPr>
            <p:ph type="sldNum" sz="quarter" idx="12"/>
          </p:nvPr>
        </p:nvSpPr>
        <p:spPr/>
        <p:txBody>
          <a:bodyPr/>
          <a:lstStyle/>
          <a:p>
            <a:fld id="{953FA840-7BA5-48A8-BEB4-818C152EB02B}" type="slidenum">
              <a:rPr lang="en-GB" smtClean="0"/>
              <a:t>79</a:t>
            </a:fld>
            <a:endParaRPr lang="en-GB"/>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263837" y="1893397"/>
            <a:ext cx="2082743" cy="266971"/>
          </a:xfrm>
          <a:prstGeom prst="rect">
            <a:avLst/>
          </a:prstGeom>
        </p:spPr>
      </p:pic>
      <p:pic>
        <p:nvPicPr>
          <p:cNvPr id="8" name="Picture 7"/>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7805275" y="1889871"/>
            <a:ext cx="199314" cy="219429"/>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746922" y="1879749"/>
            <a:ext cx="241371" cy="215772"/>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621405" y="2421022"/>
            <a:ext cx="1506742" cy="303543"/>
          </a:xfrm>
          <a:prstGeom prst="rect">
            <a:avLst/>
          </a:prstGeom>
        </p:spPr>
      </p:pic>
      <p:pic>
        <p:nvPicPr>
          <p:cNvPr id="19" name="Picture 18"/>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974980" y="3195255"/>
            <a:ext cx="7370970" cy="777143"/>
          </a:xfrm>
          <a:prstGeom prst="rect">
            <a:avLst/>
          </a:prstGeom>
        </p:spPr>
      </p:pic>
      <p:sp>
        <p:nvSpPr>
          <p:cNvPr id="12" name="Footer Placeholder 4">
            <a:extLst>
              <a:ext uri="{FF2B5EF4-FFF2-40B4-BE49-F238E27FC236}">
                <a16:creationId xmlns:a16="http://schemas.microsoft.com/office/drawing/2014/main" id="{8774B50C-CCDE-9E48-841E-1CE2EA88F8DA}"/>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4" name="Date Placeholder 3">
            <a:extLst>
              <a:ext uri="{FF2B5EF4-FFF2-40B4-BE49-F238E27FC236}">
                <a16:creationId xmlns:a16="http://schemas.microsoft.com/office/drawing/2014/main" id="{12BA150E-6CED-DA40-AD31-91999DD5ACAE}"/>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51696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26" y="676810"/>
            <a:ext cx="10515600" cy="755779"/>
          </a:xfrm>
        </p:spPr>
        <p:txBody>
          <a:bodyPr/>
          <a:lstStyle/>
          <a:p>
            <a:r>
              <a:rPr lang="en-US" dirty="0"/>
              <a:t>Review of Set Theory</a:t>
            </a:r>
          </a:p>
        </p:txBody>
      </p:sp>
      <p:sp>
        <p:nvSpPr>
          <p:cNvPr id="3" name="Content Placeholder 2"/>
          <p:cNvSpPr>
            <a:spLocks noGrp="1"/>
          </p:cNvSpPr>
          <p:nvPr>
            <p:ph idx="1"/>
          </p:nvPr>
        </p:nvSpPr>
        <p:spPr>
          <a:xfrm>
            <a:off x="811426" y="1588726"/>
            <a:ext cx="10280779" cy="4343048"/>
          </a:xfrm>
        </p:spPr>
        <p:txBody>
          <a:bodyPr/>
          <a:lstStyle/>
          <a:p>
            <a:pPr marL="0" indent="0">
              <a:buNone/>
            </a:pPr>
            <a:r>
              <a:rPr lang="en-US" dirty="0"/>
              <a:t>                 if and only if                    and   </a:t>
            </a:r>
          </a:p>
          <a:p>
            <a:pPr marL="0" indent="0">
              <a:buNone/>
            </a:pPr>
            <a:r>
              <a:rPr lang="en-US" dirty="0"/>
              <a:t>Example:</a:t>
            </a:r>
          </a:p>
          <a:p>
            <a:pPr marL="0" indent="0">
              <a:buNone/>
            </a:pPr>
            <a:r>
              <a:rPr lang="en-US" dirty="0"/>
              <a:t>                                                    </a:t>
            </a:r>
          </a:p>
          <a:p>
            <a:endParaRPr lang="en-US" dirty="0"/>
          </a:p>
          <a:p>
            <a:pPr marL="0" indent="0">
              <a:buNone/>
            </a:pPr>
            <a:r>
              <a:rPr lang="en-US" sz="2600" dirty="0">
                <a:solidFill>
                  <a:schemeClr val="accent1"/>
                </a:solidFill>
              </a:rPr>
              <a:t>Universal set</a:t>
            </a:r>
            <a:r>
              <a:rPr lang="en-US" dirty="0"/>
              <a:t>:</a:t>
            </a:r>
            <a:r>
              <a:rPr lang="en-US" b="0" dirty="0"/>
              <a:t> </a:t>
            </a:r>
            <a:r>
              <a:rPr lang="en-US" dirty="0"/>
              <a:t>The set of all things that we could possibly consider in a given context.</a:t>
            </a:r>
          </a:p>
          <a:p>
            <a:pPr marL="0" indent="0">
              <a:buNone/>
            </a:pPr>
            <a:r>
              <a:rPr lang="en-US" dirty="0"/>
              <a:t>           Universal set </a:t>
            </a:r>
          </a:p>
          <a:p>
            <a:pPr marL="0" indent="0">
              <a:buNone/>
            </a:pPr>
            <a:r>
              <a:rPr lang="en-US" dirty="0"/>
              <a:t>           Null set ;</a:t>
            </a:r>
          </a:p>
          <a:p>
            <a:pPr marL="0" indent="0">
              <a:buNone/>
            </a:pPr>
            <a:r>
              <a:rPr lang="en-US" dirty="0"/>
              <a:t>For any set    </a:t>
            </a:r>
          </a:p>
        </p:txBody>
      </p:sp>
      <p:sp>
        <p:nvSpPr>
          <p:cNvPr id="6" name="Slide Number Placeholder 5"/>
          <p:cNvSpPr>
            <a:spLocks noGrp="1"/>
          </p:cNvSpPr>
          <p:nvPr>
            <p:ph type="sldNum" sz="quarter" idx="12"/>
          </p:nvPr>
        </p:nvSpPr>
        <p:spPr/>
        <p:txBody>
          <a:bodyPr/>
          <a:lstStyle/>
          <a:p>
            <a:fld id="{953FA840-7BA5-48A8-BEB4-818C152EB02B}" type="slidenum">
              <a:rPr lang="en-GB" smtClean="0"/>
              <a:t>8</a:t>
            </a:fld>
            <a:endParaRPr lang="en-GB"/>
          </a:p>
        </p:txBody>
      </p:sp>
      <p:pic>
        <p:nvPicPr>
          <p:cNvPr id="7" name="Picture 6"/>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866018" y="1676410"/>
            <a:ext cx="976455" cy="215772"/>
          </a:xfrm>
          <a:prstGeom prst="rect">
            <a:avLst/>
          </a:prstGeom>
        </p:spPr>
      </p:pic>
      <p:pic>
        <p:nvPicPr>
          <p:cNvPr id="8" name="Picture 7"/>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790160" y="1676410"/>
            <a:ext cx="976457" cy="243200"/>
          </a:xfrm>
          <a:prstGeom prst="rect">
            <a:avLst/>
          </a:prstGeom>
        </p:spPr>
      </p:pic>
      <p:pic>
        <p:nvPicPr>
          <p:cNvPr id="9" name="Picture 8"/>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628223" y="1676410"/>
            <a:ext cx="1066057" cy="243200"/>
          </a:xfrm>
          <a:prstGeom prst="rect">
            <a:avLst/>
          </a:prstGeom>
        </p:spPr>
      </p:pic>
      <p:pic>
        <p:nvPicPr>
          <p:cNvPr id="32" name="Picture 3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923206" y="2531458"/>
            <a:ext cx="2903162" cy="278248"/>
          </a:xfrm>
          <a:prstGeom prst="rect">
            <a:avLst/>
          </a:prstGeom>
        </p:spPr>
      </p:pic>
      <p:pic>
        <p:nvPicPr>
          <p:cNvPr id="29" name="Picture 28"/>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4817034" y="2531460"/>
            <a:ext cx="2618210" cy="278248"/>
          </a:xfrm>
          <a:prstGeom prst="rect">
            <a:avLst/>
          </a:prstGeom>
        </p:spPr>
      </p:pic>
      <p:pic>
        <p:nvPicPr>
          <p:cNvPr id="20" name="Picture 19"/>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58253" y="4301970"/>
            <a:ext cx="557714" cy="219429"/>
          </a:xfrm>
          <a:prstGeom prst="rect">
            <a:avLst/>
          </a:prstGeom>
        </p:spPr>
      </p:pic>
      <p:pic>
        <p:nvPicPr>
          <p:cNvPr id="25" name="Picture 24"/>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467033" y="4314465"/>
            <a:ext cx="676571" cy="270628"/>
          </a:xfrm>
          <a:prstGeom prst="rect">
            <a:avLst/>
          </a:prstGeom>
        </p:spPr>
      </p:pic>
      <p:pic>
        <p:nvPicPr>
          <p:cNvPr id="22" name="Picture 21"/>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958253" y="4745678"/>
            <a:ext cx="512000" cy="257829"/>
          </a:xfrm>
          <a:prstGeom prst="rect">
            <a:avLst/>
          </a:prstGeom>
        </p:spPr>
      </p:pic>
      <p:pic>
        <p:nvPicPr>
          <p:cNvPr id="26" name="Picture 2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2948441" y="4745679"/>
            <a:ext cx="1047772" cy="309029"/>
          </a:xfrm>
          <a:prstGeom prst="rect">
            <a:avLst/>
          </a:prstGeom>
        </p:spPr>
      </p:pic>
      <p:pic>
        <p:nvPicPr>
          <p:cNvPr id="27" name="Picture 26"/>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2405183" y="5191656"/>
            <a:ext cx="1482971" cy="292572"/>
          </a:xfrm>
          <a:prstGeom prst="rect">
            <a:avLst/>
          </a:prstGeom>
        </p:spPr>
      </p:pic>
      <p:sp>
        <p:nvSpPr>
          <p:cNvPr id="17" name="Footer Placeholder 4">
            <a:extLst>
              <a:ext uri="{FF2B5EF4-FFF2-40B4-BE49-F238E27FC236}">
                <a16:creationId xmlns:a16="http://schemas.microsoft.com/office/drawing/2014/main" id="{5C4023E1-1E16-5646-98F4-67C273CFB1B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6" name="Date Placeholder 3">
            <a:extLst>
              <a:ext uri="{FF2B5EF4-FFF2-40B4-BE49-F238E27FC236}">
                <a16:creationId xmlns:a16="http://schemas.microsoft.com/office/drawing/2014/main" id="{AF31D431-7728-9D44-868C-8112BF337EE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9240324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680107"/>
            <a:ext cx="10515599" cy="755779"/>
          </a:xfrm>
        </p:spPr>
        <p:txBody>
          <a:bodyPr>
            <a:noAutofit/>
          </a:bodyPr>
          <a:lstStyle/>
          <a:p>
            <a:r>
              <a:rPr lang="en-US" dirty="0"/>
              <a:t>Orchestrated Conversation:</a:t>
            </a:r>
            <a:br>
              <a:rPr lang="en-US" dirty="0"/>
            </a:br>
            <a:r>
              <a:rPr lang="en-US" dirty="0"/>
              <a:t>Bayes' Rule</a:t>
            </a:r>
          </a:p>
        </p:txBody>
      </p:sp>
      <p:sp>
        <p:nvSpPr>
          <p:cNvPr id="3" name="Content Placeholder 2"/>
          <p:cNvSpPr>
            <a:spLocks noGrp="1"/>
          </p:cNvSpPr>
          <p:nvPr>
            <p:ph idx="1"/>
          </p:nvPr>
        </p:nvSpPr>
        <p:spPr>
          <a:xfrm>
            <a:off x="838199" y="1834845"/>
            <a:ext cx="10280779" cy="4343048"/>
          </a:xfrm>
        </p:spPr>
        <p:txBody>
          <a:bodyPr/>
          <a:lstStyle/>
          <a:p>
            <a:pPr marL="0" indent="0">
              <a:lnSpc>
                <a:spcPct val="100000"/>
              </a:lnSpc>
              <a:buNone/>
            </a:pPr>
            <a:r>
              <a:rPr lang="en-US" sz="2800" dirty="0"/>
              <a:t>Example.</a:t>
            </a:r>
          </a:p>
          <a:p>
            <a:pPr marL="0" indent="0">
              <a:lnSpc>
                <a:spcPct val="100000"/>
              </a:lnSpc>
              <a:buNone/>
            </a:pPr>
            <a:r>
              <a:rPr lang="en-US" dirty="0"/>
              <a:t>In the previous problem, suppose that we know the result is heads; what is the probability that Coin 1 was chosen? </a:t>
            </a:r>
          </a:p>
        </p:txBody>
      </p:sp>
      <p:sp>
        <p:nvSpPr>
          <p:cNvPr id="6" name="Slide Number Placeholder 5"/>
          <p:cNvSpPr>
            <a:spLocks noGrp="1"/>
          </p:cNvSpPr>
          <p:nvPr>
            <p:ph type="sldNum" sz="quarter" idx="12"/>
          </p:nvPr>
        </p:nvSpPr>
        <p:spPr/>
        <p:txBody>
          <a:bodyPr/>
          <a:lstStyle/>
          <a:p>
            <a:fld id="{953FA840-7BA5-48A8-BEB4-818C152EB02B}" type="slidenum">
              <a:rPr lang="en-GB" smtClean="0"/>
              <a:t>80</a:t>
            </a:fld>
            <a:endParaRPr lang="en-GB"/>
          </a:p>
        </p:txBody>
      </p:sp>
      <p:sp>
        <p:nvSpPr>
          <p:cNvPr id="7" name="Footer Placeholder 4">
            <a:extLst>
              <a:ext uri="{FF2B5EF4-FFF2-40B4-BE49-F238E27FC236}">
                <a16:creationId xmlns:a16="http://schemas.microsoft.com/office/drawing/2014/main" id="{CFA54F7C-5C57-4B41-A99C-385817CE7846}"/>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4C2A8708-9DDE-9540-A414-1FFA9F691644}"/>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157283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3702"/>
            <a:ext cx="10515600" cy="755779"/>
          </a:xfrm>
        </p:spPr>
        <p:txBody>
          <a:bodyPr/>
          <a:lstStyle/>
          <a:p>
            <a:r>
              <a:rPr lang="en-US" dirty="0"/>
              <a:t>Bayes' Rule</a:t>
            </a:r>
          </a:p>
        </p:txBody>
      </p:sp>
      <p:sp>
        <p:nvSpPr>
          <p:cNvPr id="3" name="Content Placeholder 2"/>
          <p:cNvSpPr>
            <a:spLocks noGrp="1"/>
          </p:cNvSpPr>
          <p:nvPr>
            <p:ph idx="1"/>
          </p:nvPr>
        </p:nvSpPr>
        <p:spPr>
          <a:xfrm>
            <a:off x="838200" y="1629229"/>
            <a:ext cx="10280779" cy="4343048"/>
          </a:xfrm>
        </p:spPr>
        <p:txBody>
          <a:bodyPr/>
          <a:lstStyle/>
          <a:p>
            <a:pPr marL="0" indent="0">
              <a:lnSpc>
                <a:spcPct val="100000"/>
              </a:lnSpc>
              <a:buNone/>
            </a:pPr>
            <a:r>
              <a:rPr lang="en-US" sz="2800" dirty="0"/>
              <a:t>Example. </a:t>
            </a:r>
            <a:r>
              <a:rPr lang="en-US" dirty="0"/>
              <a:t>In a communication system a zero or a one is transmitted with the probability                                            or                                                         respectively. Due to the noise in the channel, a zero can be received as a one, with probability      and a one can be received as a zero also with probability      . A one was observed, what is the probability that a one was transmitted? </a:t>
            </a:r>
          </a:p>
        </p:txBody>
      </p:sp>
      <p:sp>
        <p:nvSpPr>
          <p:cNvPr id="6" name="Slide Number Placeholder 5"/>
          <p:cNvSpPr>
            <a:spLocks noGrp="1"/>
          </p:cNvSpPr>
          <p:nvPr>
            <p:ph type="sldNum" sz="quarter" idx="12"/>
          </p:nvPr>
        </p:nvSpPr>
        <p:spPr/>
        <p:txBody>
          <a:bodyPr/>
          <a:lstStyle/>
          <a:p>
            <a:fld id="{953FA840-7BA5-48A8-BEB4-818C152EB02B}" type="slidenum">
              <a:rPr lang="en-GB" smtClean="0"/>
              <a:t>81</a:t>
            </a:fld>
            <a:endParaRPr lang="en-GB"/>
          </a:p>
        </p:txBody>
      </p:sp>
      <p:pic>
        <p:nvPicPr>
          <p:cNvPr id="8" name="Picture 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513951" y="2181537"/>
            <a:ext cx="2579657" cy="278248"/>
          </a:xfrm>
          <a:prstGeom prst="rect">
            <a:avLst/>
          </a:prstGeom>
        </p:spPr>
      </p:pic>
      <p:pic>
        <p:nvPicPr>
          <p:cNvPr id="10" name="Picture 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773934" y="2195825"/>
            <a:ext cx="3856913" cy="278248"/>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033845" y="2937964"/>
            <a:ext cx="195657" cy="272457"/>
          </a:xfrm>
          <a:prstGeom prst="rect">
            <a:avLst/>
          </a:prstGeom>
        </p:spPr>
      </p:pic>
      <p:pic>
        <p:nvPicPr>
          <p:cNvPr id="12" name="Picture 1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0615747" y="2937963"/>
            <a:ext cx="195657" cy="272457"/>
          </a:xfrm>
          <a:prstGeom prst="rect">
            <a:avLst/>
          </a:prstGeom>
        </p:spPr>
      </p:pic>
      <p:sp>
        <p:nvSpPr>
          <p:cNvPr id="13" name="Footer Placeholder 4">
            <a:extLst>
              <a:ext uri="{FF2B5EF4-FFF2-40B4-BE49-F238E27FC236}">
                <a16:creationId xmlns:a16="http://schemas.microsoft.com/office/drawing/2014/main" id="{660EC958-B947-E040-A779-FE3F5A3DD2E8}"/>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4" name="Date Placeholder 3">
            <a:extLst>
              <a:ext uri="{FF2B5EF4-FFF2-40B4-BE49-F238E27FC236}">
                <a16:creationId xmlns:a16="http://schemas.microsoft.com/office/drawing/2014/main" id="{913C7342-6989-764E-A9C1-126734E74883}"/>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4558957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3780"/>
            <a:ext cx="10513656" cy="755779"/>
          </a:xfrm>
        </p:spPr>
        <p:txBody>
          <a:bodyPr/>
          <a:lstStyle/>
          <a:p>
            <a:r>
              <a:rPr lang="en-US" dirty="0"/>
              <a:t>Conditional Independence</a:t>
            </a:r>
          </a:p>
        </p:txBody>
      </p:sp>
      <p:sp>
        <p:nvSpPr>
          <p:cNvPr id="3" name="Content Placeholder 2"/>
          <p:cNvSpPr>
            <a:spLocks noGrp="1"/>
          </p:cNvSpPr>
          <p:nvPr>
            <p:ph idx="1"/>
          </p:nvPr>
        </p:nvSpPr>
        <p:spPr>
          <a:xfrm>
            <a:off x="838200" y="1629229"/>
            <a:ext cx="10280779" cy="4343048"/>
          </a:xfrm>
        </p:spPr>
        <p:txBody>
          <a:bodyPr/>
          <a:lstStyle/>
          <a:p>
            <a:pPr marL="0" indent="0">
              <a:lnSpc>
                <a:spcPct val="100000"/>
              </a:lnSpc>
              <a:buNone/>
            </a:pPr>
            <a:r>
              <a:rPr lang="en-US" dirty="0"/>
              <a:t>Two events      and       are </a:t>
            </a:r>
            <a:r>
              <a:rPr lang="en-US" dirty="0">
                <a:solidFill>
                  <a:srgbClr val="FF0000"/>
                </a:solidFill>
              </a:rPr>
              <a:t>independent</a:t>
            </a:r>
            <a:r>
              <a:rPr lang="en-US" dirty="0"/>
              <a:t> if and only if</a:t>
            </a:r>
          </a:p>
          <a:p>
            <a:pPr marL="0" indent="0">
              <a:lnSpc>
                <a:spcPct val="100000"/>
              </a:lnSpc>
              <a:buNone/>
            </a:pPr>
            <a:r>
              <a:rPr lang="en-US" dirty="0"/>
              <a:t>  </a:t>
            </a:r>
          </a:p>
          <a:p>
            <a:pPr marL="0" indent="0">
              <a:lnSpc>
                <a:spcPct val="100000"/>
              </a:lnSpc>
              <a:buNone/>
            </a:pPr>
            <a:endParaRPr lang="en-US" dirty="0"/>
          </a:p>
          <a:p>
            <a:pPr marL="0" indent="0">
              <a:lnSpc>
                <a:spcPct val="100000"/>
              </a:lnSpc>
              <a:buNone/>
            </a:pPr>
            <a:endParaRPr lang="en-US" dirty="0"/>
          </a:p>
          <a:p>
            <a:pPr marL="0" indent="0">
              <a:lnSpc>
                <a:spcPct val="100000"/>
              </a:lnSpc>
              <a:buNone/>
            </a:pPr>
            <a:r>
              <a:rPr lang="en-US" dirty="0"/>
              <a:t>Two events      and       are </a:t>
            </a:r>
            <a:r>
              <a:rPr lang="en-US" dirty="0">
                <a:solidFill>
                  <a:srgbClr val="FF0000"/>
                </a:solidFill>
              </a:rPr>
              <a:t>conditionally independent </a:t>
            </a:r>
            <a:r>
              <a:rPr lang="en-US" dirty="0"/>
              <a:t>given an event       if and only if  </a:t>
            </a:r>
          </a:p>
        </p:txBody>
      </p:sp>
      <p:sp>
        <p:nvSpPr>
          <p:cNvPr id="6" name="Slide Number Placeholder 5"/>
          <p:cNvSpPr>
            <a:spLocks noGrp="1"/>
          </p:cNvSpPr>
          <p:nvPr>
            <p:ph type="sldNum" sz="quarter" idx="12"/>
          </p:nvPr>
        </p:nvSpPr>
        <p:spPr/>
        <p:txBody>
          <a:bodyPr/>
          <a:lstStyle/>
          <a:p>
            <a:fld id="{953FA840-7BA5-48A8-BEB4-818C152EB02B}" type="slidenum">
              <a:rPr lang="en-GB" smtClean="0"/>
              <a:t>82</a:t>
            </a:fld>
            <a:endParaRPr lang="en-GB"/>
          </a:p>
        </p:txBody>
      </p:sp>
      <p:pic>
        <p:nvPicPr>
          <p:cNvPr id="7" name="Picture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2448055" y="1733129"/>
            <a:ext cx="241371" cy="215772"/>
          </a:xfrm>
          <a:prstGeom prst="rect">
            <a:avLst/>
          </a:prstGeom>
        </p:spPr>
      </p:pic>
      <p:pic>
        <p:nvPicPr>
          <p:cNvPr id="9" name="Picture 8"/>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346580" y="1740444"/>
            <a:ext cx="246857" cy="208457"/>
          </a:xfrm>
          <a:prstGeom prst="rect">
            <a:avLst/>
          </a:prstGeom>
        </p:spPr>
      </p:pic>
      <p:pic>
        <p:nvPicPr>
          <p:cNvPr id="15" name="Picture 1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495845" y="2441981"/>
            <a:ext cx="8965485" cy="303543"/>
          </a:xfrm>
          <a:prstGeom prst="rect">
            <a:avLst/>
          </a:prstGeom>
        </p:spPr>
      </p:pic>
      <p:pic>
        <p:nvPicPr>
          <p:cNvPr id="16" name="Picture 1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448055" y="3705030"/>
            <a:ext cx="241371" cy="215772"/>
          </a:xfrm>
          <a:prstGeom prst="rect">
            <a:avLst/>
          </a:prstGeom>
        </p:spPr>
      </p:pic>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346580" y="3712345"/>
            <a:ext cx="246857" cy="208457"/>
          </a:xfrm>
          <a:prstGeom prst="rect">
            <a:avLst/>
          </a:prstGeom>
        </p:spPr>
      </p:pic>
      <p:pic>
        <p:nvPicPr>
          <p:cNvPr id="8" name="Picture 7"/>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9582916" y="3726633"/>
            <a:ext cx="243200" cy="219429"/>
          </a:xfrm>
          <a:prstGeom prst="rect">
            <a:avLst/>
          </a:prstGeom>
        </p:spPr>
      </p:pic>
      <p:pic>
        <p:nvPicPr>
          <p:cNvPr id="20" name="Picture 19"/>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3622475" y="4675414"/>
            <a:ext cx="4712227" cy="303543"/>
          </a:xfrm>
          <a:prstGeom prst="rect">
            <a:avLst/>
          </a:prstGeom>
        </p:spPr>
      </p:pic>
      <p:sp>
        <p:nvSpPr>
          <p:cNvPr id="14" name="Footer Placeholder 4">
            <a:extLst>
              <a:ext uri="{FF2B5EF4-FFF2-40B4-BE49-F238E27FC236}">
                <a16:creationId xmlns:a16="http://schemas.microsoft.com/office/drawing/2014/main" id="{5C0EB9B0-40DD-3E46-80E6-AA39481E3133}"/>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3" name="Date Placeholder 3">
            <a:extLst>
              <a:ext uri="{FF2B5EF4-FFF2-40B4-BE49-F238E27FC236}">
                <a16:creationId xmlns:a16="http://schemas.microsoft.com/office/drawing/2014/main" id="{030064B1-8246-0D4A-8687-DB3BFB75514D}"/>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608205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663"/>
            <a:ext cx="10515600" cy="755779"/>
          </a:xfrm>
        </p:spPr>
        <p:txBody>
          <a:bodyPr/>
          <a:lstStyle/>
          <a:p>
            <a:r>
              <a:rPr lang="en-US" dirty="0"/>
              <a:t>Chain Rule for Conditional Probability</a:t>
            </a:r>
          </a:p>
        </p:txBody>
      </p:sp>
      <p:sp>
        <p:nvSpPr>
          <p:cNvPr id="3" name="Content Placeholder 2"/>
          <p:cNvSpPr>
            <a:spLocks noGrp="1"/>
          </p:cNvSpPr>
          <p:nvPr>
            <p:ph idx="1"/>
          </p:nvPr>
        </p:nvSpPr>
        <p:spPr>
          <a:xfrm>
            <a:off x="838200" y="1616529"/>
            <a:ext cx="10280779" cy="4343048"/>
          </a:xfrm>
        </p:spPr>
        <p:txBody>
          <a:bodyPr/>
          <a:lstStyle/>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r>
              <a:rPr lang="en-US" dirty="0"/>
              <a:t>We can extend this to 3 or more events:</a:t>
            </a:r>
          </a:p>
        </p:txBody>
      </p:sp>
      <p:sp>
        <p:nvSpPr>
          <p:cNvPr id="6" name="Slide Number Placeholder 5"/>
          <p:cNvSpPr>
            <a:spLocks noGrp="1"/>
          </p:cNvSpPr>
          <p:nvPr>
            <p:ph type="sldNum" sz="quarter" idx="12"/>
          </p:nvPr>
        </p:nvSpPr>
        <p:spPr/>
        <p:txBody>
          <a:bodyPr/>
          <a:lstStyle/>
          <a:p>
            <a:fld id="{953FA840-7BA5-48A8-BEB4-818C152EB02B}" type="slidenum">
              <a:rPr lang="en-GB" smtClean="0"/>
              <a:t>83</a:t>
            </a:fld>
            <a:endParaRPr lang="en-GB"/>
          </a:p>
        </p:txBody>
      </p:sp>
      <p:pic>
        <p:nvPicPr>
          <p:cNvPr id="8" name="Picture 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43543" y="2053481"/>
            <a:ext cx="7904914" cy="758857"/>
          </a:xfrm>
          <a:prstGeom prst="rect">
            <a:avLst/>
          </a:prstGeom>
        </p:spPr>
      </p:pic>
      <p:pic>
        <p:nvPicPr>
          <p:cNvPr id="10" name="Picture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744761" y="4000988"/>
            <a:ext cx="6467656" cy="303543"/>
          </a:xfrm>
          <a:prstGeom prst="rect">
            <a:avLst/>
          </a:prstGeom>
        </p:spPr>
      </p:pic>
      <p:sp>
        <p:nvSpPr>
          <p:cNvPr id="9" name="Footer Placeholder 4">
            <a:extLst>
              <a:ext uri="{FF2B5EF4-FFF2-40B4-BE49-F238E27FC236}">
                <a16:creationId xmlns:a16="http://schemas.microsoft.com/office/drawing/2014/main" id="{219B4BA7-8DFC-7D47-AA9C-E865ECA4FC93}"/>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1" name="Date Placeholder 3">
            <a:extLst>
              <a:ext uri="{FF2B5EF4-FFF2-40B4-BE49-F238E27FC236}">
                <a16:creationId xmlns:a16="http://schemas.microsoft.com/office/drawing/2014/main" id="{DEFB88B9-AA77-AC4C-BB61-71918C1BD7D5}"/>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6139422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021"/>
            <a:ext cx="10691713" cy="755779"/>
          </a:xfrm>
        </p:spPr>
        <p:txBody>
          <a:bodyPr/>
          <a:lstStyle/>
          <a:p>
            <a:r>
              <a:rPr lang="en-US" b="1" dirty="0"/>
              <a:t>Summary of this Lesson</a:t>
            </a:r>
          </a:p>
        </p:txBody>
      </p:sp>
      <p:sp>
        <p:nvSpPr>
          <p:cNvPr id="3" name="Content Placeholder 2"/>
          <p:cNvSpPr>
            <a:spLocks noGrp="1"/>
          </p:cNvSpPr>
          <p:nvPr>
            <p:ph idx="1"/>
          </p:nvPr>
        </p:nvSpPr>
        <p:spPr>
          <a:xfrm>
            <a:off x="838200" y="1703614"/>
            <a:ext cx="10280779" cy="3450771"/>
          </a:xfrm>
        </p:spPr>
        <p:txBody>
          <a:bodyPr>
            <a:normAutofit/>
          </a:bodyPr>
          <a:lstStyle/>
          <a:p>
            <a:pPr marL="0" lvl="0" indent="0">
              <a:lnSpc>
                <a:spcPct val="100000"/>
              </a:lnSpc>
              <a:spcBef>
                <a:spcPts val="600"/>
              </a:spcBef>
              <a:spcAft>
                <a:spcPts val="600"/>
              </a:spcAft>
              <a:buNone/>
            </a:pPr>
            <a:r>
              <a:rPr lang="en-US" dirty="0"/>
              <a:t>You explored the basic concepts of probability that will provide a foundation for discussion of probability throughout this term. You also reviewed mathematical concepts needed to understand probability theory. You had the opportunity to examine random experiments and the axioms of probability. Additionally, you explored discrete and continuous probability models and discussed conditional probability.</a:t>
            </a:r>
          </a:p>
        </p:txBody>
      </p:sp>
      <p:sp>
        <p:nvSpPr>
          <p:cNvPr id="6" name="Slide Number Placeholder 5">
            <a:extLst>
              <a:ext uri="{FF2B5EF4-FFF2-40B4-BE49-F238E27FC236}">
                <a16:creationId xmlns:a16="http://schemas.microsoft.com/office/drawing/2014/main" id="{1D8C0109-82C0-494C-8A38-1619A9CE5038}"/>
              </a:ext>
            </a:extLst>
          </p:cNvPr>
          <p:cNvSpPr>
            <a:spLocks noGrp="1"/>
          </p:cNvSpPr>
          <p:nvPr>
            <p:ph type="sldNum" sz="quarter" idx="12"/>
          </p:nvPr>
        </p:nvSpPr>
        <p:spPr/>
        <p:txBody>
          <a:bodyPr/>
          <a:lstStyle/>
          <a:p>
            <a:fld id="{953FA840-7BA5-48A8-BEB4-818C152EB02B}" type="slidenum">
              <a:rPr lang="en-GB" smtClean="0"/>
              <a:t>84</a:t>
            </a:fld>
            <a:endParaRPr lang="en-GB"/>
          </a:p>
        </p:txBody>
      </p:sp>
      <p:sp>
        <p:nvSpPr>
          <p:cNvPr id="7" name="Footer Placeholder 4">
            <a:extLst>
              <a:ext uri="{FF2B5EF4-FFF2-40B4-BE49-F238E27FC236}">
                <a16:creationId xmlns:a16="http://schemas.microsoft.com/office/drawing/2014/main" id="{7B1E48BC-9F46-DB4D-8868-2DBB6021785D}"/>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8" name="Date Placeholder 3">
            <a:extLst>
              <a:ext uri="{FF2B5EF4-FFF2-40B4-BE49-F238E27FC236}">
                <a16:creationId xmlns:a16="http://schemas.microsoft.com/office/drawing/2014/main" id="{D6826F59-10CA-4548-935C-B3DD12BF0D7F}"/>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863474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955609" y="693834"/>
            <a:ext cx="10515600" cy="755779"/>
          </a:xfrm>
        </p:spPr>
        <p:txBody>
          <a:bodyPr>
            <a:normAutofit/>
          </a:bodyPr>
          <a:lstStyle/>
          <a:p>
            <a:r>
              <a:rPr lang="en-US" altLang="en-US" dirty="0"/>
              <a:t>Post-work for Lessons 1-3</a:t>
            </a:r>
          </a:p>
        </p:txBody>
      </p:sp>
      <p:sp>
        <p:nvSpPr>
          <p:cNvPr id="87043" name="Content Placeholder 2"/>
          <p:cNvSpPr>
            <a:spLocks noGrp="1"/>
          </p:cNvSpPr>
          <p:nvPr>
            <p:ph idx="1"/>
          </p:nvPr>
        </p:nvSpPr>
        <p:spPr>
          <a:xfrm>
            <a:off x="955610" y="1629229"/>
            <a:ext cx="10280779" cy="2091871"/>
          </a:xfrm>
        </p:spPr>
        <p:txBody>
          <a:bodyPr>
            <a:normAutofit/>
          </a:bodyPr>
          <a:lstStyle/>
          <a:p>
            <a:pPr>
              <a:lnSpc>
                <a:spcPct val="100000"/>
              </a:lnSpc>
              <a:spcBef>
                <a:spcPts val="0"/>
              </a:spcBef>
            </a:pPr>
            <a:r>
              <a:rPr lang="en-US" altLang="en-US" dirty="0"/>
              <a:t>Complete homework assignment for Lessons 1-3:  HW#1</a:t>
            </a:r>
          </a:p>
          <a:p>
            <a:pPr>
              <a:lnSpc>
                <a:spcPct val="100000"/>
              </a:lnSpc>
              <a:spcBef>
                <a:spcPts val="0"/>
              </a:spcBef>
            </a:pPr>
            <a:endParaRPr lang="en-US" altLang="en-US" dirty="0"/>
          </a:p>
          <a:p>
            <a:pPr marL="0" indent="0" algn="ctr">
              <a:spcBef>
                <a:spcPts val="0"/>
              </a:spcBef>
              <a:buNone/>
              <a:defRPr/>
            </a:pPr>
            <a:r>
              <a:rPr lang="en-US" altLang="en-US" dirty="0"/>
              <a:t>Go to the online classroom for details.</a:t>
            </a:r>
          </a:p>
        </p:txBody>
      </p:sp>
      <p:sp>
        <p:nvSpPr>
          <p:cNvPr id="4" name="Slide Number Placeholder 3">
            <a:extLst>
              <a:ext uri="{FF2B5EF4-FFF2-40B4-BE49-F238E27FC236}">
                <a16:creationId xmlns:a16="http://schemas.microsoft.com/office/drawing/2014/main" id="{FA3ED0E4-4249-4C68-85E8-3A603256B300}"/>
              </a:ext>
            </a:extLst>
          </p:cNvPr>
          <p:cNvSpPr>
            <a:spLocks noGrp="1"/>
          </p:cNvSpPr>
          <p:nvPr>
            <p:ph type="sldNum" sz="quarter" idx="12"/>
          </p:nvPr>
        </p:nvSpPr>
        <p:spPr/>
        <p:txBody>
          <a:bodyPr/>
          <a:lstStyle/>
          <a:p>
            <a:fld id="{FE492B2E-7EB8-4820-B145-AA87ED70D823}" type="slidenum">
              <a:rPr lang="en-US" smtClean="0"/>
              <a:t>85</a:t>
            </a:fld>
            <a:endParaRPr lang="en-US"/>
          </a:p>
        </p:txBody>
      </p:sp>
      <p:sp>
        <p:nvSpPr>
          <p:cNvPr id="7" name="Footer Placeholder 4">
            <a:extLst>
              <a:ext uri="{FF2B5EF4-FFF2-40B4-BE49-F238E27FC236}">
                <a16:creationId xmlns:a16="http://schemas.microsoft.com/office/drawing/2014/main" id="{D234B0C7-A06E-F447-9161-DA774094DA81}"/>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6" name="Date Placeholder 3">
            <a:extLst>
              <a:ext uri="{FF2B5EF4-FFF2-40B4-BE49-F238E27FC236}">
                <a16:creationId xmlns:a16="http://schemas.microsoft.com/office/drawing/2014/main" id="{36B27A42-9F70-9A47-8700-8F477C7F9AEA}"/>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28257194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838200" y="769007"/>
            <a:ext cx="10515600" cy="755779"/>
          </a:xfrm>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rtlCol="0" anchor="ctr">
            <a:noAutofit/>
          </a:bodyPr>
          <a:lstStyle/>
          <a:p>
            <a:r>
              <a:rPr lang="en-US" altLang="en-US" dirty="0"/>
              <a:t>To Prepare for the Next Lesson</a:t>
            </a:r>
          </a:p>
        </p:txBody>
      </p:sp>
      <p:sp>
        <p:nvSpPr>
          <p:cNvPr id="93187" name="Content Placeholder 2"/>
          <p:cNvSpPr>
            <a:spLocks noGrp="1"/>
          </p:cNvSpPr>
          <p:nvPr>
            <p:ph idx="1"/>
          </p:nvPr>
        </p:nvSpPr>
        <p:spPr>
          <a:xfrm>
            <a:off x="838200" y="1641929"/>
            <a:ext cx="10280779" cy="4343048"/>
          </a:xfrm>
        </p:spPr>
        <p:txBody>
          <a:bodyPr>
            <a:noAutofit/>
          </a:bodyPr>
          <a:lstStyle/>
          <a:p>
            <a:pPr>
              <a:lnSpc>
                <a:spcPct val="100000"/>
              </a:lnSpc>
              <a:spcBef>
                <a:spcPts val="600"/>
              </a:spcBef>
              <a:spcAft>
                <a:spcPts val="600"/>
              </a:spcAft>
              <a:buSzPts val="2400"/>
            </a:pPr>
            <a:r>
              <a:rPr lang="en-US" dirty="0"/>
              <a:t>Read Chapter 2 in your online textbook:</a:t>
            </a:r>
          </a:p>
          <a:p>
            <a:pPr marL="457200" lvl="1" indent="0">
              <a:lnSpc>
                <a:spcPct val="100000"/>
              </a:lnSpc>
              <a:spcBef>
                <a:spcPts val="600"/>
              </a:spcBef>
              <a:spcAft>
                <a:spcPts val="600"/>
              </a:spcAft>
              <a:buNone/>
            </a:pPr>
            <a:r>
              <a:rPr lang="en-US" b="1" dirty="0">
                <a:hlinkClick r:id="rId3"/>
              </a:rPr>
              <a:t>https://www.probabilitycourse.com/chapter2/2_1_0_counting.php</a:t>
            </a:r>
            <a:endParaRPr lang="en-US" b="1" dirty="0"/>
          </a:p>
          <a:p>
            <a:pPr>
              <a:lnSpc>
                <a:spcPct val="100000"/>
              </a:lnSpc>
              <a:spcBef>
                <a:spcPts val="600"/>
              </a:spcBef>
              <a:spcAft>
                <a:spcPts val="600"/>
              </a:spcAft>
            </a:pPr>
            <a:r>
              <a:rPr lang="en-US" dirty="0"/>
              <a:t>Complete the Pre-work </a:t>
            </a:r>
            <a:r>
              <a:rPr lang="en-US"/>
              <a:t>for Lesson 4.</a:t>
            </a:r>
            <a:endParaRPr lang="en-US" dirty="0"/>
          </a:p>
          <a:p>
            <a:pPr marL="0" indent="0">
              <a:lnSpc>
                <a:spcPct val="100000"/>
              </a:lnSpc>
              <a:spcBef>
                <a:spcPts val="600"/>
              </a:spcBef>
              <a:spcAft>
                <a:spcPts val="600"/>
              </a:spcAft>
              <a:buNone/>
            </a:pPr>
            <a:endParaRPr lang="en-US" dirty="0"/>
          </a:p>
          <a:p>
            <a:pPr marL="0" lvl="0" indent="0" algn="ctr">
              <a:lnSpc>
                <a:spcPct val="100000"/>
              </a:lnSpc>
              <a:spcBef>
                <a:spcPts val="600"/>
              </a:spcBef>
              <a:spcAft>
                <a:spcPts val="600"/>
              </a:spcAft>
              <a:buSzPts val="2400"/>
              <a:buNone/>
            </a:pPr>
            <a:r>
              <a:rPr lang="en-US" dirty="0"/>
              <a:t>Visit the online classroom for details.</a:t>
            </a:r>
          </a:p>
        </p:txBody>
      </p:sp>
      <p:sp>
        <p:nvSpPr>
          <p:cNvPr id="4" name="Slide Number Placeholder 3">
            <a:extLst>
              <a:ext uri="{FF2B5EF4-FFF2-40B4-BE49-F238E27FC236}">
                <a16:creationId xmlns:a16="http://schemas.microsoft.com/office/drawing/2014/main" id="{52C7E2A7-4675-467C-8098-AF5C477E73BE}"/>
              </a:ext>
            </a:extLst>
          </p:cNvPr>
          <p:cNvSpPr>
            <a:spLocks noGrp="1"/>
          </p:cNvSpPr>
          <p:nvPr>
            <p:ph type="sldNum" sz="quarter" idx="12"/>
          </p:nvPr>
        </p:nvSpPr>
        <p:spPr/>
        <p:txBody>
          <a:bodyPr/>
          <a:lstStyle/>
          <a:p>
            <a:fld id="{FE492B2E-7EB8-4820-B145-AA87ED70D823}" type="slidenum">
              <a:rPr lang="en-US" smtClean="0"/>
              <a:t>86</a:t>
            </a:fld>
            <a:endParaRPr lang="en-US"/>
          </a:p>
        </p:txBody>
      </p:sp>
      <p:sp>
        <p:nvSpPr>
          <p:cNvPr id="7" name="Footer Placeholder 4">
            <a:extLst>
              <a:ext uri="{FF2B5EF4-FFF2-40B4-BE49-F238E27FC236}">
                <a16:creationId xmlns:a16="http://schemas.microsoft.com/office/drawing/2014/main" id="{6AC3C696-194C-FA46-9BCF-C2864A2C7A10}"/>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9" name="Date Placeholder 3">
            <a:extLst>
              <a:ext uri="{FF2B5EF4-FFF2-40B4-BE49-F238E27FC236}">
                <a16:creationId xmlns:a16="http://schemas.microsoft.com/office/drawing/2014/main" id="{6F51D654-D585-9040-8A97-6AF124F1AB58}"/>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357173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571" y="636369"/>
            <a:ext cx="10515600" cy="755779"/>
          </a:xfrm>
        </p:spPr>
        <p:txBody>
          <a:bodyPr/>
          <a:lstStyle/>
          <a:p>
            <a:r>
              <a:rPr lang="en-US" dirty="0"/>
              <a:t>Venn Diagrams</a:t>
            </a:r>
          </a:p>
        </p:txBody>
      </p:sp>
      <p:sp>
        <p:nvSpPr>
          <p:cNvPr id="6" name="Slide Number Placeholder 5"/>
          <p:cNvSpPr>
            <a:spLocks noGrp="1"/>
          </p:cNvSpPr>
          <p:nvPr>
            <p:ph type="sldNum" sz="quarter" idx="12"/>
          </p:nvPr>
        </p:nvSpPr>
        <p:spPr/>
        <p:txBody>
          <a:bodyPr/>
          <a:lstStyle/>
          <a:p>
            <a:fld id="{953FA840-7BA5-48A8-BEB4-818C152EB02B}" type="slidenum">
              <a:rPr lang="en-GB" smtClean="0"/>
              <a:t>9</a:t>
            </a:fld>
            <a:endParaRPr lang="en-GB"/>
          </a:p>
        </p:txBody>
      </p:sp>
      <p:sp>
        <p:nvSpPr>
          <p:cNvPr id="8" name="Content Placeholder 7"/>
          <p:cNvSpPr>
            <a:spLocks noGrp="1"/>
          </p:cNvSpPr>
          <p:nvPr>
            <p:ph idx="1"/>
          </p:nvPr>
        </p:nvSpPr>
        <p:spPr>
          <a:xfrm>
            <a:off x="838200" y="1598785"/>
            <a:ext cx="10280779" cy="4343048"/>
          </a:xfrm>
        </p:spPr>
        <p:txBody>
          <a:bodyPr>
            <a:normAutofit/>
          </a:bodyPr>
          <a:lstStyle/>
          <a:p>
            <a:pPr marL="0" indent="0">
              <a:buNone/>
            </a:pPr>
            <a:r>
              <a:rPr lang="en-US" dirty="0"/>
              <a:t>In a Venn diagram any set is depicted by a closed surface.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3" name="Group 2">
            <a:extLst>
              <a:ext uri="{FF2B5EF4-FFF2-40B4-BE49-F238E27FC236}">
                <a16:creationId xmlns:a16="http://schemas.microsoft.com/office/drawing/2014/main" id="{C1CDFC32-2D3E-6F45-8D06-0C6F327AB15C}"/>
              </a:ext>
            </a:extLst>
          </p:cNvPr>
          <p:cNvGrpSpPr/>
          <p:nvPr/>
        </p:nvGrpSpPr>
        <p:grpSpPr>
          <a:xfrm>
            <a:off x="4258742" y="2544475"/>
            <a:ext cx="3674515" cy="1488773"/>
            <a:chOff x="3457971" y="3001675"/>
            <a:chExt cx="3674515" cy="1488773"/>
          </a:xfrm>
        </p:grpSpPr>
        <p:sp>
          <p:nvSpPr>
            <p:cNvPr id="27" name="Rectangle 26"/>
            <p:cNvSpPr/>
            <p:nvPr/>
          </p:nvSpPr>
          <p:spPr>
            <a:xfrm>
              <a:off x="3457971" y="3102247"/>
              <a:ext cx="2565400" cy="138820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4101988" y="3248170"/>
              <a:ext cx="1220639" cy="1044278"/>
            </a:xfrm>
            <a:prstGeom prst="ellipse">
              <a:avLst/>
            </a:prstGeom>
            <a:solidFill>
              <a:schemeClr val="bg2">
                <a:lumMod val="75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41154" y="3626953"/>
              <a:ext cx="241371" cy="215772"/>
            </a:xfrm>
            <a:prstGeom prst="rect">
              <a:avLst/>
            </a:prstGeom>
          </p:spPr>
        </p:pic>
        <p:pic>
          <p:nvPicPr>
            <p:cNvPr id="13" name="Picture 1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210886" y="3001675"/>
              <a:ext cx="921600" cy="219429"/>
            </a:xfrm>
            <a:prstGeom prst="rect">
              <a:avLst/>
            </a:prstGeom>
          </p:spPr>
        </p:pic>
      </p:grpSp>
      <p:sp>
        <p:nvSpPr>
          <p:cNvPr id="12" name="Footer Placeholder 4">
            <a:extLst>
              <a:ext uri="{FF2B5EF4-FFF2-40B4-BE49-F238E27FC236}">
                <a16:creationId xmlns:a16="http://schemas.microsoft.com/office/drawing/2014/main" id="{0C536C80-DEC3-6A48-B147-B3858396F974}"/>
              </a:ext>
            </a:extLst>
          </p:cNvPr>
          <p:cNvSpPr>
            <a:spLocks noGrp="1"/>
          </p:cNvSpPr>
          <p:nvPr>
            <p:ph type="ftr" sz="quarter" idx="11"/>
          </p:nvPr>
        </p:nvSpPr>
        <p:spPr>
          <a:xfrm>
            <a:off x="4038600" y="6415984"/>
            <a:ext cx="4114800" cy="365125"/>
          </a:xfrm>
        </p:spPr>
        <p:txBody>
          <a:bodyPr/>
          <a:lstStyle/>
          <a:p>
            <a:r>
              <a:rPr lang="en-US" dirty="0"/>
              <a:t>© 2020 UMass Amherst Global. All rights reserved.</a:t>
            </a:r>
            <a:endParaRPr lang="en-GB" dirty="0"/>
          </a:p>
        </p:txBody>
      </p:sp>
      <p:sp>
        <p:nvSpPr>
          <p:cNvPr id="14" name="Date Placeholder 3">
            <a:extLst>
              <a:ext uri="{FF2B5EF4-FFF2-40B4-BE49-F238E27FC236}">
                <a16:creationId xmlns:a16="http://schemas.microsoft.com/office/drawing/2014/main" id="{60EC1024-F4AB-CC47-B9E4-E14BF6369659}"/>
              </a:ext>
            </a:extLst>
          </p:cNvPr>
          <p:cNvSpPr txBox="1">
            <a:spLocks/>
          </p:cNvSpPr>
          <p:nvPr/>
        </p:nvSpPr>
        <p:spPr>
          <a:xfrm>
            <a:off x="838200" y="646750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bg1"/>
                </a:solidFill>
              </a:rPr>
              <a:t>Chapter 1</a:t>
            </a:r>
            <a:endParaRPr lang="en-GB" sz="1200" b="1" dirty="0">
              <a:solidFill>
                <a:schemeClr val="bg1"/>
              </a:solidFill>
            </a:endParaRPr>
          </a:p>
        </p:txBody>
      </p:sp>
    </p:spTree>
    <p:extLst>
      <p:ext uri="{BB962C8B-B14F-4D97-AF65-F5344CB8AC3E}">
        <p14:creationId xmlns:p14="http://schemas.microsoft.com/office/powerpoint/2010/main" val="10084272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13.9108"/>
  <p:tag name="LATEXADDIN" val="\documentclass{article}&#10;\usepackage{amsmath,amsfonts,amssymb,amsthm,epsfig,epstopdf,titling,url,array,color,soul,multicol}&#10;\pagestyle{empty}&#10;\begin{document}&#10;&#10;\boldmath&#10;\begin{equation*}&#10;A = \{\clubsuit,\diamondsuit\}&#10;\end{equation*}&#10;&#10;&#10;\end{document}"/>
  <p:tag name="IGUANATEXSIZE" val="24"/>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40.2324"/>
  <p:tag name="ORIGINALWIDTH" val="635.9205"/>
  <p:tag name="LATEXADDIN" val="\documentclass{article}&#10;\usepackage{amsmath,amsfonts,amssymb,amsthm,epsfig,epstopdf,titling,url,array,color,soul,multicol}&#10;\pagestyle{empty}&#10;\begin{document}&#10;&#10;\boldmath&#10;\begin{equation*}&#10;f(x)=x^2.&#10;\end{equation*}&#10;&#10;&#10;\end{document}"/>
  <p:tag name="IGUANATEXSIZE" val="24"/>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740.9074"/>
  <p:tag name="LATEXADDIN" val="\documentclass{article}&#10;\usepackage{amsmath,amsfonts,amssymb,amsthm,epsfig,epstopdf,titling,url,array,color,soul,multicol}&#10;\pagestyle{empty}&#10;\begin{document}&#10;&#10;\boldmath&#10;\begin{equation*}&#10;X=Y=\mathbb{R};&#10;\end{equation*}&#10;&#10;&#10;\end{document}"/>
  <p:tag name="IGUANATEXSIZE" val="24"/>
  <p:tag name="IGUANATEXCURSOR" val="202"/>
  <p:tag name="TRANSPARENCY" val="True"/>
  <p:tag name="FILENAME" val=""/>
  <p:tag name="LATEXENGINEID" val="0"/>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2053.993"/>
  <p:tag name="LATEXADDIN" val="\documentclass{article}&#10;\usepackage{amsmath,amsfonts,amssymb,amsthm,epsfig,epstopdf,titling,url,array,color,soul,multicol}&#10;\pagestyle{empty}&#10;\begin{document}&#10;&#10;\boldmath&#10;\begin{equation*}&#10;\textbf{Range}(f)=\mathbb{R}^{+}=\{x \in \mathbb{R} | x \geq 0 \}.&#10;\end{equation*}&#10;&#10;&#10;\end{document}"/>
  <p:tag name="IGUANATEXSIZE" val="24"/>
  <p:tag name="IGUANATEXCURSOR" val="253"/>
  <p:tag name="TRANSPARENCY" val="True"/>
  <p:tag name="FILENAME" val=""/>
  <p:tag name="LATEXENGINEID" val="0"/>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38.545"/>
  <p:tag name="LATEXADDIN" val="\documentclass{article}&#10;\usepackage{amsmath,amsfonts,amssymb,amsthm,epsfig,epstopdf,titling,url,array,color,soul,multicol}&#10;\pagestyle{empty}&#10;\begin{document}&#10;&#10;\boldmath&#10;\begin{equation*}&#10;f(x_1) = f(x_2) \ \Rightarrow \ x_1=x_2&#10;\end{equation*}&#10;&#10;&#10;\end{document}"/>
  <p:tag name="IGUANATEXSIZE" val="24"/>
  <p:tag name="IGUANATEXCURSOR" val="226"/>
  <p:tag name="TRANSPARENCY" val="True"/>
  <p:tag name="FILENAME" val=""/>
  <p:tag name="LATEXENGINEID" val="0"/>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25.1968"/>
  <p:tag name="LATEXADDIN" val="\documentclass{article}&#10;\usepackage{amsmath,amsfonts,amssymb,amsthm,epsfig,epstopdf,titling,url,array,color,soul,multicol}&#10;\pagestyle{empty}&#10;\begin{document}&#10;&#10;\boldmath&#10;\begin{equation*}&#10;A; \ |A|.&#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36.183"/>
  <p:tag name="LATEXADDIN" val="\documentclass{article}&#10;\usepackage{amsmath,amsfonts,amssymb,amsthm,epsfig,epstopdf,titling,url,array,color,soul,multicol}&#10;\pagestyle{empty}&#10;\begin{document}&#10;&#10;\boldmath&#10;\begin{equation*}&#10;|A| &lt; \infty.&#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855.6431"/>
  <p:tag name="LATEXADDIN" val="\documentclass{article}&#10;\usepackage{amsmath,amsfonts,amssymb,amsthm,epsfig,epstopdf,titling,url,array,color,soul,multicol}&#10;\pagestyle{empty}&#10;\begin{document}&#10;&#10;\boldmath&#10;\begin{equation*}&#10;a_1,a_2,a_3, \cdots ,&#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345.7068"/>
  <p:tag name="ORIGINALWIDTH" val="818.1477"/>
  <p:tag name="LATEXADDIN" val="\documentclass{article}&#10;\usepackage{amsmath,amsfonts,amssymb,amsthm,epsfig,epstopdf,titling,url,array,color,soul,multicol}&#10;\pagestyle{empty}&#10;\begin{document}&#10;&#10;\boldmath&#10;\begin{equation*}&#10;A= \bigcup_{k=1}^{\infty} \{ a_{k} \},&#10;\end{equation*}&#10;&#10;&#10;\end{document}"/>
  <p:tag name="IGUANATEXSIZE" val="24"/>
  <p:tag name="IGUANATEXCURSOR" val="212"/>
  <p:tag name="TRANSPARENCY" val="True"/>
  <p:tag name="FILENAME" val=""/>
  <p:tag name="LATEXENGINEID" val="0"/>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233.596"/>
  <p:tag name="LATEXADDIN" val="\documentclass{article}&#10;\usepackage{amsmath,amsfonts,amssymb,amsthm,epsfig,epstopdf,titling,url,array,color,soul,multicol}&#10;\pagestyle{empty}&#10;\begin{document}&#10;&#10;\boldmath&#10;\begin{equation*}&#10;A=\{a_1,a_2,a_3, \cdots \}&#10;\end{equation*}&#10;&#10;&#10;\end{document}"/>
  <p:tag name="IGUANATEXSIZE" val="24"/>
  <p:tag name="IGUANATEXCURSOR" val="213"/>
  <p:tag name="TRANSPARENCY" val="True"/>
  <p:tag name="FILENAME" val=""/>
  <p:tag name="LATEXENGINEID" val="0"/>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08.624"/>
  <p:tag name="LATEXADDIN" val="\documentclass{article}&#10;\usepackage{amsmath,amsfonts,amssymb,amsthm,epsfig,epstopdf,titling,url,array,color,soul,multicol}&#10;\pagestyle{empty}&#10;\begin{document}&#10;&#10;\boldmath&#10;\begin{equation*}&#10;\mathbb{N}=\{1,2,3,\cdots\}&#10;\end{equation*}&#10;&#10;&#10;\end{document}"/>
  <p:tag name="IGUANATEXSIZE" val="22"/>
  <p:tag name="IGUANATEXCURSOR" val="214"/>
  <p:tag name="TRANSPARENCY" val="True"/>
  <p:tag name="FILENAME" val=""/>
  <p:tag name="LATEXENGINEID" val="0"/>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05.4369"/>
  <p:tag name="LATEXADDIN" val="\documentclass{article}&#10;\usepackage{amsmath,amsfonts,amssymb,amsthm,epsfig,epstopdf,titling,url,array,color,soul,multicol}&#10;\pagestyle{empty}&#10;\begin{document}&#10;&#10;\boldmath&#10;\begin{equation*}&#10;\mathbb{R}; \ [\ 0,1 ]\&#10;\end{equation*}&#10;&#10;&#10;\end{document}"/>
  <p:tag name="IGUANATEXSIZE" val="24"/>
  <p:tag name="IGUANATEXCURSOR" val="210"/>
  <p:tag name="TRANSPARENCY" val="True"/>
  <p:tag name="FILENAME" val=""/>
  <p:tag name="LATEXENGINEID" val="0"/>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345.7068"/>
  <p:tag name="ORIGINALWIDTH" val="1664.792"/>
  <p:tag name="LATEXADDIN" val="\documentclass{article}&#10;\usepackage{amsmath,amsfonts,amssymb,amsthm,epsfig,epstopdf,titling,url,array,color,soul,multicol}&#10;\pagestyle{empty}&#10;\begin{document}&#10;&#10;\boldmath&#10;\begin{equation*}&#10;N= \{1,2,3,\cdots \} = \bigcup_{k=1}^{\infty} \{ k \}&#10;\end{equation*}&#10;&#10;&#10;\end{document}"/>
  <p:tag name="IGUANATEXSIZE" val="24"/>
  <p:tag name="IGUANATEXCURSOR" val="240"/>
  <p:tag name="TRANSPARENCY" val="True"/>
  <p:tag name="FILENAME" val=""/>
  <p:tag name="LATEXENGINEID" val="0"/>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76.49047"/>
  <p:tag name="LATEXADDIN" val="\documentclass{article}&#10;\usepackage{amsmath,amsfonts,amssymb,amsthm,epsfig,epstopdf,titling,url,array,color,soul,multicol}&#10;\pagestyle{empty}&#10;\begin{document}&#10;&#10;\boldmath&#10;\begin{equation*}&#10;\mathbb{Z} &#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875.516"/>
  <p:tag name="LATEXADDIN" val="\documentclass{article}&#10;\usepackage{amsmath,amsfonts,amssymb,amsthm,epsfig,epstopdf,titling,url,array,color,soul,multicol}&#10;\pagestyle{empty}&#10;\begin{document}&#10;&#10;\boldmath&#10;\begin{equation*}&#10;\mathbb{Z}=\{0,1,-1,2,-2,3,-3,\cdots\}&#10;\end{equation*}&#10;&#10;&#10;\end{document}"/>
  <p:tag name="IGUANATEXSIZE" val="24"/>
  <p:tag name="IGUANATEXCURSOR" val="225"/>
  <p:tag name="TRANSPARENCY" val="True"/>
  <p:tag name="FILENAME" val=""/>
  <p:tag name="LATEXENGINEID" val="0"/>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75.74055"/>
  <p:tag name="ORIGINALWIDTH" val="532.4335"/>
  <p:tag name="LATEXADDIN" val="\documentclass{article}&#10;\usepackage{amsmath,amsfonts,amssymb,amsthm,epsfig,epstopdf,titling,url,array,color,soul,multicol}&#10;\pagestyle{empty}&#10;\begin{document}&#10;&#10;\boldmath&#10;\begin{equation*}&#10;a_1 \ a_2 \ \ a_3&#10;\end{equation*}&#10;&#10;&#10;\end{document}"/>
  <p:tag name="IGUANATEXSIZE" val="22"/>
  <p:tag name="IGUANATEXCURSOR" val="20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38.7327"/>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660.292"/>
  <p:tag name="LATEXADDIN" val="\documentclass{article}&#10;\usepackage{amsmath,amsfonts,amssymb,amsthm,epsfig,epstopdf,titling,url,array,color,soul,multicol}&#10;\pagestyle{empty}&#10;\begin{document}&#10;&#10;\boldmath&#10;\begin{equation*}&#10;B=\bigcup_{i,j=1}^{\infty}\{b_{ij}\} = \bigcup_i^{\infty} \bigcup_j^{\infty} \{ b_{ij} \}&#10;\end{equation*}&#10;&#10;&#10;\end{document}"/>
  <p:tag name="IGUANATEXSIZE" val="24"/>
  <p:tag name="IGUANATEXCURSOR" val="276"/>
  <p:tag name="TRANSPARENCY" val="True"/>
  <p:tag name="FILENAME" val=""/>
  <p:tag name="LATEXENGINEID" val="0"/>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914.1357"/>
  <p:tag name="LATEXADDIN" val="\documentclass{article}&#10;\usepackage{amsmath,amsfonts,amssymb,amsthm,epsfig,epstopdf,titling,url,array,color,soul,multicol}&#10;\pagestyle{empty}&#10;\begin{document}&#10;&#10;\boldmath&#10;\begin{equation*}&#10;\mathbb{Q}^+= \bigcup_{i,j=1}^{\infty} \{ \frac{i}{j} \}.&#10;\end{equation*}&#10;&#10;&#10;\end{document}"/>
  <p:tag name="IGUANATEXSIZE" val="24"/>
  <p:tag name="IGUANATEXCURSOR" val="225"/>
  <p:tag name="TRANSPARENCY" val="True"/>
  <p:tag name="FILENAME" val=""/>
  <p:tag name="LATEXENGINEID" val="0"/>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914.1357"/>
  <p:tag name="LATEXADDIN" val="\documentclass{article}&#10;\usepackage{amsmath,amsfonts,amssymb,amsthm,epsfig,epstopdf,titling,url,array,color,soul,multicol}&#10;\pagestyle{empty}&#10;\begin{document}&#10;&#10;\boldmath&#10;\begin{equation*}&#10;\mathbb{Q}^+= \bigcup_{i,j=1}^{\infty} \{ \frac{i}{j} \}.&#10;\end{equation*}&#10;&#10;&#10;\end{document}"/>
  <p:tag name="IGUANATEXSIZE" val="24"/>
  <p:tag name="IGUANATEXCURSOR" val="225"/>
  <p:tag name="TRANSPARENCY" val="True"/>
  <p:tag name="FILENAME" val=""/>
  <p:tag name="LATEXENGINEID" val="0"/>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86.23921"/>
  <p:tag name="LATEXADDIN" val="\documentclass{article}&#10;\usepackage{amsmath,amsfonts,amssymb,amsthm,epsfig,epstopdf,titling,url,array,color,soul,multicol}&#10;\pagestyle{empty}&#10;\begin{document}&#10;&#10;\boldmath&#10;\begin{equation*}&#10;\mathbb{R}&#10;\end{equation*}&#10;&#10;&#10;\end{document}"/>
  <p:tag name="IGUANATEXSIZE" val="24"/>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54.9681"/>
  <p:tag name="LATEXADDIN" val="\documentclass{article}&#10;\usepackage{amsmath,amsfonts,amssymb,amsthm,epsfig,epstopdf,titling,url,array,color,soul,multicol}&#10;\pagestyle{empty}&#10;\begin{document}&#10;&#10;\boldmath&#10;\begin{equation*}&#10;[a,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96.73788"/>
  <p:tag name="ORIGINALWIDTH" val="324.7094"/>
  <p:tag name="LATEXADDIN" val="\documentclass{article}&#10;\usepackage{amsmath,amsfonts,amssymb,amsthm,epsfig,epstopdf,titling,url,array,color,soul,multicol}&#10;\pagestyle{empty}&#10;\begin{document}&#10;&#10;\boldmath&#10;\begin{equation*}&#10;b&gt;a&#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55.043"/>
  <p:tag name="LATEXADDIN" val="\documentclass{article}&#10;\usepackage{amsmath,amsfonts,amssymb,amsthm,epsfig,epstopdf,titling,url,array,color,soul,multicol}&#10;\pagestyle{empty}&#10;\begin{document}&#10;&#10;\boldmath&#10;\begin{equation*}&#10;[a,b] = \{ x\in \mathbb{R},\ a \leq x \leq b\}&#10;\end{equation*}&#10;&#10;&#10;\end{document}"/>
  <p:tag name="IGUANATEXSIZE" val="24"/>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70.791"/>
  <p:tag name="LATEXADDIN" val="\documentclass{article}&#10;\usepackage{amsmath,amsfonts,amssymb,amsthm,epsfig,epstopdf,titling,url,array,color,soul,multicol}&#10;\pagestyle{empty}&#10;\begin{document}&#10;&#10;\boldmath&#10;\begin{equation*}&#10;[a,b) = \{ x\in \mathbb{R},\ a \leq x &lt; b\}&#10;\end{equation*}&#10;&#10;&#10;\end{document}"/>
  <p:tag name="IGUANATEXSIZE" val="24"/>
  <p:tag name="IGUANATEXCURSOR" val="226"/>
  <p:tag name="TRANSPARENCY" val="True"/>
  <p:tag name="FILENAME" val=""/>
  <p:tag name="LATEXENGINEID" val="0"/>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65.3918"/>
  <p:tag name="LATEXADDIN" val="\documentclass{article}&#10;\usepackage{amsmath,amsfonts,amssymb,amsthm,epsfig,epstopdf,titling,url,array,color,soul,multicol}&#10;\pagestyle{empty}&#10;\begin{document}&#10;&#10;\boldmath&#10;\begin{equation*}&#10;E_1 = \{1,3,5\},&#10;\end{equation*}&#10;&#10;&#10;\end{document}"/>
  <p:tag name="IGUANATEXSIZE" val="22"/>
  <p:tag name="IGUANATEXCURSOR" val="203"/>
  <p:tag name="TRANSPARENCY" val="True"/>
  <p:tag name="FILENAME" val=""/>
  <p:tag name="LATEXENGINEID" val="0"/>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29.6588"/>
  <p:tag name="LATEXADDIN" val="\documentclass{article}&#10;\usepackage{amsmath,amsfonts,amssymb,amsthm,epsfig,epstopdf,titling,url,array,color,soul,multicol}&#10;\pagestyle{empty}&#10;\begin{document}&#10;&#10;\boldmath&#10;\begin{equation*}&#10;E_2 = \{2,4\},&#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88.48898"/>
  <p:tag name="LATEXADDIN" val="\documentclass{article}&#10;\usepackage{amsmath,amsfonts,amssymb,amsthm,epsfig,epstopdf,titling,url,array,color,soul,multicol}&#10;\pagestyle{empty}&#10;\begin{document}&#10;&#10;\boldmath&#10;\begin{equation*}&#10;\subset&#10;\end{equation*}&#10;&#10;&#10;\end{document}"/>
  <p:tag name="IGUANATEXSIZE" val="24"/>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54.1807"/>
  <p:tag name="LATEXADDIN" val="\documentclass{article}&#10;\usepackage{amsmath,amsfonts,amssymb,amsthm,epsfig,epstopdf,titling,url,array,color,soul,multicol}&#10;\pagestyle{empty}&#10;\begin{document}&#10;&#10;\boldmath&#10;\begin{equation*}&#10;E_3 = \{6\}&#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69.104"/>
  <p:tag name="LATEXADDIN" val="\documentclass{article}&#10;\usepackage{amsmath,amsfonts,amssymb,amsthm,epsfig,epstopdf,titling,url,array,color,soul,multicol}&#10;\pagestyle{empty}&#10;\begin{document}&#10;&#10;\boldmath&#10;\begin{equation*}&#10;\Omega = \{1,2,3,4,5,6\}&#10;\end{equation*}&#10;&#10;&#10;\end{document}"/>
  <p:tag name="IGUANATEXSIZE" val="24"/>
  <p:tag name="IGUANATEXCURSOR" val="211"/>
  <p:tag name="TRANSPARENCY" val="True"/>
  <p:tag name="FILENAME" val=""/>
  <p:tag name="LATEXENGINEID" val="0"/>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499.063"/>
  <p:tag name="LATEXADDIN" val="\documentclass{article}&#10;\usepackage{amsmath,amsfonts,amssymb,amsthm,epsfig,epstopdf,titling,url,array,color,soul,multicol}&#10;\pagestyle{empty}&#10;\begin{document}&#10;&#10;\boldmath&#10;\begin{equation*}&#10;\Omega = \{(1,1,1),(1,1,2),\cdots,(1,1,6),(2,1,1),\cdots,(6,6,6)\}&#10;\end{equation*}&#10;&#10;&#10;\end{document}"/>
  <p:tag name="IGUANATEXSIZE" val="24"/>
  <p:tag name="IGUANATEXCURSOR" val="251"/>
  <p:tag name="TRANSPARENCY" val="True"/>
  <p:tag name="FILENAME" val=""/>
  <p:tag name="LATEXENGINEID" val="0"/>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32.733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917.8853"/>
  <p:tag name="LATEXADDIN" val="\documentclass{article}&#10;\usepackage{amsmath,amsfonts,amssymb,amsthm,epsfig,epstopdf,titling,url,array,color,soul,multicol}&#10;\pagestyle{empty}&#10;\begin{document}&#10;&#10;\boldmath&#10;\begin{equation*}&#10;B_1, B_2, \cdots , B_n&#10;\end{equation*}&#10;&#10;&#10;\end{document}"/>
  <p:tag name="IGUANATEXSIZE" val="24"/>
  <p:tag name="IGUANATEXCURSOR" val="207"/>
  <p:tag name="TRANSPARENCY" val="True"/>
  <p:tag name="FILENAME" val=""/>
  <p:tag name="LATEXENGINEID" val="0"/>
  <p:tag name="TEMPFOLDER" val="c:\temp\"/>
  <p:tag name="LATEXFORMHEIGHT" val="312"/>
  <p:tag name="LATEXFORMWIDTH" val="384"/>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648.294"/>
  <p:tag name="LATEXADDIN" val="\documentclass{article}&#10;\usepackage{amsmath,amsfonts,amssymb,amsthm,epsfig,epstopdf,titling,url,array,color,soul,multicol}&#10;\pagestyle{empty}&#10;\begin{document}&#10;&#10;\boldmath&#10;\begin{equation*}&#10;\color{red} B_1 \cup B_2 \cup B_3 \cup \cdots B_n = \Omega&#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1200"/>
  <p:tag name="ORIGINALHEIGHT" val="132.7334"/>
  <p:tag name="ORIGINALWIDTH" val="1170.604"/>
  <p:tag name="LATEXADDIN" val="\documentclass{article}&#10;\usepackage{amsmath,amsfonts,amssymb,amsthm,epsfig,epstopdf,titling,url,array,color,soul,multicol}&#10;\pagestyle{empty}&#10;\begin{document}&#10;&#10;\boldmath&#10;\begin{equation*}&#10;\color{red} B_i \cap B_j=\emptyset, \ i\neq j.&#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1.4811"/>
  <p:tag name="LATEXADDIN" val="\documentclass{article}&#10;\usepackage{amsmath,amsfonts,amssymb,amsthm,epsfig,epstopdf,titling,url,array,color,soul,multicol}&#10;\pagestyle{empty}&#10;\begin{document}&#10;&#10;\boldmath&#10;\begin{equation*}&#10;B_1&#10;\end{equation*}&#10;&#10;&#10;\end{document}"/>
  <p:tag name="IGUANATEXSIZE" val="18"/>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OUTPUTDPI" val="1200"/>
  <p:tag name="ORIGINALHEIGHT" val="86.98914"/>
  <p:tag name="ORIGINALWIDTH" val="91.48859"/>
  <p:tag name="LATEXADDIN" val="\documentclass{article}&#10;\usepackage{amsmath,amsfonts,amssymb,amsthm,epsfig,epstopdf,titling,url,array,color,soul,multicol}&#10;\pagestyle{empty}&#10;\begin{document}&#10;&#10;\boldmath&#10;\begin{equation*}&#10;\Omega&#10;\end{equation*}&#10;&#10;&#10;\end{document}"/>
  <p:tag name="IGUANATEXSIZE" val="22"/>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438.6952"/>
  <p:tag name="LATEXADDIN" val="\documentclass{article}&#10;\usepackage{amsmath,amsfonts,amssymb,amsthm,epsfig,epstopdf,titling,url,array,color,soul,multicol}&#10;\pagestyle{empty}&#10;\begin{document}&#10;&#10;\boldmath&#10;\begin{equation*}&#10;A \subset B,&#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5.9805"/>
  <p:tag name="LATEXADDIN" val="\documentclass{article}&#10;\usepackage{amsmath,amsfonts,amssymb,amsthm,epsfig,epstopdf,titling,url,array,color,soul,multicol}&#10;\pagestyle{empty}&#10;\begin{document}&#10;&#10;\boldmath&#10;\begin{equation*}&#10;B_4&#10;\end{equation*}&#10;&#10;&#10;\end{document}"/>
  <p:tag name="IGUANATEXSIZE" val="18"/>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53.7308"/>
  <p:tag name="LATEXADDIN" val="\documentclass{article}&#10;\usepackage{amsmath,amsfonts,amssymb,amsthm,epsfig,epstopdf,titling,url,array,color,soul,multicol}&#10;\pagestyle{empty}&#10;\begin{document}&#10;&#10;\boldmath&#10;\begin{equation*}&#10;B_2&#10;\end{equation*}&#10;&#10;&#10;\end{document}"/>
  <p:tag name="IGUANATEXSIZE" val="18"/>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4.4807"/>
  <p:tag name="LATEXADDIN" val="\documentclass{article}&#10;\usepackage{amsmath,amsfonts,amssymb,amsthm,epsfig,epstopdf,titling,url,array,color,soul,multicol}&#10;\pagestyle{empty}&#10;\begin{document}&#10;&#10;\boldmath&#10;\begin{equation*}&#10;B_3&#10;\end{equation*}&#10;&#10;&#10;\end{document}"/>
  <p:tag name="IGUANATEXSIZE" val="18"/>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3.7308"/>
  <p:tag name="LATEXADDIN" val="\documentclass{article}&#10;\usepackage{amsmath,amsfonts,amssymb,amsthm,epsfig,epstopdf,titling,url,array,color,soul,multicol}&#10;\pagestyle{empty}&#10;\begin{document}&#10;&#10;\boldmath&#10;\begin{equation*}&#10;B_5&#10;\end{equation*}&#10;&#10;&#10;\end{document}"/>
  <p:tag name="IGUANATEXSIZE" val="18"/>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4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21.2224"/>
  <p:tag name="LATEXADDIN" val="\documentclass{article}&#10;\usepackage{amsmath,amsfonts,amssymb,amsthm,epsfig,epstopdf,titling,url,array,color,soul,multicol}&#10;\pagestyle{empty}&#10;\begin{document}&#10;&#10;\boldmath&#10;\begin{equation*}&#10;(S).&#10;\end{equation*}&#10;&#10;&#10;\end{document}"/>
  <p:tag name="IGUANATEXSIZE" val="22"/>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14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57.105"/>
  <p:tag name="LATEXADDIN" val="\documentclass{article}&#10;\usepackage{amsmath,amsfonts,amssymb,amsthm,epsfig,epstopdf,titling,url,array,color,soul,multicol}&#10;\pagestyle{empty}&#10;\begin{document}&#10;&#10;\boldmath&#10;\begin{equation*}&#10;S= \{1,2,3,4,5,6\}&#10;\end{equation*}&#10;&#10;&#10;\end{document}"/>
  <p:tag name="IGUANATEXSIZE" val="22"/>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146.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107.9865"/>
  <p:tag name="LATEXADDIN" val="\documentclass{article}&#10;\usepackage{amsmath,amsfonts,amssymb,amsthm,epsfig,epstopdf,titling,url,array,color,soul,multicol}&#10;\pagestyle{empty}&#10;\begin{document}&#10;&#10;\boldmath&#10;\begin{equation*}&#10;S.&#10;\end{equation*}&#10;&#10;&#10;\end{document}"/>
  <p:tag name="IGUANATEXSIZE" val="22"/>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47.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27.4841"/>
  <p:tag name="LATEXADDIN" val="\documentclass{article}&#10;\usepackage{amsmath,amsfonts,amssymb,amsthm,epsfig,epstopdf,titling,url,array,color,soul,multicol}&#10;\pagestyle{empty}&#10;\begin{document}&#10;&#10;\boldmath&#10;\begin{equation*}&#10;\Rightarrow&#10;\end{equation*}&#10;&#10;&#10;\end{document}"/>
  <p:tag name="IGUANATEXSIZE" val="22"/>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14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04.574"/>
  <p:tag name="LATEXADDIN" val="\documentclass{article}&#10;\usepackage{amsmath,amsfonts,amssymb,amsthm,epsfig,epstopdf,titling,url,array,color,soul,multicol}&#10;\pagestyle{empty}&#10;\begin{document}&#10;&#10;\boldmath&#10;\begin{equation*}&#10;E_1 = \{1,2\}, \ \ E_2 = \{4\}&#10;\end{equation*}&#10;&#10;&#10;\end{document}"/>
  <p:tag name="IGUANATEXSIZE" val="22"/>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14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312.711"/>
  <p:tag name="LATEXADDIN" val="\documentclass{article}&#10;\usepackage{amsmath,amsfonts,amssymb,amsthm,epsfig,epstopdf,titling,url,array,color,soul,multicol}&#10;\pagestyle{empty}&#10;\begin{document}&#10;&#10;\boldmath&#10;\begin{equation*}&#10;E=\{1,4\}; \ \ C=\{1,4,9\} \ \Rightarrow \ E \subset C.&#10;\end{equation*}&#10;&#10;&#10;\end{document}"/>
  <p:tag name="IGUANATEXSIZE" val="24"/>
  <p:tag name="IGUANATEXCURSOR" val="242"/>
  <p:tag name="TRANSPARENCY" val="True"/>
  <p:tag name="FILENAME" val=""/>
  <p:tag name="LATEXENGINEID" val="0"/>
  <p:tag name="TEMPFOLDER" val="c:\temp\"/>
  <p:tag name="LATEXFORMHEIGHT" val="312"/>
  <p:tag name="LATEXFORMWIDTH" val="384"/>
  <p:tag name="LATEXFORMWRAP" val="True"/>
  <p:tag name="BITMAPVECTOR" val="0"/>
</p:tagLst>
</file>

<file path=ppt/tags/tag15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32.733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51.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19.61"/>
  <p:tag name="LATEXADDIN" val="\documentclass{article}&#10;\usepackage{amsmath,amsfonts,amssymb,amsthm,epsfig,epstopdf,titling,url,array,color,soul,multicol}&#10;\pagestyle{empty}&#10;\begin{document}&#10;&#10;\boldmath&#10;\begin{equation*}&#10;E_1: \textbf{ has occurred }&#10;\end{equation*}&#10;&#10;&#10;\end{document}"/>
  <p:tag name="IGUANATEXSIZE" val="20"/>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152.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374.578"/>
  <p:tag name="LATEXADDIN" val="\documentclass{article}&#10;\usepackage{amsmath,amsfonts,amssymb,amsthm,epsfig,epstopdf,titling,url,array,color,soul,multicol}&#10;\pagestyle{empty}&#10;\begin{document}&#10;&#10;\boldmath&#10;\begin{equation*}&#10;E_2: \textbf{ has not occurred }&#10;\end{equation*}&#10;&#10;&#10;\end{document}"/>
  <p:tag name="IGUANATEXSIZE" val="20"/>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15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487.064"/>
  <p:tag name="LATEXADDIN" val="\documentclass{article}&#10;\usepackage{amsmath,amsfonts,amssymb,amsthm,epsfig,epstopdf,titling,url,array,color,soul,multicol}&#10;\pagestyle{empty}&#10;\begin{document}&#10;&#10;\boldmath&#10;\begin{equation*}&#10;S = \{(1,1,1),(1,1,2),\cdots,(1,1,6),(2,1,1),\cdots,(6,6,6)\}&#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54.xml><?xml version="1.0" encoding="utf-8"?>
<p:tagLst xmlns:a="http://schemas.openxmlformats.org/drawingml/2006/main" xmlns:r="http://schemas.openxmlformats.org/officeDocument/2006/relationships" xmlns:p="http://schemas.openxmlformats.org/presentationml/2006/main">
  <p:tag name="OUTPUTDPI" val="1200"/>
  <p:tag name="ORIGINALHEIGHT" val="115.4856"/>
  <p:tag name="ORIGINALWIDTH" val="339.7076"/>
  <p:tag name="LATEXADDIN" val="\documentclass{article}&#10;\usepackage{amsmath,amsfonts,amssymb,amsthm,epsfig,epstopdf,titling,url,array,color,soul,multicol}&#10;\pagestyle{empty}&#10;\begin{document}&#10;&#10;\boldmath&#10;\begin{equation*}&#10;\Rightarrow \ 6^3 &#10;\end{equation*}&#10;&#10;&#10;\end{document}"/>
  <p:tag name="IGUANATEXSIZE" val="22"/>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15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95.3881"/>
  <p:tag name="LATEXADDIN" val="\documentclass{article}&#10;\usepackage{amsmath,amsfonts,amssymb,amsthm,epsfig,epstopdf,titling,url,array,color,soul,multicol}&#10;\pagestyle{empty}&#10;\begin{document}&#10;&#10;\boldmath&#10;\begin{equation*}&#10;A \ \longrightarrow \ P(A):&#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56.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32.733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5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11.2111"/>
  <p:tag name="LATEXADDIN" val="\documentclass{article}&#10;\usepackage{amsmath,amsfonts,amssymb,amsthm,epsfig,epstopdf,titling,url,array,color,soul,multicol}&#10;\pagestyle{empty}&#10;\begin{document}&#10;&#10;\boldmath&#10;\begin{equation*}&#10;P(A)&#10;\end{equation*}&#10;&#10;&#10;\end{document}"/>
  <p:tag name="IGUANATEXSIZE" val="24"/>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158.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32.733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5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93.7008"/>
  <p:tag name="LATEXADDIN" val="\documentclass{article}&#10;\usepackage{amsmath,amsfonts,amssymb,amsthm,epsfig,epstopdf,titling,url,array,color,soul,multicol}&#10;\pagestyle{empty}&#10;\begin{document}&#10;&#10;\boldmath&#10;\begin{equation*}&#10;\color{blue} P(A):&#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6.73788"/>
  <p:tag name="ORIGINALWIDTH" val="390.7012"/>
  <p:tag name="LATEXADDIN" val="\documentclass{article}&#10;\usepackage{amsmath,amsfonts,amssymb,amsthm,epsfig,epstopdf,titling,url,array,color,soul,multicol}&#10;\pagestyle{empty}&#10;\begin{document}&#10;&#10;\boldmath&#10;\begin{equation*}&#10;\mathbb{N}\subset \mathbb{Z}.&#10;\end{equation*}&#10;&#10;&#10;\end{document}"/>
  <p:tag name="IGUANATEXSIZE" val="24"/>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16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61.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62.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63.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4.4807"/>
  <p:tag name="LATEXADDIN" val="\documentclass{article}&#10;\usepackage{amsmath,amsfonts,amssymb,amsthm,epsfig,epstopdf,titling,url,array,color,soul,multicol}&#10;\pagestyle{empty}&#10;\begin{document}&#10;&#10;\boldmath&#10;\begin{equation*}&#10;A_3&#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6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74.2032"/>
  <p:tag name="LATEXADDIN" val="\documentclass{article}&#10;\usepackage{amsmath,amsfonts,amssymb,amsthm,epsfig,epstopdf,titling,url,array,color,soul,multicol}&#10;\pagestyle{empty}&#10;\begin{document}&#10;&#10;\boldmath&#10;\begin{equation*}&#10;P(A_1)&#10;\end{equation*}&#10;&#10;&#10;\end{document}"/>
  <p:tag name="IGUANATEXSIZE" val="22"/>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16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74.2032"/>
  <p:tag name="LATEXADDIN" val="\documentclass{article}&#10;\usepackage{amsmath,amsfonts,amssymb,amsthm,epsfig,epstopdf,titling,url,array,color,soul,multicol}&#10;\pagestyle{empty}&#10;\begin{document}&#10;&#10;\boldmath&#10;\begin{equation*}&#10;P(A_2)&#10;\end{equation*}&#10;&#10;&#10;\end{document}"/>
  <p:tag name="IGUANATEXSIZE" val="22"/>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16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42.2197"/>
  <p:tag name="LATEXADDIN" val="\documentclass{article}&#10;\usepackage{amsmath,amsfonts,amssymb,amsthm,epsfig,epstopdf,titling,url,array,color,soul,multicol}&#10;\pagestyle{empty}&#10;\begin{document}&#10;&#10;\boldmath&#10;\begin{equation*}&#10;P(.)&#10;\end{equation*}&#10;&#10;&#10;\end{document}"/>
  <p:tag name="IGUANATEXSIZE" val="24"/>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167.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6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30.1462"/>
  <p:tag name="LATEXADDIN" val="\documentclass{article}&#10;\usepackage{amsmath,amsfonts,amssymb,amsthm,epsfig,epstopdf,titling,url,array,color,soul,multicol}&#10;\pagestyle{empty}&#10;\begin{document}&#10;&#10;\boldmath&#10;\begin{equation*}&#10;A, \ P(A) \geq 0 .&#10;\end{equation*}&#10;&#10;&#10;\end{document}"/>
  <p:tag name="IGUANATEXSIZE" val="24"/>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169.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932.508"/>
  <p:tag name="LATEXADDIN" val="\documentclass{article}&#10;\usepackage{amsmath,amsfonts,amssymb,amsthm,epsfig,epstopdf,titling,url,array,color,soul,multicol}&#10;\pagestyle{empty}&#10;\begin{document}&#10;&#10;\boldmath&#10;\begin{equation*}&#10;A \subset B \ \equiv \ (x\in A) \ \Rightarrow \  (x\in B)&#10;\end{equation*}&#10;&#10;&#10;\end{document}"/>
  <p:tag name="IGUANATEXSIZE" val="24"/>
  <p:tag name="IGUANATEXCURSOR" val="243"/>
  <p:tag name="TRANSPARENCY" val="True"/>
  <p:tag name="FILENAME" val=""/>
  <p:tag name="LATEXENGINEID" val="0"/>
  <p:tag name="TEMPFOLDER" val="c:\temp\"/>
  <p:tag name="LATEXFORMHEIGHT" val="312"/>
  <p:tag name="LATEXFORMWIDTH" val="384"/>
  <p:tag name="LATEXFORMWRAP" val="True"/>
  <p:tag name="BITMAPVECTOR" val="0"/>
</p:tagLst>
</file>

<file path=ppt/tags/tag17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0.6749"/>
  <p:tag name="LATEXADDIN" val="\documentclass{article}&#10;\usepackage{amsmath,amsfonts,amssymb,amsthm,epsfig,epstopdf,titling,url,array,color,soul,multicol}&#10;\pagestyle{empty}&#10;\begin{document}&#10;&#10;\boldmath&#10;\begin{equation*}&#10;P(S)=1.&#10;\end{equation*}&#10;&#10;&#10;\end{document}"/>
  <p:tag name="IGUANATEXSIZE" val="24"/>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171.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855.6431"/>
  <p:tag name="LATEXADDIN" val="\documentclass{article}&#10;\usepackage{amsmath,amsfonts,amssymb,amsthm,epsfig,epstopdf,titling,url,array,color,soul,multicol}&#10;\pagestyle{empty}&#10;\begin{document}&#10;&#10;\boldmath&#10;\begin{equation*}&#10;A_1, A_2, A_3, \cdots&#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17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310.836"/>
  <p:tag name="LATEXADDIN" val="\documentclass{article}&#10;\usepackage{amsmath,amsfonts,amssymb,amsthm,epsfig,epstopdf,titling,url,array,color,soul,multicol}&#10;\pagestyle{empty}&#10;\begin{document}&#10;&#10;\boldmath&#10;\begin{equation*}&#10;P(A_1 \cup A_2 \cup A_3    \cdots)=P(A_1)+P(A_2)+P(A_3)+\cdots&#10;\end{equation*}&#10;&#10;&#10;\end{document}"/>
  <p:tag name="IGUANATEXSIZE" val="24"/>
  <p:tag name="IGUANATEXCURSOR" val="211"/>
  <p:tag name="TRANSPARENCY" val="True"/>
  <p:tag name="FILENAME" val=""/>
  <p:tag name="LATEXENGINEID" val="0"/>
  <p:tag name="TEMPFOLDER" val="c:\temp\"/>
  <p:tag name="LATEXFORMHEIGHT" val="312"/>
  <p:tag name="LATEXFORMWIDTH" val="384"/>
  <p:tag name="LATEXFORMWRAP" val="True"/>
  <p:tag name="BITMAPVECTOR" val="0"/>
</p:tagLst>
</file>

<file path=ppt/tags/tag17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29.246"/>
  <p:tag name="LATEXADDIN" val="\documentclass{article}&#10;\usepackage{amsmath,amsfonts,amssymb,amsthm,epsfig,epstopdf,titling,url,array,color,soul,multicol}&#10;\pagestyle{empty}&#10;\begin{document}&#10;&#10;\boldmath&#10;\begin{equation*}&#10;P(\{1\}) = P(\{2\}) = \cdots = P(\{6\})&#10;\end{equation*}&#10;&#10;&#10;\end{document}"/>
  <p:tag name="IGUANATEXSIZE" val="24"/>
  <p:tag name="IGUANATEXCURSOR" val="203"/>
  <p:tag name="TRANSPARENCY" val="True"/>
  <p:tag name="FILENAME" val=""/>
  <p:tag name="LATEXENGINEID" val="0"/>
  <p:tag name="TEMPFOLDER" val="c:\temp\"/>
  <p:tag name="LATEXFORMHEIGHT" val="312"/>
  <p:tag name="LATEXFORMWIDTH" val="384"/>
  <p:tag name="LATEXFORMWRAP" val="True"/>
  <p:tag name="BITMAPVECTOR" val="0"/>
</p:tagLst>
</file>

<file path=ppt/tags/tag17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275.965"/>
  <p:tag name="LATEXADDIN" val="\documentclass{article}&#10;\usepackage{amsmath,amsfonts,amssymb,amsthm,epsfig,epstopdf,titling,url,array,color,soul,multicol}&#10;\pagestyle{empty}&#10;\begin{document}&#10;&#10;\boldmath&#10;\begin{equation*}&#10;P(\{1\} \cup \{2\} \cup \{3\} \cup \cdots \{6\} )= P(\{1\}) + P(\{2\}) + \cdots+ P(\{6\}) = 6 P(\{1\})&#10;\end{equation*}&#10;&#10;&#10;\end{document}"/>
  <p:tag name="IGUANATEXSIZE" val="22"/>
  <p:tag name="IGUANATEXCURSOR" val="289"/>
  <p:tag name="TRANSPARENCY" val="True"/>
  <p:tag name="FILENAME" val=""/>
  <p:tag name="LATEXENGINEID" val="0"/>
  <p:tag name="TEMPFOLDER" val="c:\temp\"/>
  <p:tag name="LATEXFORMHEIGHT" val="312"/>
  <p:tag name="LATEXFORMWIDTH" val="384"/>
  <p:tag name="LATEXFORMWRAP" val="True"/>
  <p:tag name="BITMAPVECTOR" val="0"/>
</p:tagLst>
</file>

<file path=ppt/tags/tag17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28.534"/>
  <p:tag name="LATEXADDIN" val="\documentclass{article}&#10;\usepackage{amsmath,amsfonts,amssymb,amsthm,epsfig,epstopdf,titling,url,array,color,soul,multicol}&#10;\pagestyle{empty}&#10;\begin{document}&#10;&#10;\boldmath&#10;\begin{equation*}&#10;1 = P(S) = P(\{1,2,\cdots,6\}) &#10;\end{equation*}&#10;&#10;&#10;\end{document}"/>
  <p:tag name="IGUANATEXSIZE" val="22"/>
  <p:tag name="IGUANATEXCURSOR" val="218"/>
  <p:tag name="TRANSPARENCY" val="True"/>
  <p:tag name="FILENAME" val=""/>
  <p:tag name="LATEXENGINEID" val="0"/>
  <p:tag name="TEMPFOLDER" val="c:\temp\"/>
  <p:tag name="LATEXFORMHEIGHT" val="312"/>
  <p:tag name="LATEXFORMWIDTH" val="384"/>
  <p:tag name="LATEXFORMWRAP" val="True"/>
  <p:tag name="BITMAPVECTOR" val="0"/>
</p:tagLst>
</file>

<file path=ppt/tags/tag176.xml><?xml version="1.0" encoding="utf-8"?>
<p:tagLst xmlns:a="http://schemas.openxmlformats.org/drawingml/2006/main" xmlns:r="http://schemas.openxmlformats.org/officeDocument/2006/relationships" xmlns:p="http://schemas.openxmlformats.org/presentationml/2006/main">
  <p:tag name="OUTPUTDPI" val="1200"/>
  <p:tag name="ORIGINALHEIGHT" val="270.7162"/>
  <p:tag name="ORIGINALWIDTH" val="2113.236"/>
  <p:tag name="LATEXADDIN" val="\documentclass{article}&#10;\usepackage{amsmath,amsfonts,amssymb,amsthm,epsfig,epstopdf,titling,url,array,color,soul,multicol}&#10;\pagestyle{empty}&#10;\begin{document}&#10;&#10;\boldmath&#10;\begin{equation*}&#10;\Rightarrow \ P(1) = P(2) = \cdots = P(6) = \frac{1}{6}&#10;\end{equation*}&#10;&#10;&#10;\end{document}"/>
  <p:tag name="IGUANATEXSIZE" val="24"/>
  <p:tag name="IGUANATEXCURSOR" val="211"/>
  <p:tag name="TRANSPARENCY" val="True"/>
  <p:tag name="FILENAME" val=""/>
  <p:tag name="LATEXENGINEID" val="0"/>
  <p:tag name="TEMPFOLDER" val="c:\temp\"/>
  <p:tag name="LATEXFORMHEIGHT" val="312"/>
  <p:tag name="LATEXFORMWIDTH" val="384"/>
  <p:tag name="LATEXFORMWRAP" val="True"/>
  <p:tag name="BITMAPVECTOR" val="0"/>
</p:tagLst>
</file>

<file path=ppt/tags/tag177.xml><?xml version="1.0" encoding="utf-8"?>
<p:tagLst xmlns:a="http://schemas.openxmlformats.org/drawingml/2006/main" xmlns:r="http://schemas.openxmlformats.org/officeDocument/2006/relationships" xmlns:p="http://schemas.openxmlformats.org/presentationml/2006/main">
  <p:tag name="OUTPUTDPI" val="1200"/>
  <p:tag name="ORIGINALHEIGHT" val="270.7162"/>
  <p:tag name="ORIGINALWIDTH" val="3132.358"/>
  <p:tag name="LATEXADDIN" val="\documentclass{article}&#10;\usepackage{amsmath,amsfonts,amssymb,amsthm,epsfig,epstopdf,titling,url,array,color,soul,multicol}&#10;\pagestyle{empty}&#10;\begin{document}&#10;&#10;\boldmath&#10;\begin{equation*}&#10;P(\{1,2\}) = P(\{1\} \cup \{2\}) = P(1) + P(2) = \frac{2}{6} = \frac{1}{3}.&#10;\end{equation*}&#10;&#10;&#10;\end{document}"/>
  <p:tag name="IGUANATEXSIZE" val="24"/>
  <p:tag name="IGUANATEXCURSOR" val="262"/>
  <p:tag name="TRANSPARENCY" val="True"/>
  <p:tag name="FILENAME" val=""/>
  <p:tag name="LATEXENGINEID" val="0"/>
  <p:tag name="TEMPFOLDER" val="c:\temp\"/>
  <p:tag name="LATEXFORMHEIGHT" val="312"/>
  <p:tag name="LATEXFORMWIDTH" val="384"/>
  <p:tag name="LATEXFORMWRAP" val="True"/>
  <p:tag name="BITMAPVECTOR" val="0"/>
</p:tagLst>
</file>

<file path=ppt/tags/tag178.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717.6603"/>
  <p:tag name="LATEXADDIN" val="\documentclass{article}&#10;\usepackage{amsmath,amsfonts,amssymb,amsthm,epsfig,epstopdf,titling,url,array,color,soul,multicol}&#10;\pagestyle{empty}&#10;\begin{document}&#10;&#10;\boldmath&#10;\begin{equation*}&#10;P(A) = \frac{|A|}{|S|}&#10;\end{equation*}&#10;&#10;&#10;\end{document}"/>
  <p:tag name="IGUANATEXSIZE" val="24"/>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17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55.4556"/>
  <p:tag name="LATEXADDIN" val="\documentclass{article}&#10;\usepackage{amsmath,amsfonts,amssymb,amsthm,epsfig,epstopdf,titling,url,array,color,soul,multicol}&#10;\pagestyle{empty}&#10;\begin{document}&#10;&#10;\boldmath&#10;\begin{equation*}&#10;\color{blue} P(A),&#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400.4499"/>
  <p:tag name="LATEXADDIN" val="\documentclass{article}&#10;\usepackage{amsmath,amsfonts,amssymb,amsthm,epsfig,epstopdf,titling,url,array,color,soul,multicol}&#10;\pagestyle{empty}&#10;\begin{document}&#10;&#10;\boldmath&#10;\begin{equation*}&#10;A = B &#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18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11.6985"/>
  <p:tag name="LATEXADDIN" val="\documentclass{article}&#10;\usepackage{amsmath,amsfonts,amssymb,amsthm,epsfig,epstopdf,titling,url,array,color,soul,multicol}&#10;\pagestyle{empty}&#10;\begin{document}&#10;&#10;\boldmath&#10;\begin{equation*}&#10;\color{blue} P(A^c).&#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81.xml><?xml version="1.0" encoding="utf-8"?>
<p:tagLst xmlns:a="http://schemas.openxmlformats.org/drawingml/2006/main" xmlns:r="http://schemas.openxmlformats.org/officeDocument/2006/relationships" xmlns:p="http://schemas.openxmlformats.org/presentationml/2006/main">
  <p:tag name="OUTPUTDPI" val="1200"/>
  <p:tag name="ORIGINALHEIGHT" val="93.73827"/>
  <p:tag name="ORIGINALWIDTH" val="707.1616"/>
  <p:tag name="LATEXADDIN" val="\documentclass{article}&#10;\usepackage{amsmath,amsfonts,amssymb,amsthm,epsfig,epstopdf,titling,url,array,color,soul,multicol}&#10;\pagestyle{empty}&#10;\begin{document}&#10;&#10;\boldmath&#10;\begin{equation*}&#10;A \cup A^c = S&#10;\end{equation*}&#10;&#10;&#10;\end{document}"/>
  <p:tag name="IGUANATEXSIZE" val="24"/>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18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01.8"/>
  <p:tag name="LATEXADDIN" val="\documentclass{article}&#10;\usepackage{amsmath,amsfonts,amssymb,amsthm,epsfig,epstopdf,titling,url,array,color,soul,multicol}&#10;\pagestyle{empty}&#10;\begin{document}&#10;&#10;\boldmath&#10;\begin{equation*}&#10;\Rightarrow \ P(A \cup A^c) = P(s) = 1&#10;\end{equation*}&#10;&#10;&#10;\end{document}"/>
  <p:tag name="IGUANATEXSIZE" val="24"/>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18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815.898"/>
  <p:tag name="LATEXADDIN" val="\documentclass{article}&#10;\usepackage{amsmath,amsfonts,amssymb,amsthm,epsfig,epstopdf,titling,url,array,color,soul,multicol}&#10;\pagestyle{empty}&#10;\begin{document}&#10;&#10;\boldmath&#10;\begin{equation*}&#10;\Rightarrow \ P(A) + P(A^c) = 1 \ \Rightarrow \ P(A^c) = 1-P(A)&#10;\end{equation*}&#10;&#10;&#10;\end{document}"/>
  <p:tag name="IGUANATEXSIZE" val="24"/>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18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185.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86.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152.9809"/>
  <p:tag name="LATEXADDIN" val="\documentclass{article}&#10;\usepackage{amsmath,amsfonts,amssymb,amsthm,epsfig,epstopdf,titling,url,array,color,soul,multicol}&#10;\pagestyle{empty}&#10;\begin{document}&#10;&#10;\boldmath&#10;\begin{equation*}&#10;A^c&#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18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581.1773"/>
  <p:tag name="LATEXADDIN" val="\documentclass{article}&#10;\usepackage{amsmath,amsfonts,amssymb,amsthm,epsfig,epstopdf,titling,url,array,color,soul,multicol}&#10;\pagestyle{empty}&#10;\begin{document}&#10;&#10;\boldmath&#10;\begin{equation*}&#10;\color{blue} P(\emptyset)=0,&#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88.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35.7331"/>
  <p:tag name="LATEXADDIN" val="\documentclass{article}&#10;\usepackage{amsmath,amsfonts,amssymb,amsthm,epsfig,epstopdf,titling,url,array,color,soul,multicol}&#10;\pagestyle{empty}&#10;\begin{document}&#10;&#10;\boldmath&#10;\begin{equation*}&#10;\emptyset:&#10;\end{equation*}&#10;&#10;&#10;\end{document}"/>
  <p:tag name="IGUANATEXSIZE" val="24"/>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189.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2401.95"/>
  <p:tag name="LATEXADDIN" val="\documentclass{article}&#10;\usepackage{amsmath,amsfonts,amssymb,amsthm,epsfig,epstopdf,titling,url,array,color,soul,multicol}&#10;\pagestyle{empty}&#10;\begin{document}&#10;&#10;\boldmath&#10;\begin{equation*}&#10;P(\emptyset)= P(S^c) = 1 - P(S) = 1-1 =0.&#10;\end{equation*}&#10;&#10;&#10;\end{document}"/>
  <p:tag name="IGUANATEXSIZE" val="24"/>
  <p:tag name="IGUANATEXCURSOR" val="228"/>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99.73756"/>
  <p:tag name="ORIGINALWIDTH" val="400.4499"/>
  <p:tag name="LATEXADDIN" val="\documentclass{article}&#10;\usepackage{amsmath,amsfonts,amssymb,amsthm,epsfig,epstopdf,titling,url,array,color,soul,multicol}&#10;\pagestyle{empty}&#10;\begin{document}&#10;&#10;\boldmath&#10;\begin{equation*}&#10;A \subset B&#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19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17.9227"/>
  <p:tag name="LATEXADDIN" val="\documentclass{article}&#10;\usepackage{amsmath,amsfonts,amssymb,amsthm,epsfig,epstopdf,titling,url,array,color,soul,multicol}&#10;\pagestyle{empty}&#10;\begin{document}&#10;&#10;\boldmath&#10;\begin{equation*}&#10;\color{blue} P(A) \leq 1, &#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9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74.99"/>
  <p:tag name="LATEXADDIN" val="\documentclass{article}&#10;\usepackage{amsmath,amsfonts,amssymb,amsthm,epsfig,epstopdf,titling,url,array,color,soul,multicol}&#10;\pagestyle{empty}&#10;\begin{document}&#10;&#10;\boldmath&#10;\begin{equation*}&#10;P(A) = 1 - P(A^c) \ \Rightarrow \ P(A) \leq 1.&#10;\end{equation*}&#10;&#10;&#10;\end{document}"/>
  <p:tag name="IGUANATEXSIZE" val="24"/>
  <p:tag name="IGUANATEXCURSOR" val="233"/>
  <p:tag name="TRANSPARENCY" val="True"/>
  <p:tag name="FILENAME" val=""/>
  <p:tag name="LATEXENGINEID" val="0"/>
  <p:tag name="TEMPFOLDER" val="c:\temp\"/>
  <p:tag name="LATEXFORMHEIGHT" val="312"/>
  <p:tag name="LATEXFORMWIDTH" val="384"/>
  <p:tag name="LATEXFORMWRAP" val="True"/>
  <p:tag name="BITMAPVECTOR" val="0"/>
</p:tagLst>
</file>

<file path=ppt/tags/tag19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3.24331"/>
  <p:tag name="LATEXADDIN" val="\documentclass{article}&#10;\usepackage{amsmath,amsfonts,amssymb,amsthm,epsfig,epstopdf,titling,url,array,color,soul,multicol}&#10;\pagestyle{empty}&#10;\begin{document}&#10;&#10;\boldmath&#10;\begin{equation*}&#10;\{&#10;\end{equation*}&#10;&#10;&#10;\end{document}"/>
  <p:tag name="IGUANATEXSIZE" val="22"/>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193.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206.2243"/>
  <p:tag name="LATEXADDIN" val="\documentclass{article}&#10;\usepackage{amsmath,amsfonts,amssymb,amsthm,epsfig,epstopdf,titling,url,array,color,soul,multicol}&#10;\pagestyle{empty}&#10;\begin{document}&#10;&#10;\boldmath&#10;\begin{equation*}&#10;\geq 0&#10;\end{equation*}&#10;&#10;&#10;\end{document}"/>
  <p:tag name="IGUANATEXSIZE" val="22"/>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19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941.507"/>
  <p:tag name="LATEXADDIN" val="\documentclass{article}&#10;\usepackage{amsmath,amsfonts,amssymb,amsthm,epsfig,epstopdf,titling,url,array,color,soul,multicol}&#10;\pagestyle{empty}&#10;\begin{document}&#10;&#10;\boldmath&#10;\begin{equation*}&#10;\color{blue} P(A-B)=P(A)-P(A \cap B),&#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95.xml><?xml version="1.0" encoding="utf-8"?>
<p:tagLst xmlns:a="http://schemas.openxmlformats.org/drawingml/2006/main" xmlns:r="http://schemas.openxmlformats.org/officeDocument/2006/relationships" xmlns:p="http://schemas.openxmlformats.org/presentationml/2006/main">
  <p:tag name="OUTPUTDPI" val="1200"/>
  <p:tag name="ORIGINALHEIGHT" val="323.2096"/>
  <p:tag name="ORIGINALWIDTH" val="1940.008"/>
  <p:tag name="LATEXADDIN" val="\documentclass{article}&#10;\usepackage{amsmath,amsfonts,amssymb,amsthm,epsfig,epstopdf,titling,url,array,color,soul,multicol}&#10;\pagestyle{empty}&#10;\begin{document}&#10;&#10;\boldmath&#10;\begin{align*}&#10;P(A)&amp;=P\big((A \cap B) \cup (A-B)\big) \\&#10;&amp;=P(A \cap B)+P(A-B).        \end{align*}&#10;&#10;&#10;\end{document}"/>
  <p:tag name="IGUANATEXSIZE" val="24"/>
  <p:tag name="IGUANATEXCURSOR" val="247"/>
  <p:tag name="TRANSPARENCY" val="True"/>
  <p:tag name="FILENAME" val=""/>
  <p:tag name="LATEXENGINEID" val="0"/>
  <p:tag name="TEMPFOLDER" val="c:\temp\"/>
  <p:tag name="LATEXFORMHEIGHT" val="312"/>
  <p:tag name="LATEXFORMWIDTH" val="384"/>
  <p:tag name="LATEXFORMWRAP" val="True"/>
  <p:tag name="BITMAPVECTOR" val="0"/>
</p:tagLst>
</file>

<file path=ppt/tags/tag19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40.57"/>
  <p:tag name="LATEXADDIN" val="\documentclass{article}&#10;\usepackage{amsmath,amsfonts,amssymb,amsthm,epsfig,epstopdf,titling,url,array,color,soul,multicol}&#10;\pagestyle{empty}&#10;\begin{document}&#10;&#10;\boldmath&#10;\begin{equation*}&#10;A=(A \cap B) \cup (A-B)&#10;\end{equation*}&#10;&#10;&#10;\end{document}"/>
  <p:tag name="IGUANATEXSIZE" val="22"/>
  <p:tag name="IGUANATEXCURSOR" val="210"/>
  <p:tag name="TRANSPARENCY" val="True"/>
  <p:tag name="FILENAME" val=""/>
  <p:tag name="LATEXENGINEID" val="0"/>
  <p:tag name="TEMPFOLDER" val="c:\temp\"/>
  <p:tag name="LATEXFORMHEIGHT" val="312"/>
  <p:tag name="LATEXFORMWIDTH" val="384"/>
  <p:tag name="LATEXFORMWRAP" val="True"/>
  <p:tag name="BITMAPVECTOR" val="0"/>
</p:tagLst>
</file>

<file path=ppt/tags/tag19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93.738"/>
  <p:tag name="LATEXADDIN" val="\documentclass{article}&#10;\usepackage{amsmath,amsfonts,amssymb,amsthm,epsfig,epstopdf,titling,url,array,color,soul,multicol}&#10;\pagestyle{empty}&#10;\begin{document}&#10;&#10;\boldmath&#10;\begin{equation*}&#10;\textbf{ $(A \cap B)$ and $(A-B)$ are disjoint.}&#10;\end{equation*}&#10;&#10;&#10;\end{document}"/>
  <p:tag name="IGUANATEXSIZE" val="22"/>
  <p:tag name="IGUANATEXCURSOR" val="219"/>
  <p:tag name="TRANSPARENCY" val="True"/>
  <p:tag name="FILENAME" val=""/>
  <p:tag name="LATEXENGINEID" val="0"/>
  <p:tag name="TEMPFOLDER" val="c:\temp\"/>
  <p:tag name="LATEXFORMHEIGHT" val="312"/>
  <p:tag name="LATEXFORMWIDTH" val="384"/>
  <p:tag name="LATEXFORMWRAP" val="True"/>
  <p:tag name="BITMAPVECTOR" val="0"/>
</p:tagLst>
</file>

<file path=ppt/tags/tag19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436.445"/>
  <p:tag name="LATEXADDIN" val="\documentclass{article}&#10;\usepackage{amsmath,amsfonts,amssymb,amsthm,epsfig,epstopdf,titling,url,array,color,soul,multicol}&#10;\pagestyle{empty}&#10;\begin{document}&#10;&#10;\boldmath&#10;\begin{equation*}&#10;\color{blue} P(A \cup B) = P(A) + P(B) - P(A \cap B),&#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99.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971.1286"/>
  <p:tag name="LATEXADDIN" val="\documentclass{article}&#10;\usepackage{amsmath,amsfonts,amssymb,amsthm,epsfig,epstopdf,titling,url,array,color,soul,multicol}&#10;\pagestyle{empty}&#10;\begin{document}&#10;&#10;\boldmath&#10;\begin{equation*}&#10;\cup: \textbf{or }, \ \ \cap: \textbf{and}&#10;\end{equation*}&#10;&#10;&#10;\end{document}"/>
  <p:tag name="IGUANATEXSIZE" val="22"/>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923.8845"/>
  <p:tag name="LATEXADDIN" val="\documentclass{article}&#10;\usepackage{amsmath,amsfonts,amssymb,amsthm,epsfig,epstopdf,titling,url,array,color,soul,multicol}&#10;\pagestyle{empty}&#10;\begin{document}&#10;&#10;\boldmath&#10;\begin{equation*}&#10;\diamondsuit \in A; \ \ \heartsuit \notin A&#10;\end{equation*}&#10;&#10;&#10;\end{document}"/>
  <p:tag name="IGUANATEXSIZE" val="24"/>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99.73756"/>
  <p:tag name="ORIGINALWIDTH" val="437.1953"/>
  <p:tag name="LATEXADDIN" val="\documentclass{article}&#10;\usepackage{amsmath,amsfonts,amssymb,amsthm,epsfig,epstopdf,titling,url,array,color,soul,multicol}&#10;\pagestyle{empty}&#10;\begin{document}&#10;&#10;\boldmath&#10;\begin{equation*}&#10;B \subset A.&#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20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599.55"/>
  <p:tag name="LATEXADDIN" val="\documentclass{article}&#10;\usepackage{amsmath,amsfonts,amssymb,amsthm,epsfig,epstopdf,titling,url,array,color,soul,multicol}&#10;\pagestyle{empty}&#10;\begin{document}&#10;&#10;\boldmath&#10;\begin{equation*}&#10;\color{blue} A \subset B \ \Rightarrow \ P(A) \leq P(B),&#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20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630.296"/>
  <p:tag name="LATEXADDIN" val="\documentclass{article}&#10;\usepackage{amsmath,amsfonts,amssymb,amsthm,epsfig,epstopdf,titling,url,array,color,soul,multicol}&#10;\pagestyle{empty}&#10;\begin{document}&#10;&#10;\boldmath&#10;\begin{equation*}&#10;P(B) = P(A)+P(B-A)&#10;\end{equation*}&#10;&#10;&#10;\end{document}"/>
  <p:tag name="IGUANATEXSIZE" val="22"/>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20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755.906"/>
  <p:tag name="LATEXADDIN" val="\documentclass{article}&#10;\usepackage{amsmath,amsfonts,amssymb,amsthm,epsfig,epstopdf,titling,url,array,color,soul,multicol}&#10;\pagestyle{empty}&#10;\begin{document}&#10;&#10;\boldmath&#10;\begin{equation*}&#10;P(B-A)\geq 0, \ \textbf{ $ B$ and $(A-B)$ are disjoint.}&#10;\end{equation*}&#10;&#10;&#10;\end{document}"/>
  <p:tag name="IGUANATEXSIZE" val="20"/>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20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58.868"/>
  <p:tag name="LATEXADDIN" val="\documentclass{article}&#10;\usepackage{amsmath,amsfonts,amssymb,amsthm,epsfig,epstopdf,titling,url,array,color,soul,multicol}&#10;\pagestyle{empty}&#10;\begin{document}&#10;&#10;\boldmath&#10;\begin{equation*}&#10;\Rightarrow \ P(B) \geq P(A)&#10;\end{equation*}&#10;&#10;&#10;\end{document}"/>
  <p:tag name="IGUANATEXSIZE" val="22"/>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204.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0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06.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07.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387.7015"/>
  <p:tag name="LATEXADDIN" val="\documentclass{article}&#10;\usepackage{amsmath,amsfonts,amssymb,amsthm,epsfig,epstopdf,titling,url,array,color,soul,multicol}&#10;\pagestyle{empty}&#10;\begin{document}&#10;&#10;\boldmath&#10;\begin{equation*}&#10;B-A&#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20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61.9798"/>
  <p:tag name="LATEXADDIN" val="\documentclass{article}&#10;\usepackage{amsmath,amsfonts,amssymb,amsthm,epsfig,epstopdf,titling,url,array,color,soul,multicol}&#10;\pagestyle{empty}&#10;\begin{document}&#10;&#10;\boldmath&#10;\begin{equation*}&#10;X_1&#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20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206.2243"/>
  <p:tag name="LATEXADDIN" val="\documentclass{article}&#10;\usepackage{amsmath,amsfonts,amssymb,amsthm,epsfig,epstopdf,titling,url,array,color,soul,multicol}&#10;\pagestyle{empty}&#10;\begin{document}&#10;&#10;\boldmath&#10;\begin{equation*}&#10;X_2.&#10;\end{equation*}&#10;&#10;&#10;\end{document}"/>
  <p:tag name="IGUANATEXSIZE" val="24"/>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298.838"/>
  <p:tag name="LATEXADDIN" val="\documentclass{article}&#10;\usepackage{amsmath,amsfonts,amssymb,amsthm,epsfig,epstopdf,titling,url,array,color,soul,multicol}&#10;\pagestyle{empty}&#10;\begin{document}&#10;&#10;\boldmath&#10;\begin{equation*}&#10;\bullet \ \ \{1,2,3\}=\{3,2,1\}&#10;\end{equation*}&#10;&#10;&#10;\end{document}"/>
  <p:tag name="IGUANATEXSIZE" val="22"/>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2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61.4173"/>
  <p:tag name="LATEXADDIN" val="\documentclass{article}&#10;\usepackage{amsmath,amsfonts,amssymb,amsthm,epsfig,epstopdf,titling,url,array,color,soul,multicol}&#10;\pagestyle{empty}&#10;\begin{document}&#10;&#10;\boldmath&#10;\begin{equation*}&#10;\textbf{(a) Find} \ S.&#10;\end{equation*}&#10;&#10;&#10;\end{document}"/>
  <p:tag name="IGUANATEXSIZE" val="22"/>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2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531.309"/>
  <p:tag name="LATEXADDIN" val="\documentclass{article}&#10;\usepackage{amsmath,amsfonts,amssymb,amsthm,epsfig,epstopdf,titling,url,array,color,soul,multicol}&#10;\pagestyle{empty}&#10;\begin{document}&#10;&#10;\boldmath&#10;\begin{equation*}&#10;(\textbf{b}) \ A: X_1 + X_2 = 4, \textbf{ Find the elements in $A$, and } P(A).&#10;\end{equation*}&#10;&#10;&#10;\end{document}"/>
  <p:tag name="IGUANATEXSIZE" val="22"/>
  <p:tag name="IGUANATEXCURSOR" val="254"/>
  <p:tag name="TRANSPARENCY" val="True"/>
  <p:tag name="FILENAME" val=""/>
  <p:tag name="LATEXENGINEID" val="0"/>
  <p:tag name="TEMPFOLDER" val="c:\temp\"/>
  <p:tag name="LATEXFORMHEIGHT" val="312"/>
  <p:tag name="LATEXFORMWIDTH" val="384"/>
  <p:tag name="LATEXFORMWRAP" val="True"/>
  <p:tag name="BITMAPVECTOR" val="0"/>
</p:tagLst>
</file>

<file path=ppt/tags/tag2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322.46"/>
  <p:tag name="LATEXADDIN" val="\documentclass{article}&#10;\usepackage{amsmath,amsfonts,amssymb,amsthm,epsfig,epstopdf,titling,url,array,color,soul,multicol}&#10;\pagestyle{empty}&#10;\begin{document}&#10;&#10;\boldmath&#10;\begin{equation*}&#10;(\textbf{c}) \ B: X_1 + X_2 = 6 \textbf{ or $7$, Find }P(B).&#10;\end{equation*}&#10;&#10;&#10;\end{document}"/>
  <p:tag name="IGUANATEXSIZE" val="22"/>
  <p:tag name="IGUANATEXCURSOR" val="247"/>
  <p:tag name="TRANSPARENCY" val="True"/>
  <p:tag name="FILENAME" val=""/>
  <p:tag name="LATEXENGINEID" val="0"/>
  <p:tag name="TEMPFOLDER" val="c:\temp\"/>
  <p:tag name="LATEXFORMHEIGHT" val="312"/>
  <p:tag name="LATEXFORMWIDTH" val="384"/>
  <p:tag name="LATEXFORMWRAP" val="True"/>
  <p:tag name="BITMAPVECTOR" val="0"/>
</p:tagLst>
</file>

<file path=ppt/tags/tag2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82.6397"/>
  <p:tag name="LATEXADDIN" val="\documentclass{article}&#10;\usepackage{amsmath,amsfonts,amssymb,amsthm,epsfig,epstopdf,titling,url,array,color,soul,multicol}&#10;\pagestyle{empty}&#10;\begin{document}&#10;&#10;\boldmath&#10;\begin{equation*}&#10;\color{red} A \subset S, \ P(A):&#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14.xml><?xml version="1.0" encoding="utf-8"?>
<p:tagLst xmlns:a="http://schemas.openxmlformats.org/drawingml/2006/main" xmlns:r="http://schemas.openxmlformats.org/officeDocument/2006/relationships" xmlns:p="http://schemas.openxmlformats.org/presentationml/2006/main">
  <p:tag name="OUTPUTDPI" val="1200"/>
  <p:tag name="ORIGINALHEIGHT" val="497.9377"/>
  <p:tag name="ORIGINALWIDTH" val="3982.752"/>
  <p:tag name="LATEXADDIN" val="\documentclass{article}&#10;\usepackage{amsmath,amsfonts,amssymb,amsthm,epsfig,epstopdf,titling,url,array,color,soul,multicol}&#10;\pagestyle{empty}&#10;\begin{document}&#10;&#10;\boldmath&#10;\begin{align*}&#10;&amp;(1) \ P(A) \geq 0 \\&#10;&amp;(2) \ P(S) = 1  \\&#10;&amp;(3) \ A_1,A_2, \cdots \textbf{ disjoint } P(A_1 \cup A_2 \cup \cdots ) = P(A_1) + P(A_2) + \cdots&#10;\end{align*}&#10;&#10;&#10;\end{document}"/>
  <p:tag name="IGUANATEXSIZE" val="22"/>
  <p:tag name="IGUANATEXCURSOR" val="324"/>
  <p:tag name="TRANSPARENCY" val="True"/>
  <p:tag name="FILENAME" val=""/>
  <p:tag name="LATEXENGINEID" val="0"/>
  <p:tag name="TEMPFOLDER" val="c:\temp\"/>
  <p:tag name="LATEXFORMHEIGHT" val="312"/>
  <p:tag name="LATEXFORMWIDTH" val="384"/>
  <p:tag name="LATEXFORMWRAP" val="True"/>
  <p:tag name="BITMAPVECTOR" val="0"/>
</p:tagLst>
</file>

<file path=ppt/tags/tag215.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717.6603"/>
  <p:tag name="LATEXADDIN" val="\documentclass{article}&#10;\usepackage{amsmath,amsfonts,amssymb,amsthm,epsfig,epstopdf,titling,url,array,color,soul,multicol}&#10;\pagestyle{empty}&#10;\begin{document}&#10;&#10;\boldmath&#10;\begin{equation*}&#10;P(A) = \frac{|A|}{|S|}&#10;\end{equation*}&#10;&#10;&#10;\end{document}"/>
  <p:tag name="IGUANATEXSIZE" val="22"/>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2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217.098"/>
  <p:tag name="LATEXADDIN" val="\documentclass{article}&#10;\usepackage{amsmath,amsfonts,amssymb,amsthm,epsfig,epstopdf,titling,url,array,color,soul,multicol}&#10;\pagestyle{empty}&#10;\begin{document}&#10;&#10;\boldmath&#10;\begin{equation*}&#10;\color{blue} S=\{s_1, s_2, s_3,\cdots\}.&#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274.091"/>
  <p:tag name="LATEXADDIN" val="\documentclass{article}&#10;\usepackage{amsmath,amsfonts,amssymb,amsthm,epsfig,epstopdf,titling,url,array,color,soul,multicol}&#10;\pagestyle{empty}&#10;\begin{document}&#10;&#10;\boldmath&#10;\begin{equation*}&#10;A=\{a_1, a_2, a_3,\cdots\},&#10;\end{equation*}&#10;&#10;&#10;\end{document}"/>
  <p:tag name="IGUANATEXSIZE" val="24"/>
  <p:tag name="IGUANATEXCURSOR" val="214"/>
  <p:tag name="TRANSPARENCY" val="True"/>
  <p:tag name="FILENAME" val=""/>
  <p:tag name="LATEXENGINEID" val="0"/>
  <p:tag name="TEMPFOLDER" val="c:\temp\"/>
  <p:tag name="LATEXFORMHEIGHT" val="312"/>
  <p:tag name="LATEXFORMWIDTH" val="384"/>
  <p:tag name="LATEXFORMWRAP" val="True"/>
  <p:tag name="BITMAPVECTOR" val="0"/>
</p:tagLst>
</file>

<file path=ppt/tags/tag2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507.687"/>
  <p:tag name="LATEXADDIN" val="\documentclass{article}&#10;\usepackage{amsmath,amsfonts,amssymb,amsthm,epsfig,epstopdf,titling,url,array,color,soul,multicol}&#10;\pagestyle{empty}&#10;\begin{document}&#10;&#10;\boldmath&#10;\begin{equation*}&#10;\Rightarrow \ P(A) = P(a_1) + P(a_2) + P(a_3) + \cdots &#10;\end{equation*}&#10;&#10;&#10;\end{document}"/>
  <p:tag name="IGUANATEXSIZE" val="24"/>
  <p:tag name="IGUANATEXCURSOR" val="231"/>
  <p:tag name="TRANSPARENCY" val="True"/>
  <p:tag name="FILENAME" val=""/>
  <p:tag name="LATEXENGINEID" val="0"/>
  <p:tag name="TEMPFOLDER" val="c:\temp\"/>
  <p:tag name="LATEXFORMHEIGHT" val="312"/>
  <p:tag name="LATEXFORMWIDTH" val="384"/>
  <p:tag name="LATEXFORMWRAP" val="True"/>
  <p:tag name="BITMAPVECTOR" val="0"/>
</p:tagLst>
</file>

<file path=ppt/tags/tag219.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155.230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71.354"/>
  <p:tag name="LATEXADDIN" val="\documentclass{article}&#10;\usepackage{amsmath,amsfonts,amssymb,amsthm,epsfig,epstopdf,titling,url,array,color,soul,multicol}&#10;\pagestyle{empty}&#10;\begin{document}&#10;&#10;\boldmath&#10;\begin{equation*}&#10;\bullet \ \ \{a,a,b\}=\{a,b\}&#10;\end{equation*}&#10;&#10;&#10;\end{document}"/>
  <p:tag name="IGUANATEXSIZE" val="22"/>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220.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155.230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21.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1580.802"/>
  <p:tag name="LATEXADDIN" val="\documentclass{article}&#10;\usepackage{amsmath,amsfonts,amssymb,amsthm,epsfig,epstopdf,titling,url,array,color,soul,multicol}&#10;\pagestyle{empty}&#10;\begin{document}&#10;&#10;\boldmath&#10;\begin{equation*}&#10;S = \mathbb{R}^+ = \{x\in \mathbb{R}, \ x \geq 0\}&#10;\end{equation*}&#10;&#10;&#10;\end{document}"/>
  <p:tag name="IGUANATEXSIZE" val="24"/>
  <p:tag name="IGUANATEXCURSOR" val="237"/>
  <p:tag name="TRANSPARENCY" val="True"/>
  <p:tag name="FILENAME" val=""/>
  <p:tag name="LATEXENGINEID" val="0"/>
  <p:tag name="TEMPFOLDER" val="c:\temp\"/>
  <p:tag name="LATEXFORMHEIGHT" val="312"/>
  <p:tag name="LATEXFORMWIDTH" val="384"/>
  <p:tag name="LATEXFORMWRAP" val="True"/>
  <p:tag name="BITMAPVECTOR" val="0"/>
</p:tagLst>
</file>

<file path=ppt/tags/tag2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00.7124"/>
  <p:tag name="LATEXADDIN" val="\documentclass{article}&#10;\usepackage{amsmath,amsfonts,amssymb,amsthm,epsfig,epstopdf,titling,url,array,color,soul,multicol}&#10;\pagestyle{empty}&#10;\begin{document}&#10;&#10;\boldmath&#10;\begin{equation*}&#10;[0,1].&#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22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980.1275"/>
  <p:tag name="LATEXADDIN" val="\documentclass{article}&#10;\usepackage{amsmath,amsfonts,amssymb,amsthm,epsfig,epstopdf,titling,url,array,color,soul,multicol}&#10;\pagestyle{empty}&#10;\begin{document}&#10;&#10;\boldmath&#10;\begin{equation*}&#10;P([0,0.5]) = 0.5&#10;\end{equation*}&#10;&#10;&#10;\end{document}"/>
  <p:tag name="IGUANATEXSIZE" val="22"/>
  <p:tag name="IGUANATEXCURSOR" val="203"/>
  <p:tag name="TRANSPARENCY" val="True"/>
  <p:tag name="FILENAME" val=""/>
  <p:tag name="LATEXENGINEID" val="0"/>
  <p:tag name="TEMPFOLDER" val="c:\temp\"/>
  <p:tag name="LATEXFORMHEIGHT" val="312"/>
  <p:tag name="LATEXFORMWIDTH" val="384"/>
  <p:tag name="LATEXFORMWRAP" val="True"/>
  <p:tag name="BITMAPVECTOR" val="0"/>
</p:tagLst>
</file>

<file path=ppt/tags/tag22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23.36"/>
  <p:tag name="LATEXADDIN" val="\documentclass{article}&#10;\usepackage{amsmath,amsfonts,amssymb,amsthm,epsfig,epstopdf,titling,url,array,color,soul,multicol}&#10;\pagestyle{empty}&#10;\begin{document}&#10;&#10;\boldmath&#10;\begin{equation*}&#10;P([0,0.25]) = 0.25&#10;\end{equation*}&#10;&#10;&#10;\end{document}"/>
  <p:tag name="IGUANATEXSIZE" val="22"/>
  <p:tag name="IGUANATEXCURSOR" val="204"/>
  <p:tag name="TRANSPARENCY" val="True"/>
  <p:tag name="FILENAME" val=""/>
  <p:tag name="LATEXENGINEID" val="0"/>
  <p:tag name="TEMPFOLDER" val="c:\temp\"/>
  <p:tag name="LATEXFORMHEIGHT" val="312"/>
  <p:tag name="LATEXFORMWIDTH" val="384"/>
  <p:tag name="LATEXFORMWRAP" val="True"/>
  <p:tag name="BITMAPVECTOR" val="0"/>
</p:tagLst>
</file>

<file path=ppt/tags/tag22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07.499"/>
  <p:tag name="LATEXADDIN" val="\documentclass{article}&#10;\usepackage{amsmath,amsfonts,amssymb,amsthm,epsfig,epstopdf,titling,url,array,color,soul,multicol}&#10;\pagestyle{empty}&#10;\begin{document}&#10;&#10;\boldmath&#10;\begin{equation*}&#10;P([a,b]) = b-a, \ \ 0\leq a \leq b \leq 1&#10;\end{equation*}&#10;&#10;&#10;\end{document}"/>
  <p:tag name="IGUANATEXSIZE" val="22"/>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22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713.911"/>
  <p:tag name="LATEXADDIN" val="\documentclass{article}&#10;\usepackage{amsmath,amsfonts,amssymb,amsthm,epsfig,epstopdf,titling,url,array,color,soul,multicol}&#10;\pagestyle{empty}&#10;\begin{document}&#10;&#10;\boldmath&#10;\begin{equation*}&#10;P(\{0.5\}) = 0 = P([0.5,0.5]) = 0.5 - 0.5 = 0&#10;\end{equation*}&#10;&#10;&#10;\end{document}"/>
  <p:tag name="IGUANATEXSIZE" val="22"/>
  <p:tag name="IGUANATEXCURSOR" val="232"/>
  <p:tag name="TRANSPARENCY" val="True"/>
  <p:tag name="FILENAME" val=""/>
  <p:tag name="LATEXENGINEID" val="0"/>
  <p:tag name="TEMPFOLDER" val="c:\temp\"/>
  <p:tag name="LATEXFORMHEIGHT" val="312"/>
  <p:tag name="LATEXFORMWIDTH" val="384"/>
  <p:tag name="LATEXFORMWRAP" val="True"/>
  <p:tag name="BITMAPVECTOR" val="0"/>
</p:tagLst>
</file>

<file path=ppt/tags/tag227.xml><?xml version="1.0" encoding="utf-8"?>
<p:tagLst xmlns:a="http://schemas.openxmlformats.org/drawingml/2006/main" xmlns:r="http://schemas.openxmlformats.org/officeDocument/2006/relationships" xmlns:p="http://schemas.openxmlformats.org/presentationml/2006/main">
  <p:tag name="OUTPUTDPI" val="1200"/>
  <p:tag name="ORIGINALHEIGHT" val="56.99291"/>
  <p:tag name="ORIGINALWIDTH" val="71.2411"/>
  <p:tag name="LATEXADDIN" val="\documentclass{article}&#10;\usepackage{amsmath,amsfonts,amssymb,amsthm,epsfig,epstopdf,titling,url,array,color,soul,multicol}&#10;\pagestyle{empty}&#10;\begin{document}&#10;&#10;\boldmath&#10;\begin{equation*}&#10;x&#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28.xml><?xml version="1.0" encoding="utf-8"?>
<p:tagLst xmlns:a="http://schemas.openxmlformats.org/drawingml/2006/main" xmlns:r="http://schemas.openxmlformats.org/officeDocument/2006/relationships" xmlns:p="http://schemas.openxmlformats.org/presentationml/2006/main">
  <p:tag name="OUTPUTDPI" val="1200"/>
  <p:tag name="ORIGINALHEIGHT" val="269.2164"/>
  <p:tag name="ORIGINALWIDTH" val="1915.26"/>
  <p:tag name="LATEXADDIN" val="\documentclass{article}&#10;\usepackage{amsmath,amsfonts,amssymb,amsthm,epsfig,epstopdf,titling,url,array,color,soul,multicol}&#10;\pagestyle{empty}&#10;\begin{document}&#10;&#10;\boldmath&#10;\begin{equation*}&#10;P(T\geq x) = \frac{1}{2^x}, \ \ \ T: \textbf{ Lifetime}&#10;\end{equation*}&#10;&#10;&#10;\end{document}"/>
  <p:tag name="IGUANATEXSIZE" val="22"/>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2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64.6794"/>
  <p:tag name="LATEXADDIN" val="\documentclass{article}&#10;\usepackage{amsmath,amsfonts,amssymb,amsthm,epsfig,epstopdf,titling,url,array,color,soul,multicol}&#10;\pagestyle{empty}&#10;\begin{document}&#10;&#10;\boldmath&#10;\begin{equation*}&#10;P(T \geq 1)&#10;\end{equation*}&#10;&#10;&#10;\end{document}"/>
  <p:tag name="IGUANATEXSIZE" val="22"/>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228.7214"/>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3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64.6794"/>
  <p:tag name="LATEXADDIN" val="\documentclass{article}&#10;\usepackage{amsmath,amsfonts,amssymb,amsthm,epsfig,epstopdf,titling,url,array,color,soul,multicol}&#10;\pagestyle{empty}&#10;\begin{document}&#10;&#10;\boldmath&#10;\begin{equation*}&#10;P(T \geq 2)&#10;\end{equation*}&#10;&#10;&#10;\end{document}"/>
  <p:tag name="IGUANATEXSIZE" val="22"/>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23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27.1466"/>
  <p:tag name="LATEXADDIN" val="\documentclass{article}&#10;\usepackage{amsmath,amsfonts,amssymb,amsthm,epsfig,epstopdf,titling,url,array,color,soul,multicol}&#10;\pagestyle{empty}&#10;\begin{document}&#10;&#10;\boldmath&#10;\begin{equation*}&#10;P(1 \leq T \leq 2)&#10;\end{equation*}&#10;&#10;&#10;\end{document}"/>
  <p:tag name="IGUANATEXSIZE" val="22"/>
  <p:tag name="IGUANATEXCURSOR" val="204"/>
  <p:tag name="TRANSPARENCY" val="True"/>
  <p:tag name="FILENAME" val=""/>
  <p:tag name="LATEXENGINEID" val="0"/>
  <p:tag name="TEMPFOLDER" val="c:\temp\"/>
  <p:tag name="LATEXFORMHEIGHT" val="312"/>
  <p:tag name="LATEXFORMWIDTH" val="384"/>
  <p:tag name="LATEXFORMWRAP" val="True"/>
  <p:tag name="BITMAPVECTOR" val="0"/>
</p:tagLst>
</file>

<file path=ppt/tags/tag23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80.3899"/>
  <p:tag name="LATEXADDIN" val="\documentclass{article}&#10;\usepackage{amsmath,amsfonts,amssymb,amsthm,epsfig,epstopdf,titling,url,array,color,soul,multicol}&#10;\pagestyle{empty}&#10;\begin{document}&#10;&#10;\boldmath&#10;\begin{equation*}&#10;P(\textbf{Rain}) = 0.3&#10;\end{equation*}&#10;&#10;&#10;\end{document}"/>
  <p:tag name="IGUANATEXSIZE" val="24"/>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23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69.329"/>
  <p:tag name="LATEXADDIN" val="\documentclass{article}&#10;\usepackage{amsmath,amsfonts,amssymb,amsthm,epsfig,epstopdf,titling,url,array,color,soul,multicol}&#10;\pagestyle{empty}&#10;\begin{document}&#10;&#10;\boldmath&#10;\begin{equation*}&#10;P(\textbf{Rain}|\textbf{Cloudy}) = 0.9&#10;\end{equation*}&#10;&#10;&#10;\end{document}"/>
  <p:tag name="IGUANATEXSIZE" val="24"/>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23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3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3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64.9419"/>
  <p:tag name="LATEXADDIN" val="\documentclass{article}&#10;\usepackage{amsmath,amsfonts,amssymb,amsthm,epsfig,epstopdf,titling,url,array,color,soul,multicol}&#10;\pagestyle{empty}&#10;\begin{document}&#10;&#10;\boldmath&#10;\begin{equation*}&#10;P(A|B)&#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23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69.4038"/>
  <p:tag name="LATEXADDIN" val="\documentclass{article}&#10;\usepackage{amsmath,amsfonts,amssymb,amsthm,epsfig,epstopdf,titling,url,array,color,soul,multicol}&#10;\pagestyle{empty}&#10;\begin{document}&#10;&#10;\boldmath&#10;\begin{equation*}&#10;A=\{2,4,6\}&#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23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19.498"/>
  <p:tag name="LATEXADDIN" val="\documentclass{article}&#10;\usepackage{amsmath,amsfonts,amssymb,amsthm,epsfig,epstopdf,titling,url,array,color,soul,multicol}&#10;\pagestyle{empty}&#10;\begin{document}&#10;&#10;\boldmath&#10;\begin{equation*}&#10;B=\{1,2,3\} \ \longrightarrow \ \textbf{ has occurred}&#10;\end{equation*}&#10;&#10;&#10;\end{document}"/>
  <p:tag name="IGUANATEXSIZE" val="24"/>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239.xml><?xml version="1.0" encoding="utf-8"?>
<p:tagLst xmlns:a="http://schemas.openxmlformats.org/drawingml/2006/main" xmlns:r="http://schemas.openxmlformats.org/officeDocument/2006/relationships" xmlns:p="http://schemas.openxmlformats.org/presentationml/2006/main">
  <p:tag name="OUTPUTDPI" val="1200"/>
  <p:tag name="ORIGINALHEIGHT" val="423.697"/>
  <p:tag name="ORIGINALWIDTH" val="1892.763"/>
  <p:tag name="LATEXADDIN" val="\documentclass{article}&#10;\usepackage{amsmath,amsfonts,amssymb,amsthm,epsfig,epstopdf,titling,url,array,color,soul,multicol}&#10;\pagestyle{empty}&#10;\begin{document}&#10;&#10;\boldmath&#10;\begin{equation*}&#10;\frac{|A \cap B|}{|B|}=\frac{\frac{|A \cap B|}{|S|}}{\frac{|B|}{|S|}}=\frac{P(A \cap B)}{P(B)}.&#10;\end{equation*}&#10;&#10;&#10;\end{document}"/>
  <p:tag name="IGUANATEXSIZE" val="22"/>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277.4653"/>
  <p:tag name="LATEXADDIN" val="\documentclass{article}&#10;\usepackage{amsmath,amsfonts,amssymb,amsthm,epsfig,epstopdf,titling,url,array,color,soul,multicol}&#10;\pagestyle{empty}&#10;\begin{document}&#10;&#10;\boldmath&#10;\begin{equation*}&#10;= \Omega;&#10;\end{equation*}&#10;&#10;&#10;\end{document}"/>
  <p:tag name="IGUANATEXSIZE" val="24"/>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24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64.9419"/>
  <p:tag name="LATEXADDIN" val="\documentclass{article}&#10;\usepackage{amsmath,amsfonts,amssymb,amsthm,epsfig,epstopdf,titling,url,array,color,soul,multicol}&#10;\pagestyle{empty}&#10;\begin{document}&#10;&#10;\boldmath&#10;\begin{equation*}&#10;P(A|B)&#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2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4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43.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2415.448"/>
  <p:tag name="LATEXADDIN" val="\documentclass{article}&#10;\usepackage{amsmath,amsfonts,amssymb,amsthm,epsfig,epstopdf,titling,url,array,color,soul,multicol}&#10;\pagestyle{empty}&#10;\begin{document}&#10;&#10;\boldmath&#10;\begin{equation*}&#10;P(A|B)=\frac{P(A \cap B)}{P(B)}, \textbf{ when } P(B)&gt;0.&#10;\end{equation*}&#10;&#10;&#10;\end{document}"/>
  <p:tag name="IGUANATEXSIZE" val="24"/>
  <p:tag name="IGUANATEXCURSOR" val="227"/>
  <p:tag name="TRANSPARENCY" val="True"/>
  <p:tag name="FILENAME" val=""/>
  <p:tag name="LATEXENGINEID" val="0"/>
  <p:tag name="TEMPFOLDER" val="c:\temp\"/>
  <p:tag name="LATEXFORMHEIGHT" val="312"/>
  <p:tag name="LATEXFORMWIDTH" val="384"/>
  <p:tag name="LATEXFORMWRAP" val="True"/>
  <p:tag name="BITMAPVECTOR" val="0"/>
</p:tagLst>
</file>

<file path=ppt/tags/tag24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30.1462"/>
  <p:tag name="LATEXADDIN" val="\documentclass{article}&#10;\usepackage{amsmath,amsfonts,amssymb,amsthm,epsfig,epstopdf,titling,url,array,color,soul,multicol}&#10;\pagestyle{empty}&#10;\begin{document}&#10;&#10;\boldmath&#10;\begin{equation*}&#10;A, \ P(A) \geq 0 .&#10;\end{equation*}&#10;&#10;&#10;\end{document}"/>
  <p:tag name="IGUANATEXSIZE" val="24"/>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245.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4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0.6749"/>
  <p:tag name="LATEXADDIN" val="\documentclass{article}&#10;\usepackage{amsmath,amsfonts,amssymb,amsthm,epsfig,epstopdf,titling,url,array,color,soul,multicol}&#10;\pagestyle{empty}&#10;\begin{document}&#10;&#10;\boldmath&#10;\begin{equation*}&#10;P(S)=1.&#10;\end{equation*}&#10;&#10;&#10;\end{document}"/>
  <p:tag name="IGUANATEXSIZE" val="24"/>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247.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855.6431"/>
  <p:tag name="LATEXADDIN" val="\documentclass{article}&#10;\usepackage{amsmath,amsfonts,amssymb,amsthm,epsfig,epstopdf,titling,url,array,color,soul,multicol}&#10;\pagestyle{empty}&#10;\begin{document}&#10;&#10;\boldmath&#10;\begin{equation*}&#10;A_1, A_2, A_3, \cdots&#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24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310.836"/>
  <p:tag name="LATEXADDIN" val="\documentclass{article}&#10;\usepackage{amsmath,amsfonts,amssymb,amsthm,epsfig,epstopdf,titling,url,array,color,soul,multicol}&#10;\pagestyle{empty}&#10;\begin{document}&#10;&#10;\boldmath&#10;\begin{equation*}&#10;P(A_1 \cup A_2 \cup A_3    \cdots)=P(A_1)+P(A_2)+P(A_3)+\cdots&#10;\end{equation*}&#10;&#10;&#10;\end{document}"/>
  <p:tag name="IGUANATEXSIZE" val="24"/>
  <p:tag name="IGUANATEXCURSOR" val="211"/>
  <p:tag name="TRANSPARENCY" val="True"/>
  <p:tag name="FILENAME" val=""/>
  <p:tag name="LATEXENGINEID" val="0"/>
  <p:tag name="TEMPFOLDER" val="c:\temp\"/>
  <p:tag name="LATEXFORMHEIGHT" val="312"/>
  <p:tag name="LATEXFORMWIDTH" val="384"/>
  <p:tag name="LATEXFORMWRAP" val="True"/>
  <p:tag name="BITMAPVECTOR" val="0"/>
</p:tagLst>
</file>

<file path=ppt/tags/tag24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209.9738"/>
  <p:tag name="LATEXADDIN" val="\documentclass{article}&#10;\usepackage{amsmath,amsfonts,amssymb,amsthm,epsfig,epstopdf,titling,url,array,color,soul,multicol}&#10;\pagestyle{empty}&#10;\begin{document}&#10;&#10;\boldmath&#10;\begin{equation*}&#10;\emptyset= &#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25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5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09.4863"/>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52.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3472.816"/>
  <p:tag name="LATEXADDIN" val="\documentclass{article}&#10;\usepackage{amsmath,amsfonts,amssymb,amsthm,epsfig,epstopdf,titling,url,array,color,soul,multicol}&#10;\pagestyle{empty}&#10;\begin{document}&#10;&#10;\boldmath&#10;\begin{equation*}&#10;P(A \textbf{ given } B) = P(A|B)=\frac{P(A \cap B)}{P(B)}, \textbf{ when } P(B)&gt;0.&#10;\end{equation*}&#10;&#10;&#10;\end{document}"/>
  <p:tag name="IGUANATEXSIZE" val="24"/>
  <p:tag name="IGUANATEXCURSOR" val="253"/>
  <p:tag name="TRANSPARENCY" val="True"/>
  <p:tag name="FILENAME" val=""/>
  <p:tag name="LATEXENGINEID" val="0"/>
  <p:tag name="TEMPFOLDER" val="c:\temp\"/>
  <p:tag name="LATEXFORMHEIGHT" val="312"/>
  <p:tag name="LATEXFORMWIDTH" val="384"/>
  <p:tag name="LATEXFORMWRAP" val="True"/>
  <p:tag name="BITMAPVECTOR" val="0"/>
</p:tagLst>
</file>

<file path=ppt/tags/tag25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983.1271"/>
  <p:tag name="LATEXADDIN" val="\documentclass{article}&#10;\usepackage{amsmath,amsfonts,amssymb,amsthm,epsfig,epstopdf,titling,url,array,color,soul,multicol}&#10;\pagestyle{empty}&#10;\begin{document}&#10;&#10;\boldmath&#10;\begin{equation*}&#10;A, \ P(A|B) \geq 0 .&#10;\end{equation*}&#10;&#10;&#10;\end{document}"/>
  <p:tag name="IGUANATEXSIZE" val="24"/>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25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5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76.153"/>
  <p:tag name="LATEXADDIN" val="\documentclass{article}&#10;\usepackage{amsmath,amsfonts,amssymb,amsthm,epsfig,epstopdf,titling,url,array,color,soul,multicol}&#10;\pagestyle{empty}&#10;\begin{document}&#10;&#10;\boldmath&#10;\begin{equation*}&#10;P(B|B)=1.&#10;\end{equation*}&#10;&#10;&#10;\end{document}"/>
  <p:tag name="IGUANATEXSIZE" val="24"/>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25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57.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855.6431"/>
  <p:tag name="LATEXADDIN" val="\documentclass{article}&#10;\usepackage{amsmath,amsfonts,amssymb,amsthm,epsfig,epstopdf,titling,url,array,color,soul,multicol}&#10;\pagestyle{empty}&#10;\begin{document}&#10;&#10;\boldmath&#10;\begin{equation*}&#10;A_1, A_2, A_3, \cdots&#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25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12.748"/>
  <p:tag name="LATEXADDIN" val="\documentclass{article}&#10;\usepackage{amsmath,amsfonts,amssymb,amsthm,epsfig,epstopdf,titling,url,array,color,soul,multicol}&#10;\pagestyle{empty}&#10;\begin{document}&#10;&#10;\boldmath&#10;\begin{equation*}&#10;P(A_1 \cup A_2 \cup A_3 &#10;\cdots|B)=P(A_1|B)+P(A_2|B)+P(A_3|B)+\cdots.&#10;\end{equation*}&#10;&#10;&#10;\end{document}"/>
  <p:tag name="IGUANATEXSIZE" val="24"/>
  <p:tag name="IGUANATEXCURSOR" val="212"/>
  <p:tag name="TRANSPARENCY" val="True"/>
  <p:tag name="FILENAME" val=""/>
  <p:tag name="LATEXENGINEID" val="0"/>
  <p:tag name="TEMPFOLDER" val="c:\temp\"/>
  <p:tag name="LATEXFORMHEIGHT" val="312"/>
  <p:tag name="LATEXFORMWIDTH" val="384"/>
  <p:tag name="LATEXFORMWRAP" val="True"/>
  <p:tag name="BITMAPVECTOR" val="0"/>
</p:tagLst>
</file>

<file path=ppt/tags/tag25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356.955"/>
  <p:tag name="LATEXADDIN" val="\documentclass{article}&#10;\usepackage{amsmath,amsfonts,amssymb,amsthm,epsfig,epstopdf,titling,url,array,color,soul,multicol}&#10;\pagestyle{empty}&#10;\begin{document}&#10;&#10;\boldmath&#10;\begin{equation*}&#10;P(A_1 \cup A_2 |B)=P(A_1|B)+P(A_2|B).&#10;\end{equation*}&#10;&#10;&#10;\end{document}"/>
  <p:tag name="IGUANATEXSIZE" val="20"/>
  <p:tag name="IGUANATEXCURSOR" val="223"/>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429.6963"/>
  <p:tag name="LATEXADDIN" val="\documentclass{article}&#10;\usepackage{amsmath,amsfonts,amssymb,amsthm,epsfig,epstopdf,titling,url,array,color,soul,multicol}&#10;\pagestyle{empty}&#10;\begin{document}&#10;&#10;\boldmath&#10;\begin{equation*}&#10;\emptyset=\{ \};&#10;\end{equation*}&#10;&#10;&#10;\end{document}"/>
  <p:tag name="IGUANATEXSIZE" val="24"/>
  <p:tag name="IGUANATEXCURSOR" val="203"/>
  <p:tag name="TRANSPARENCY" val="True"/>
  <p:tag name="FILENAME" val=""/>
  <p:tag name="LATEXENGINEID" val="0"/>
  <p:tag name="TEMPFOLDER" val="c:\temp\"/>
  <p:tag name="LATEXFORMHEIGHT" val="312"/>
  <p:tag name="LATEXFORMWIDTH" val="384"/>
  <p:tag name="LATEXFORMWRAP" val="True"/>
  <p:tag name="BITMAPVECTOR" val="0"/>
</p:tagLst>
</file>

<file path=ppt/tags/tag26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2"/>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61.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262.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26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2"/>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64.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491.9385"/>
  <p:tag name="LATEXADDIN" val="\documentclass{article}&#10;\usepackage{amsmath,amsfonts,amssymb,amsthm,epsfig,epstopdf,titling,url,array,color,soul,multicol}&#10;\pagestyle{empty}&#10;\begin{document}&#10;&#10;\boldmath&#10;\begin{equation*}&#10;X_1, \ X_2.&#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26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color{red} A&#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66.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1180.352"/>
  <p:tag name="LATEXADDIN" val="\documentclass{article}&#10;\usepackage{amsmath,amsfonts,amssymb,amsthm,epsfig,epstopdf,titling,url,array,color,soul,multicol}&#10;\pagestyle{empty}&#10;\begin{document}&#10;&#10;\boldmath&#10;\begin{equation*}&#10;X_1=3 \ \textbf{ or } X_2=3,&#10;\end{equation*}&#10;&#10;&#10;\end{document}"/>
  <p:tag name="IGUANATEXSIZE" val="22"/>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267.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1098.613"/>
  <p:tag name="LATEXADDIN" val="\documentclass{article}&#10;\usepackage{amsmath,amsfonts,amssymb,amsthm,epsfig,epstopdf,titling,url,array,color,soul,multicol}&#10;\pagestyle{empty}&#10;\begin{document}&#10;&#10;\boldmath&#10;\begin{equation*}&#10;\color{red} B: \ X_1 + X_2 = 6,&#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268.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331.084"/>
  <p:tag name="LATEXADDIN" val="\documentclass{article}&#10;\usepackage{amsmath,amsfonts,amssymb,amsthm,epsfig,epstopdf,titling,url,array,color,soul,multicol}&#10;\pagestyle{empty}&#10;\begin{document}&#10;&#10;\boldmath&#10;\begin{equation*}&#10;P(A|B)=\frac{P(A \cap B)}{P(B)} .&#10;\end{equation*}&#10;&#10;&#10;\end{document}"/>
  <p:tag name="IGUANATEXSIZE" val="24"/>
  <p:tag name="IGUANATEXCURSOR" val="220"/>
  <p:tag name="TRANSPARENCY" val="True"/>
  <p:tag name="FILENAME" val=""/>
  <p:tag name="LATEXENGINEID" val="0"/>
  <p:tag name="TEMPFOLDER" val="c:\temp\"/>
  <p:tag name="LATEXFORMHEIGHT" val="312"/>
  <p:tag name="LATEXFORMWIDTH" val="384"/>
  <p:tag name="LATEXFORMWRAP" val="True"/>
  <p:tag name="BITMAPVECTOR" val="0"/>
</p:tagLst>
</file>

<file path=ppt/tags/tag26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color{blue} A &#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608.174"/>
  <p:tag name="LATEXADDIN" val="\documentclass{article}&#10;\usepackage{amsmath,amsfonts,amssymb,amsthm,epsfig,epstopdf,titling,url,array,color,soul,multicol}&#10;\pagestyle{empty}&#10;\begin{document}&#10;&#10;\boldmath&#10;\begin{equation*}&#10;A ; \ \emptyset \subset A.&#10;\end{equation*}&#10;&#10;&#10;\end{document}"/>
  <p:tag name="IGUANATEXSIZE" val="24"/>
  <p:tag name="IGUANATEXCURSOR" val="213"/>
  <p:tag name="TRANSPARENCY" val="True"/>
  <p:tag name="FILENAME" val=""/>
  <p:tag name="LATEXENGINEID" val="0"/>
  <p:tag name="TEMPFOLDER" val="c:\temp\"/>
  <p:tag name="LATEXFORMHEIGHT" val="312"/>
  <p:tag name="LATEXFORMWIDTH" val="384"/>
  <p:tag name="LATEXFORMWRAP" val="True"/>
  <p:tag name="BITMAPVECTOR" val="0"/>
</p:tagLst>
</file>

<file path=ppt/tags/tag27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color{blue} B&#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271.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2148.481"/>
  <p:tag name="LATEXADDIN" val="\documentclass{article}&#10;\usepackage{amsmath,amsfonts,amssymb,amsthm,epsfig,epstopdf,titling,url,array,color,soul,multicol}&#10;\pagestyle{empty}&#10;\begin{document}&#10;&#10;\boldmath&#10;\begin{equation*}&#10;P(A|B)=\frac{P(A \cap B)}{P(B)} = \frac {0}{P(B)} = 0 .&#10;\end{equation*}&#10;&#10;&#10;\end{document}"/>
  <p:tag name="IGUANATEXSIZE" val="22"/>
  <p:tag name="IGUANATEXCURSOR" val="240"/>
  <p:tag name="TRANSPARENCY" val="True"/>
  <p:tag name="FILENAME" val=""/>
  <p:tag name="LATEXENGINEID" val="0"/>
  <p:tag name="TEMPFOLDER" val="c:\temp\"/>
  <p:tag name="LATEXFORMHEIGHT" val="312"/>
  <p:tag name="LATEXFORMWIDTH" val="384"/>
  <p:tag name="LATEXFORMWRAP" val="True"/>
  <p:tag name="BITMAPVECTOR" val="0"/>
</p:tagLst>
</file>

<file path=ppt/tags/tag272.xml><?xml version="1.0" encoding="utf-8"?>
<p:tagLst xmlns:a="http://schemas.openxmlformats.org/drawingml/2006/main" xmlns:r="http://schemas.openxmlformats.org/officeDocument/2006/relationships" xmlns:p="http://schemas.openxmlformats.org/presentationml/2006/main">
  <p:tag name="OUTPUTDPI" val="1200"/>
  <p:tag name="ORIGINALHEIGHT" val="99.73756"/>
  <p:tag name="ORIGINALWIDTH" val="400.4499"/>
  <p:tag name="LATEXADDIN" val="\documentclass{article}&#10;\usepackage{amsmath,amsfonts,amssymb,amsthm,epsfig,epstopdf,titling,url,array,color,soul,multicol}&#10;\pagestyle{empty}&#10;\begin{document}&#10;&#10;\boldmath&#10;\begin{equation*}&#10;\color{blue} A \subset B&#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273.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886.764"/>
  <p:tag name="LATEXADDIN" val="\documentclass{article}&#10;\usepackage{amsmath,amsfonts,amssymb,amsthm,epsfig,epstopdf,titling,url,array,color,soul,multicol}&#10;\pagestyle{empty}&#10;\begin{document}&#10;&#10;\boldmath&#10;\begin{equation*}&#10;P(A|B)=\frac{P(A \cap B)}{P(B)} = \frac {P(A)}{P(B)}  .&#10;\end{equation*}&#10;&#10;&#10;\end{document}"/>
  <p:tag name="IGUANATEXSIZE" val="22"/>
  <p:tag name="IGUANATEXCURSOR" val="240"/>
  <p:tag name="TRANSPARENCY" val="True"/>
  <p:tag name="FILENAME" val=""/>
  <p:tag name="LATEXENGINEID" val="0"/>
  <p:tag name="TEMPFOLDER" val="c:\temp\"/>
  <p:tag name="LATEXFORMHEIGHT" val="312"/>
  <p:tag name="LATEXFORMWIDTH" val="384"/>
  <p:tag name="LATEXFORMWRAP" val="True"/>
  <p:tag name="BITMAPVECTOR" val="0"/>
</p:tagLst>
</file>

<file path=ppt/tags/tag27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7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76.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77.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7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7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80.xml><?xml version="1.0" encoding="utf-8"?>
<p:tagLst xmlns:a="http://schemas.openxmlformats.org/drawingml/2006/main" xmlns:r="http://schemas.openxmlformats.org/officeDocument/2006/relationships" xmlns:p="http://schemas.openxmlformats.org/presentationml/2006/main">
  <p:tag name="OUTPUTDPI" val="1200"/>
  <p:tag name="ORIGINALHEIGHT" val="99.73756"/>
  <p:tag name="ORIGINALWIDTH" val="404.1995"/>
  <p:tag name="LATEXADDIN" val="\documentclass{article}&#10;\usepackage{amsmath,amsfonts,amssymb,amsthm,epsfig,epstopdf,titling,url,array,color,soul,multicol}&#10;\pagestyle{empty}&#10;\begin{document}&#10;&#10;\boldmath&#10;\begin{equation*}&#10;\color{blue} B \subset A&#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281.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2148.481"/>
  <p:tag name="LATEXADDIN" val="\documentclass{article}&#10;\usepackage{amsmath,amsfonts,amssymb,amsthm,epsfig,epstopdf,titling,url,array,color,soul,multicol}&#10;\pagestyle{empty}&#10;\begin{document}&#10;&#10;\boldmath&#10;\begin{equation*}&#10;P(A|B)=\frac{P(A \cap B)}{P(B)} = \frac {P(B)}{P(B)} = 1 .&#10;\end{equation*}&#10;&#10;&#10;\end{document}"/>
  <p:tag name="IGUANATEXSIZE" val="22"/>
  <p:tag name="IGUANATEXCURSOR" val="243"/>
  <p:tag name="TRANSPARENCY" val="True"/>
  <p:tag name="FILENAME" val=""/>
  <p:tag name="LATEXENGINEID" val="0"/>
  <p:tag name="TEMPFOLDER" val="c:\temp\"/>
  <p:tag name="LATEXFORMHEIGHT" val="312"/>
  <p:tag name="LATEXFORMWIDTH" val="384"/>
  <p:tag name="LATEXFORMWRAP" val="True"/>
  <p:tag name="BITMAPVECTOR" val="0"/>
</p:tagLst>
</file>

<file path=ppt/tags/tag282.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8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8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28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73.2283"/>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28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78.4777"/>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87.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204.7244"/>
  <p:tag name="LATEXADDIN" val="\documentclass{article}&#10;\usepackage{amsmath,amsfonts,amssymb,amsthm,epsfig,epstopdf,titling,url,array,color,soul,multicol}&#10;\pagestyle{empty}&#10;\begin{document}&#10;&#10;\boldmath&#10;\begin{equation*}&#10;\geq 5&#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288.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8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377.9528"/>
  <p:tag name="LATEXADDIN" val="\documentclass{article}&#10;\usepackage{amsmath,amsfonts,amssymb,amsthm,epsfig,epstopdf,titling,url,array,color,soul,multicol}&#10;\pagestyle{empty}&#10;\begin{document}&#10;&#10;\boldmath&#10;\begin{equation*}&#10;\Omega = S&#10;\end{equation*}&#10;&#10;&#10;\end{document}"/>
  <p:tag name="IGUANATEXSIZE" val="24"/>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29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82.565"/>
  <p:tag name="LATEXADDIN" val="\documentclass{article}&#10;\usepackage{amsmath,amsfonts,amssymb,amsthm,epsfig,epstopdf,titling,url,array,color,soul,multicol}&#10;\pagestyle{empty}&#10;\begin{document}&#10;&#10;\boldmath&#10;\begin{equation*}&#10;P(A \cap B)=P(A)P(B).&#10;\end{equation*}&#10;&#10;&#10;\end{document}"/>
  <p:tag name="IGUANATEXSIZE" val="22"/>
  <p:tag name="IGUANATEXCURSOR" val="203"/>
  <p:tag name="TRANSPARENCY" val="True"/>
  <p:tag name="FILENAME" val=""/>
  <p:tag name="LATEXENGINEID" val="0"/>
  <p:tag name="TEMPFOLDER" val="c:\temp\"/>
  <p:tag name="LATEXFORMHEIGHT" val="312"/>
  <p:tag name="LATEXFORMWIDTH" val="384"/>
  <p:tag name="LATEXFORMWRAP" val="True"/>
  <p:tag name="BITMAPVECTOR" val="0"/>
</p:tagLst>
</file>

<file path=ppt/tags/tag29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28.871"/>
  <p:tag name="LATEXADDIN" val="\documentclass{article}&#10;\usepackage{amsmath,amsfonts,amssymb,amsthm,epsfig,epstopdf,titling,url,array,color,soul,multicol}&#10;\pagestyle{empty}&#10;\begin{document}&#10;&#10;\boldmath&#10;\begin{equation*}&#10;P(A|B)=P(A),&#10;\end{equation*}&#10;&#10;&#10;\end{document}"/>
  <p:tag name="IGUANATEXSIZE" val="22"/>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29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643.044"/>
  <p:tag name="LATEXADDIN" val="\documentclass{article}&#10;\usepackage{amsmath,amsfonts,amssymb,amsthm,epsfig,epstopdf,titling,url,array,color,soul,multicol}&#10;\pagestyle{empty}&#10;\begin{document}&#10;&#10;\boldmath&#10;\begin{equation*}&#10;\Rightarrow P(A|B) P(B) =P(A) P(B) \ \Rightarrow \ P(A \cap B)=P(A)P(B).&#10;\end{equation*}&#10;&#10;&#10;\end{document}"/>
  <p:tag name="IGUANATEXSIZE" val="22"/>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293.xml><?xml version="1.0" encoding="utf-8"?>
<p:tagLst xmlns:a="http://schemas.openxmlformats.org/drawingml/2006/main" xmlns:r="http://schemas.openxmlformats.org/officeDocument/2006/relationships" xmlns:p="http://schemas.openxmlformats.org/presentationml/2006/main">
  <p:tag name="OUTPUTDPI" val="1200"/>
  <p:tag name="ORIGINALHEIGHT" val="114.7357"/>
  <p:tag name="ORIGINALWIDTH" val="95.98803"/>
  <p:tag name="LATEXADDIN" val="\documentclass{article}&#10;\usepackage{amsmath,amsfonts,amssymb,amsthm,epsfig,epstopdf,titling,url,array,color,soul,multicol}&#10;\pagestyle{empty}&#10;\begin{document}&#10;&#10;\boldmath&#10;\begin{equation*}&#10;\neq&#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94.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2404.949"/>
  <p:tag name="LATEXADDIN" val="\documentclass{article}&#10;\usepackage{amsmath,amsfonts,amssymb,amsthm,epsfig,epstopdf,titling,url,array,color,soul,multicol}&#10;\pagestyle{empty}&#10;\begin{document}&#10;&#10;\boldmath&#10;\begin{equation*}&#10;A\cap B=\emptyset , \ \ P(A \cup B) = P(A) + P(B)&#10;\end{equation*}&#10;&#10;&#10;\end{document}"/>
  <p:tag name="IGUANATEXSIZE" val="22"/>
  <p:tag name="IGUANATEXCURSOR" val="210"/>
  <p:tag name="TRANSPARENCY" val="True"/>
  <p:tag name="FILENAME" val=""/>
  <p:tag name="LATEXENGINEID" val="0"/>
  <p:tag name="TEMPFOLDER" val="c:\temp\"/>
  <p:tag name="LATEXFORMHEIGHT" val="312"/>
  <p:tag name="LATEXFORMWIDTH" val="384"/>
  <p:tag name="LATEXFORMWRAP" val="True"/>
  <p:tag name="BITMAPVECTOR" val="0"/>
</p:tagLst>
</file>

<file path=ppt/tags/tag29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661.792"/>
  <p:tag name="LATEXADDIN" val="\documentclass{article}&#10;\usepackage{amsmath,amsfonts,amssymb,amsthm,epsfig,epstopdf,titling,url,array,color,soul,multicol}&#10;\pagestyle{empty}&#10;\begin{document}&#10;&#10;\boldmath&#10;\begin{equation*}&#10;P(A \cap B)=P(A)P(B), \ \ P(A|B)=P(A), P(B|A)=P(B)&#10;\end{equation*}&#10;&#10;&#10;\end{document}"/>
  <p:tag name="IGUANATEXSIZE" val="22"/>
  <p:tag name="IGUANATEXCURSOR" val="237"/>
  <p:tag name="TRANSPARENCY" val="True"/>
  <p:tag name="FILENAME" val=""/>
  <p:tag name="LATEXENGINEID" val="0"/>
  <p:tag name="TEMPFOLDER" val="c:\temp\"/>
  <p:tag name="LATEXFORMHEIGHT" val="312"/>
  <p:tag name="LATEXFORMWIDTH" val="384"/>
  <p:tag name="LATEXFORMWRAP" val="True"/>
  <p:tag name="BITMAPVECTOR" val="0"/>
</p:tagLst>
</file>

<file path=ppt/tags/tag296.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29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29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23.1721"/>
  <p:tag name="LATEXADDIN" val="\documentclass{article}&#10;\usepackage{amsmath,amsfonts,amssymb,amsthm,epsfig,epstopdf,titling,url,array,color,soul,multicol}&#10;\pagestyle{empty}&#10;\begin{document}&#10;&#10;\boldmath&#10;\begin{equation*}&#10;P(B) \neq 0, &#10;\end{equation*}&#10;&#10;&#10;\end{document}"/>
  <p:tag name="IGUANATEXSIZE" val="22"/>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299.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2148.481"/>
  <p:tag name="LATEXADDIN" val="\documentclass{article}&#10;\usepackage{amsmath,amsfonts,amssymb,amsthm,epsfig,epstopdf,titling,url,array,color,soul,multicol}&#10;\pagestyle{empty}&#10;\begin{document}&#10;&#10;\boldmath&#10;\begin{equation*}&#10;P(A|B)=\frac{P(A \cap B)}{P(B)} = \frac {0}{P(B)} = 0 .&#10;\end{equation*}&#10;&#10;&#10;\end{document}"/>
  <p:tag name="IGUANATEXSIZE" val="22"/>
  <p:tag name="IGUANATEXCURSOR" val="24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814.3982"/>
  <p:tag name="LATEXADDIN" val="\documentclass{article}&#10;\usepackage{amsmath,amsfonts,amssymb,amsthm,epsfig,epstopdf,titling,url,array,color,soul,multicol}&#10;\pagestyle{empty}&#10;\begin{document}&#10;&#10;\boldmath&#10;\begin{equation*}&#10;B = \{1,2,3\};&#10;\end{equation*}&#10;&#10;&#10;\end{document}"/>
  <p:tag name="IGUANATEXSIZE" val="24"/>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0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35.321"/>
  <p:tag name="LATEXADDIN" val="\documentclass{article}&#10;\usepackage{amsmath,amsfonts,amssymb,amsthm,epsfig,epstopdf,titling,url,array,color,soul,multicol}&#10;\pagestyle{empty}&#10;\begin{document}&#10;&#10;\boldmath&#10;\begin{equation*}&#10;P(A) \neq 0, P(B) \neq 0 \ \ \&amp;  \ &#10;\end{equation*}&#10;&#10;&#10;\end{document}"/>
  <p:tag name="IGUANATEXSIZE" val="22"/>
  <p:tag name="IGUANATEXCURSOR" val="222"/>
  <p:tag name="TRANSPARENCY" val="True"/>
  <p:tag name="FILENAME" val=""/>
  <p:tag name="LATEXENGINEID" val="0"/>
  <p:tag name="TEMPFOLDER" val="c:\temp\"/>
  <p:tag name="LATEXFORMHEIGHT" val="312"/>
  <p:tag name="LATEXFORMWIDTH" val="384"/>
  <p:tag name="LATEXFORMWRAP" val="True"/>
  <p:tag name="BITMAPVECTOR" val="0"/>
</p:tagLst>
</file>

<file path=ppt/tags/tag301.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27.4841"/>
  <p:tag name="LATEXADDIN" val="\documentclass{article}&#10;\usepackage{amsmath,amsfonts,amssymb,amsthm,epsfig,epstopdf,titling,url,array,color,soul,multicol}&#10;\pagestyle{empty}&#10;\begin{document}&#10;&#10;\boldmath&#10;\begin{equation*}&#10;\Rightarrow&#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30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203.599"/>
  <p:tag name="LATEXADDIN" val="\documentclass{article}&#10;\usepackage{amsmath,amsfonts,amssymb,amsthm,epsfig,epstopdf,titling,url,array,color,soul,multicol}&#10;\pagestyle{empty}&#10;\begin{document}&#10;&#10;\boldmath&#10;\begin{equation*}&#10;P(A_1 \textbf{ is closed }) = P(A_2 \textbf{ is closed }) = p, \ \ 0&lt;p&lt;1&#10;\end{equation*}&#10;&#10;&#10;\end{document}"/>
  <p:tag name="IGUANATEXSIZE" val="24"/>
  <p:tag name="IGUANATEXCURSOR" val="244"/>
  <p:tag name="TRANSPARENCY" val="True"/>
  <p:tag name="FILENAME" val=""/>
  <p:tag name="LATEXENGINEID" val="0"/>
  <p:tag name="TEMPFOLDER" val="c:\temp\"/>
  <p:tag name="LATEXFORMHEIGHT" val="312"/>
  <p:tag name="LATEXFORMWIDTH" val="384"/>
  <p:tag name="LATEXFORMWRAP" val="True"/>
  <p:tag name="BITMAPVECTOR" val="0"/>
</p:tagLst>
</file>

<file path=ppt/tags/tag30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78.4777"/>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0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4.7357"/>
  <p:tag name="LATEXADDIN" val="\documentclass{article}&#10;\usepackage{amsmath,amsfonts,amssymb,amsthm,epsfig,epstopdf,titling,url,array,color,soul,multicol}&#10;\pagestyle{empty}&#10;\begin{document}&#10;&#10;\boldmath&#10;\begin{equation*}&#10;X&#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0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6.2354"/>
  <p:tag name="LATEXADDIN" val="\documentclass{article}&#10;\usepackage{amsmath,amsfonts,amssymb,amsthm,epsfig,epstopdf,titling,url,array,color,soul,multicol}&#10;\pagestyle{empty}&#10;\begin{document}&#10;&#10;\boldmath&#10;\begin{equation*}&#10;Y.&#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06.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07.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0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4.7357"/>
  <p:tag name="LATEXADDIN" val="\documentclass{article}&#10;\usepackage{amsmath,amsfonts,amssymb,amsthm,epsfig,epstopdf,titling,url,array,color,soul,multicol}&#10;\pagestyle{empty}&#10;\begin{document}&#10;&#10;\boldmath&#10;\begin{equation*}&#10;X&#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0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4.237"/>
  <p:tag name="LATEXADDIN" val="\documentclass{article}&#10;\usepackage{amsmath,amsfonts,amssymb,amsthm,epsfig,epstopdf,titling,url,array,color,soul,multicol}&#10;\pagestyle{empty}&#10;\begin{document}&#10;&#10;\boldmath&#10;\begin{equation*}&#10;Y&#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548.556"/>
  <p:tag name="LATEXADDIN" val="\documentclass{article}&#10;\usepackage{amsmath,amsfonts,amssymb,amsthm,epsfig,epstopdf,titling,url,array,color,soul,multicol}&#10;\pagestyle{empty}&#10;\begin{document}&#10;&#10;\boldmath&#10;\begin{equation*}&#10;\color{blue} P(A|B)=P(A) \ \Rightarrow \  P(B|A)=P(B), \ \ (P(A),P(B)\neq 0)&#10;\end{equation*}&#10;&#10;&#10;\end{document}"/>
  <p:tag name="IGUANATEXSIZE" val="22"/>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311.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403.4495"/>
  <p:tag name="LATEXADDIN" val="\documentclass{article}&#10;\usepackage{amsmath,amsfonts,amssymb,amsthm,epsfig,epstopdf,titling,url,array,color,soul,multicol}&#10;\pagestyle{empty}&#10;\begin{document}&#10;&#10;\boldmath&#10;\begin{equation*}&#10;\color{blue} A \ \&amp; \ B &#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312.xml><?xml version="1.0" encoding="utf-8"?>
<p:tagLst xmlns:a="http://schemas.openxmlformats.org/drawingml/2006/main" xmlns:r="http://schemas.openxmlformats.org/officeDocument/2006/relationships" xmlns:p="http://schemas.openxmlformats.org/presentationml/2006/main">
  <p:tag name="OUTPUTDPI" val="1200"/>
  <p:tag name="ORIGINALHEIGHT" val="92.98835"/>
  <p:tag name="ORIGINALWIDTH" val="461.1924"/>
  <p:tag name="LATEXADDIN" val="\documentclass{article}&#10;\usepackage{amsmath,amsfonts,amssymb,amsthm,epsfig,epstopdf,titling,url,array,color,soul,multicol}&#10;\pagestyle{empty}&#10;\begin{document}&#10;&#10;\boldmath&#10;\begin{equation*}&#10;A^c \ \&amp; \ B &#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13.xml><?xml version="1.0" encoding="utf-8"?>
<p:tagLst xmlns:a="http://schemas.openxmlformats.org/drawingml/2006/main" xmlns:r="http://schemas.openxmlformats.org/officeDocument/2006/relationships" xmlns:p="http://schemas.openxmlformats.org/presentationml/2006/main">
  <p:tag name="OUTPUTDPI" val="1200"/>
  <p:tag name="ORIGINALHEIGHT" val="92.98835"/>
  <p:tag name="ORIGINALWIDTH" val="461.1924"/>
  <p:tag name="LATEXADDIN" val="\documentclass{article}&#10;\usepackage{amsmath,amsfonts,amssymb,amsthm,epsfig,epstopdf,titling,url,array,color,soul,multicol}&#10;\pagestyle{empty}&#10;\begin{document}&#10;&#10;\boldmath&#10;\begin{equation*}&#10;A \ \&amp; \ B^c &#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314.xml><?xml version="1.0" encoding="utf-8"?>
<p:tagLst xmlns:a="http://schemas.openxmlformats.org/drawingml/2006/main" xmlns:r="http://schemas.openxmlformats.org/officeDocument/2006/relationships" xmlns:p="http://schemas.openxmlformats.org/presentationml/2006/main">
  <p:tag name="OUTPUTDPI" val="1200"/>
  <p:tag name="ORIGINALHEIGHT" val="92.98835"/>
  <p:tag name="ORIGINALWIDTH" val="518.1852"/>
  <p:tag name="LATEXADDIN" val="\documentclass{article}&#10;\usepackage{amsmath,amsfonts,amssymb,amsthm,epsfig,epstopdf,titling,url,array,color,soul,multicol}&#10;\pagestyle{empty}&#10;\begin{document}&#10;&#10;\boldmath&#10;\begin{equation*}&#10;A^c \ \&amp; \ B^c &#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31.1586"/>
  <p:tag name="LATEXADDIN" val="\documentclass{article}&#10;\usepackage{amsmath,amsfonts,amssymb,amsthm,epsfig,epstopdf,titling,url,array,color,soul,multicol}&#10;\pagestyle{empty}&#10;\begin{document}&#10;&#10;\boldmath&#10;\begin{align*}&#10;P(E_1 \cup E_2).&#10;\end{align*}&#10;&#10;&#10;\end{document}"/>
  <p:tag name="IGUANATEXSIZE" val="22"/>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316.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512.186"/>
  <p:tag name="LATEXADDIN" val="\documentclass{article}&#10;\usepackage{amsmath,amsfonts,amssymb,amsthm,epsfig,epstopdf,titling,url,array,color,soul,multicol}&#10;\pagestyle{empty}&#10;\begin{document}&#10;&#10;\boldmath&#10;\begin{equation*}&#10;E_1^c \ \&amp; \ E_2^c &#10;\end{equation*}&#10;&#10;&#10;\end{document}"/>
  <p:tag name="IGUANATEXSIZE" val="22"/>
  <p:tag name="IGUANATEXCURSOR" val="206"/>
  <p:tag name="TRANSPARENCY" val="True"/>
  <p:tag name="FILENAME" val=""/>
  <p:tag name="LATEXENGINEID" val="0"/>
  <p:tag name="TEMPFOLDER" val="c:\temp\"/>
  <p:tag name="LATEXFORMHEIGHT" val="312"/>
  <p:tag name="LATEXFORMWIDTH" val="384"/>
  <p:tag name="LATEXFORMWRAP" val="True"/>
  <p:tag name="BITMAPVECTOR" val="0"/>
</p:tagLst>
</file>

<file path=ppt/tags/tag317.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18.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1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4.7357"/>
  <p:tag name="LATEXADDIN" val="\documentclass{article}&#10;\usepackage{amsmath,amsfonts,amssymb,amsthm,epsfig,epstopdf,titling,url,array,color,soul,multicol}&#10;\pagestyle{empty}&#10;\begin{document}&#10;&#10;\boldmath&#10;\begin{equation*}&#10;X&#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68.2039"/>
  <p:tag name="LATEXADDIN" val="\documentclass{article}&#10;\usepackage{amsmath,amsfonts,amssymb,amsthm,epsfig,epstopdf,titling,url,array,color,soul,multicol}&#10;\pagestyle{empty}&#10;\begin{document}&#10;&#10;\boldmath&#10;\begin{equation*}&#10;A \cup B&#10;\end{equation*}&#10;&#10;&#10;\end{document}"/>
  <p:tag name="IGUANATEXSIZE" val="24"/>
  <p:tag name="IGUANATEXCURSOR" val="195"/>
  <p:tag name="TRANSPARENCY" val="True"/>
  <p:tag name="FILENAME" val=""/>
  <p:tag name="LATEXENGINEID" val="0"/>
  <p:tag name="TEMPFOLDER" val="c:\temp\"/>
  <p:tag name="LATEXFORMHEIGHT" val="312"/>
  <p:tag name="LATEXFORMWIDTH" val="384"/>
  <p:tag name="LATEXFORMWRAP" val="True"/>
  <p:tag name="BITMAPVECTOR" val="0"/>
</p:tagLst>
</file>

<file path=ppt/tags/tag32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4.237"/>
  <p:tag name="LATEXADDIN" val="\documentclass{article}&#10;\usepackage{amsmath,amsfonts,amssymb,amsthm,epsfig,epstopdf,titling,url,array,color,soul,multicol}&#10;\pagestyle{empty}&#10;\begin{document}&#10;&#10;\boldmath&#10;\begin{equation*}&#10;Y&#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56.318"/>
  <p:tag name="LATEXADDIN" val="\documentclass{article}&#10;\usepackage{amsmath,amsfonts,amssymb,amsthm,epsfig,epstopdf,titling,url,array,color,soul,multicol}&#10;\pagestyle{empty}&#10;\begin{document}&#10;&#10;\boldmath&#10;\begin{equation*}&#10;E_1: P(A_1 \textbf{ closed } ) = p_1&#10;\end{equation*}&#10;&#10;&#10;\end{document}"/>
  <p:tag name="IGUANATEXSIZE" val="22"/>
  <p:tag name="IGUANATEXCURSOR" val="223"/>
  <p:tag name="TRANSPARENCY" val="True"/>
  <p:tag name="FILENAME" val=""/>
  <p:tag name="LATEXENGINEID" val="0"/>
  <p:tag name="TEMPFOLDER" val="c:\temp\"/>
  <p:tag name="LATEXFORMHEIGHT" val="312"/>
  <p:tag name="LATEXFORMWIDTH" val="384"/>
  <p:tag name="LATEXFORMWRAP" val="True"/>
  <p:tag name="BITMAPVECTOR" val="0"/>
</p:tagLst>
</file>

<file path=ppt/tags/tag3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58.568"/>
  <p:tag name="LATEXADDIN" val="\documentclass{article}&#10;\usepackage{amsmath,amsfonts,amssymb,amsthm,epsfig,epstopdf,titling,url,array,color,soul,multicol}&#10;\pagestyle{empty}&#10;\begin{document}&#10;&#10;\boldmath&#10;\begin{equation*}&#10;E_2: P(A_2 \textbf{ closed } ) = p_2&#10;\end{equation*}&#10;&#10;&#10;\end{document}"/>
  <p:tag name="IGUANATEXSIZE" val="22"/>
  <p:tag name="IGUANATEXCURSOR" val="223"/>
  <p:tag name="TRANSPARENCY" val="True"/>
  <p:tag name="FILENAME" val=""/>
  <p:tag name="LATEXENGINEID" val="0"/>
  <p:tag name="TEMPFOLDER" val="c:\temp\"/>
  <p:tag name="LATEXFORMHEIGHT" val="312"/>
  <p:tag name="LATEXFORMWIDTH" val="384"/>
  <p:tag name="LATEXFORMWRAP" val="True"/>
  <p:tag name="BITMAPVECTOR" val="0"/>
</p:tagLst>
</file>

<file path=ppt/tags/tag323.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2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25.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09.4863"/>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26.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3472.816"/>
  <p:tag name="LATEXADDIN" val="\documentclass{article}&#10;\usepackage{amsmath,amsfonts,amssymb,amsthm,epsfig,epstopdf,titling,url,array,color,soul,multicol}&#10;\pagestyle{empty}&#10;\begin{document}&#10;&#10;\boldmath&#10;\begin{equation*}&#10;P(A \textbf{ given } B) = P(A|B)=\frac{P(A \cap B)}{P(B)}, \textbf{ when } P(B)&gt;0.&#10;\end{equation*}&#10;&#10;&#10;\end{document}"/>
  <p:tag name="IGUANATEXSIZE" val="24"/>
  <p:tag name="IGUANATEXCURSOR" val="253"/>
  <p:tag name="TRANSPARENCY" val="True"/>
  <p:tag name="FILENAME" val=""/>
  <p:tag name="LATEXENGINEID" val="0"/>
  <p:tag name="TEMPFOLDER" val="c:\temp\"/>
  <p:tag name="LATEXFORMHEIGHT" val="312"/>
  <p:tag name="LATEXFORMWIDTH" val="384"/>
  <p:tag name="LATEXFORMWRAP" val="True"/>
  <p:tag name="BITMAPVECTOR" val="0"/>
</p:tagLst>
</file>

<file path=ppt/tags/tag327.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2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2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3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3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39.07"/>
  <p:tag name="LATEXADDIN" val="\documentclass{article}&#10;\usepackage{amsmath,amsfonts,amssymb,amsthm,epsfig,epstopdf,titling,url,array,color,soul,multicol}&#10;\pagestyle{empty}&#10;\begin{document}&#10;&#10;\boldmath&#10;\begin{equation*}&#10;P(A \cap B)=P(A)P(B)&#10;\end{equation*}&#10;&#10;&#10;\end{document}"/>
  <p:tag name="IGUANATEXSIZE" val="24"/>
  <p:tag name="IGUANATEXCURSOR" val="207"/>
  <p:tag name="TRANSPARENCY" val="True"/>
  <p:tag name="FILENAME" val=""/>
  <p:tag name="LATEXENGINEID" val="0"/>
  <p:tag name="TEMPFOLDER" val="c:\temp\"/>
  <p:tag name="LATEXFORMHEIGHT" val="312"/>
  <p:tag name="LATEXFORMWIDTH" val="384"/>
  <p:tag name="LATEXFORMWRAP" val="True"/>
  <p:tag name="BITMAPVECTOR" val="0"/>
</p:tagLst>
</file>

<file path=ppt/tags/tag332.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314.9606"/>
  <p:tag name="LATEXADDIN" val="\documentclass{article}&#10;\usepackage{amsmath,amsfonts,amssymb,amsthm,epsfig,epstopdf,titling,url,array,color,soul,multicol}&#10;\pagestyle{empty}&#10;\begin{document}&#10;&#10;\boldmath&#10;\begin{equation*}&#10;A, \ B&#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33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99.73756"/>
  <p:tag name="LATEXADDIN" val="\documentclass{article}&#10;\usepackage{amsmath,amsfonts,amssymb,amsthm,epsfig,epstopdf,titling,url,array,color,soul,multicol}&#10;\pagestyle{empty}&#10;\begin{document}&#10;&#10;\boldmath&#10;\begin{equation*}&#10;C&#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3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84.065"/>
  <p:tag name="LATEXADDIN" val="\documentclass{article}&#10;\usepackage{amsmath,amsfonts,amssymb,amsthm,epsfig,epstopdf,titling,url,array,color,soul,multicol}&#10;\pagestyle{empty}&#10;\begin{document}&#10;&#10;\boldmath&#10;\begin{equation*}&#10;P(A \cap B)=P(A)P(B),&#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33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76.565"/>
  <p:tag name="LATEXADDIN" val="\documentclass{article}&#10;\usepackage{amsmath,amsfonts,amssymb,amsthm,epsfig,epstopdf,titling,url,array,color,soul,multicol}&#10;\pagestyle{empty}&#10;\begin{document}&#10;&#10;\boldmath&#10;\begin{equation*}&#10;P(A \cap C)=P(A)P(C),&#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33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88.564"/>
  <p:tag name="LATEXADDIN" val="\documentclass{article}&#10;\usepackage{amsmath,amsfonts,amssymb,amsthm,epsfig,epstopdf,titling,url,array,color,soul,multicol}&#10;\pagestyle{empty}&#10;\begin{document}&#10;&#10;\boldmath&#10;\begin{equation*}&#10;P(B \cap C)=P(B)P(C),&#10;\end{equation*}&#10;&#10;&#10;\end{document}"/>
  <p:tag name="IGUANATEXSIZE" val="24"/>
  <p:tag name="IGUANATEXCURSOR" val="208"/>
  <p:tag name="TRANSPARENCY" val="True"/>
  <p:tag name="FILENAME" val=""/>
  <p:tag name="LATEXENGINEID" val="0"/>
  <p:tag name="TEMPFOLDER" val="c:\temp\"/>
  <p:tag name="LATEXFORMHEIGHT" val="312"/>
  <p:tag name="LATEXFORMWIDTH" val="384"/>
  <p:tag name="LATEXFORMWRAP" val="True"/>
  <p:tag name="BITMAPVECTOR" val="0"/>
</p:tagLst>
</file>

<file path=ppt/tags/tag33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83.99"/>
  <p:tag name="LATEXADDIN" val="\documentclass{article}&#10;\usepackage{amsmath,amsfonts,amssymb,amsthm,epsfig,epstopdf,titling,url,array,color,soul,multicol}&#10;\pagestyle{empty}&#10;\begin{document}&#10;&#10;\boldmath&#10;\begin{equation*}&#10;P(A \cap B \cap C)=P(A)P(B)P(C).&#10;\end{equation*}&#10;&#10;&#10;\end{document}"/>
  <p:tag name="IGUANATEXSIZE" val="24"/>
  <p:tag name="IGUANATEXCURSOR" val="219"/>
  <p:tag name="TRANSPARENCY" val="True"/>
  <p:tag name="FILENAME" val=""/>
  <p:tag name="LATEXENGINEID" val="0"/>
  <p:tag name="TEMPFOLDER" val="c:\temp\"/>
  <p:tag name="LATEXFORMHEIGHT" val="312"/>
  <p:tag name="LATEXFORMWIDTH" val="384"/>
  <p:tag name="LATEXFORMWRAP" val="True"/>
  <p:tag name="BITMAPVECTOR" val="0"/>
</p:tagLst>
</file>

<file path=ppt/tags/tag338.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39.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307.4616"/>
  <p:tag name="LATEXADDIN" val="\documentclass{article}&#10;\usepackage{amsmath,amsfonts,amssymb,amsthm,epsfig,epstopdf,titling,url,array,color,soul,multicol}&#10;\pagestyle{empty}&#10;\begin{document}&#10;&#10;\boldmath&#10;\begin{equation*}&#10;B \ p_B&#10;\end{equation*}&#10;&#10;&#10;\end{document}"/>
  <p:tag name="IGUANATEXSIZE" val="24"/>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38.7327"/>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34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41.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158.2302"/>
  <p:tag name="LATEXADDIN" val="\documentclass{article}&#10;\usepackage{amsmath,amsfonts,amssymb,amsthm,epsfig,epstopdf,titling,url,array,color,soul,multicol}&#10;\pagestyle{empty}&#10;\begin{document}&#10;&#10;\boldmath&#10;\begin{equation*}&#10;p_A&#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4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854.1432"/>
  <p:tag name="LATEXADDIN" val="\documentclass{article}&#10;\usepackage{amsmath,amsfonts,amssymb,amsthm,epsfig,epstopdf,titling,url,array,color,soul,multicol}&#10;\pagestyle{empty}&#10;\begin{document}&#10;&#10;\boldmath&#10;\begin{equation*}&#10;B_1, B_2, B_3,\cdots&#10;\end{equation*}&#10;&#10;&#10;\end{document}"/>
  <p:tag name="IGUANATEXSIZE" val="24"/>
  <p:tag name="IGUANATEXCURSOR" val="207"/>
  <p:tag name="TRANSPARENCY" val="True"/>
  <p:tag name="FILENAME" val=""/>
  <p:tag name="LATEXENGINEID" val="0"/>
  <p:tag name="TEMPFOLDER" val="c:\temp\"/>
  <p:tag name="LATEXFORMHEIGHT" val="312"/>
  <p:tag name="LATEXFORMWIDTH" val="384"/>
  <p:tag name="LATEXFORMWRAP" val="True"/>
  <p:tag name="BITMAPVECTOR" val="0"/>
</p:tagLst>
</file>

<file path=ppt/tags/tag34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4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62.9172"/>
  <p:tag name="LATEXADDIN" val="\documentclass{article}&#10;\usepackage{amsmath,amsfonts,amssymb,amsthm,epsfig,epstopdf,titling,url,array,color,soul,multicol}&#10;\pagestyle{empty}&#10;\begin{document}&#10;&#10;\boldmath&#10;\begin{equation*}&#10;P(B_i)&gt;0.&#10;\end{equation*}&#10;&#10;&#10;\end{document}"/>
  <p:tag name="IGUANATEXSIZE" val="24"/>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34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46.xml><?xml version="1.0" encoding="utf-8"?>
<p:tagLst xmlns:a="http://schemas.openxmlformats.org/drawingml/2006/main" xmlns:r="http://schemas.openxmlformats.org/officeDocument/2006/relationships" xmlns:p="http://schemas.openxmlformats.org/presentationml/2006/main">
  <p:tag name="OUTPUTDPI" val="1200"/>
  <p:tag name="ORIGINALHEIGHT" val="345.7068"/>
  <p:tag name="ORIGINALWIDTH" val="2695.913"/>
  <p:tag name="LATEXADDIN" val="\documentclass{article}&#10;\usepackage{amsmath,amsfonts,amssymb,amsthm,epsfig,epstopdf,titling,url,array,color,soul,multicol}&#10;\pagestyle{empty}&#10;\begin{document}&#10;&#10;\boldmath&#10;\begin{equation*}&#10;P(A)=\sum_{i=1}^m P(A \cap B_i)=\sum_{i=1}^m P(A | B_i) P(B_i).&#10;\end{equation*}&#10;&#10;&#10;\end{document}"/>
  <p:tag name="IGUANATEXSIZE" val="24"/>
  <p:tag name="IGUANATEXCURSOR" val="231"/>
  <p:tag name="TRANSPARENCY" val="True"/>
  <p:tag name="FILENAME" val=""/>
  <p:tag name="LATEXENGINEID" val="0"/>
  <p:tag name="TEMPFOLDER" val="c:\temp\"/>
  <p:tag name="LATEXFORMHEIGHT" val="312"/>
  <p:tag name="LATEXFORMWIDTH" val="384"/>
  <p:tag name="LATEXFORMWRAP" val="True"/>
  <p:tag name="BITMAPVECTOR" val="0"/>
</p:tagLst>
</file>

<file path=ppt/tags/tag347.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4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1.4811"/>
  <p:tag name="LATEXADDIN" val="\documentclass{article}&#10;\usepackage{amsmath,amsfonts,amssymb,amsthm,epsfig,epstopdf,titling,url,array,color,soul,multicol}&#10;\pagestyle{empty}&#10;\begin{document}&#10;&#10;\boldmath&#10;\begin{equation*}&#10;B_1&#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4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53.7308"/>
  <p:tag name="LATEXADDIN" val="\documentclass{article}&#10;\usepackage{amsmath,amsfonts,amssymb,amsthm,epsfig,epstopdf,titling,url,array,color,soul,multicol}&#10;\pagestyle{empty}&#10;\begin{document}&#10;&#10;\boldmath&#10;\begin{equation*}&#10;B_2&#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31.9085"/>
  <p:tag name="LATEXADDIN" val="\documentclass{article}&#10;\usepackage{amsmath,amsfonts,amssymb,amsthm,epsfig,epstopdf,titling,url,array,color,soul,multicol}&#10;\pagestyle{empty}&#10;\begin{document}&#10;&#10;\boldmath&#10;\begin{equation*}&#10;x\in(A\cup B) &#10;\end{equation*}&#10;&#10;&#10;\end{document}"/>
  <p:tag name="IGUANATEXSIZE" val="24"/>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350.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4.4807"/>
  <p:tag name="LATEXADDIN" val="\documentclass{article}&#10;\usepackage{amsmath,amsfonts,amssymb,amsthm,epsfig,epstopdf,titling,url,array,color,soul,multicol}&#10;\pagestyle{empty}&#10;\begin{document}&#10;&#10;\boldmath&#10;\begin{equation*}&#10;B_3&#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51.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55.9805"/>
  <p:tag name="LATEXADDIN" val="\documentclass{article}&#10;\usepackage{amsmath,amsfonts,amssymb,amsthm,epsfig,epstopdf,titling,url,array,color,soul,multicol}&#10;\pagestyle{empty}&#10;\begin{document}&#10;&#10;\boldmath&#10;\begin{equation*}&#10;B_4&#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352.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53.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54.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4.4807"/>
  <p:tag name="LATEXADDIN" val="\documentclass{article}&#10;\usepackage{amsmath,amsfonts,amssymb,amsthm,epsfig,epstopdf,titling,url,array,color,soul,multicol}&#10;\pagestyle{empty}&#10;\begin{document}&#10;&#10;\boldmath&#10;\begin{equation*}&#10;A_3&#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55.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5.9805"/>
  <p:tag name="LATEXADDIN" val="\documentclass{article}&#10;\usepackage{amsmath,amsfonts,amssymb,amsthm,epsfig,epstopdf,titling,url,array,color,soul,multicol}&#10;\pagestyle{empty}&#10;\begin{document}&#10;&#10;\boldmath&#10;\begin{equation*}&#10;A_4&#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56.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0"/>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57.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753.6558"/>
  <p:tag name="LATEXADDIN" val="\documentclass{article}&#10;\usepackage{amsmath,amsfonts,amssymb,amsthm,epsfig,epstopdf,titling,url,array,color,soul,multicol}&#10;\pagestyle{empty}&#10;\begin{document}&#10;&#10;\boldmath&#10;\begin{equation*}&#10;\color{blue} A_i= A \cap B_i&#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35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373.453"/>
  <p:tag name="LATEXADDIN" val="\documentclass{article}&#10;\usepackage{amsmath,amsfonts,amssymb,amsthm,epsfig,epstopdf,titling,url,array,color,soul,multicol}&#10;\pagestyle{empty}&#10;\begin{document}&#10;&#10;\boldmath&#10;\begin{equation*}&#10;P(A)=P(A_1)+P(A_2)+P(A_3)+ \cdots&#10;\end{equation*}&#10;&#10;&#10;\end{document}"/>
  <p:tag name="IGUANATEXSIZE" val="24"/>
  <p:tag name="IGUANATEXCURSOR" val="220"/>
  <p:tag name="TRANSPARENCY" val="True"/>
  <p:tag name="FILENAME" val=""/>
  <p:tag name="LATEXENGINEID" val="0"/>
  <p:tag name="TEMPFOLDER" val="c:\temp\"/>
  <p:tag name="LATEXFORMHEIGHT" val="312"/>
  <p:tag name="LATEXFORMWIDTH" val="384"/>
  <p:tag name="LATEXFORMWRAP" val="True"/>
  <p:tag name="BITMAPVECTOR" val="0"/>
</p:tagLst>
</file>

<file path=ppt/tags/tag359.xml><?xml version="1.0" encoding="utf-8"?>
<p:tagLst xmlns:a="http://schemas.openxmlformats.org/drawingml/2006/main" xmlns:r="http://schemas.openxmlformats.org/officeDocument/2006/relationships" xmlns:p="http://schemas.openxmlformats.org/presentationml/2006/main">
  <p:tag name="OUTPUTDPI" val="1200"/>
  <p:tag name="ORIGINALHEIGHT" val="345.7068"/>
  <p:tag name="ORIGINALWIDTH" val="2172.479"/>
  <p:tag name="LATEXADDIN" val="\documentclass{article}&#10;\usepackage{amsmath,amsfonts,amssymb,amsthm,epsfig,epstopdf,titling,url,array,color,soul,multicol}&#10;\pagestyle{empty}&#10;\begin{document}&#10;&#10;\boldmath&#10;\begin{equation*}&#10;P(A)=\sum_{i=1}^m P(A_i)=\sum_{i=1}^m P(A \cap B_i).&#10;\end{equation*}&#10;&#10;&#10;\end{document}"/>
  <p:tag name="IGUANATEXSIZE" val="24"/>
  <p:tag name="IGUANATEXCURSOR" val="224"/>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0.6936"/>
  <p:tag name="LATEXADDIN" val="\documentclass{article}&#10;\usepackage{amsmath,amsfonts,amssymb,amsthm,epsfig,epstopdf,titling,url,array,color,soul,multicol}&#10;\pagestyle{empty}&#10;\begin{document}&#10;&#10;\boldmath&#10;\begin{equation*}&#10;(x\in A)&#10;\end{equation*}&#10;&#10;&#10;\end{document}"/>
  <p:tag name="IGUANATEXSIZE" val="24"/>
  <p:tag name="IGUANATEXCURSOR" val="195"/>
  <p:tag name="TRANSPARENCY" val="True"/>
  <p:tag name="FILENAME" val=""/>
  <p:tag name="LATEXENGINEID" val="0"/>
  <p:tag name="TEMPFOLDER" val="c:\temp\"/>
  <p:tag name="LATEXFORMHEIGHT" val="312"/>
  <p:tag name="LATEXFORMWIDTH" val="384"/>
  <p:tag name="LATEXFORMWRAP" val="True"/>
  <p:tag name="BITMAPVECTOR" val="0"/>
</p:tagLst>
</file>

<file path=ppt/tags/tag360.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3453.318"/>
  <p:tag name="LATEXADDIN" val="\documentclass{article}&#10;\usepackage{amsmath,amsfonts,amssymb,amsthm,epsfig,epstopdf,titling,url,array,color,soul,multicol}&#10;\pagestyle{empty}&#10;\begin{document}&#10;&#10;\boldmath&#10;\begin{equation*}&#10;P(A|B_i) = \frac{P(A \cap B_i)}{P(B_i)} \ \Rightarrow \ P(A \cap B_i) = P(A|B_i) P(B_i).&#10;\end{equation*}&#10;&#10;&#10;\end{document}"/>
  <p:tag name="IGUANATEXSIZE" val="24"/>
  <p:tag name="IGUANATEXCURSOR" val="275"/>
  <p:tag name="TRANSPARENCY" val="True"/>
  <p:tag name="FILENAME" val=""/>
  <p:tag name="LATEXENGINEID" val="0"/>
  <p:tag name="TEMPFOLDER" val="c:\temp\"/>
  <p:tag name="LATEXFORMHEIGHT" val="312"/>
  <p:tag name="LATEXFORMWIDTH" val="384"/>
  <p:tag name="LATEXFORMWRAP" val="True"/>
  <p:tag name="BITMAPVECTOR" val="0"/>
</p:tagLst>
</file>

<file path=ppt/tags/tag36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920.8849"/>
  <p:tag name="LATEXADDIN" val="\documentclass{article}&#10;\usepackage{amsmath,amsfonts,amssymb,amsthm,epsfig,epstopdf,titling,url,array,color,soul,multicol}&#10;\pagestyle{empty}&#10;\begin{document}&#10;&#10;\boldmath&#10;\begin{equation*}&#10;P(H|C_1) = 0.9&#10;\end{equation*}&#10;&#10;&#10;\end{document}"/>
  <p:tag name="IGUANATEXSIZE" val="22"/>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36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20.8849"/>
  <p:tag name="LATEXADDIN" val="\documentclass{article}&#10;\usepackage{amsmath,amsfonts,amssymb,amsthm,epsfig,epstopdf,titling,url,array,color,soul,multicol}&#10;\pagestyle{empty}&#10;\begin{document}&#10;&#10;\boldmath&#10;\begin{equation*}&#10;P(H|C_2) = 0.6&#10;\end{equation*}&#10;&#10;&#10;\end{document}"/>
  <p:tag name="IGUANATEXSIZE" val="22"/>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36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920.8849"/>
  <p:tag name="LATEXADDIN" val="\documentclass{article}&#10;\usepackage{amsmath,amsfonts,amssymb,amsthm,epsfig,epstopdf,titling,url,array,color,soul,multicol}&#10;\pagestyle{empty}&#10;\begin{document}&#10;&#10;\boldmath&#10;\begin{equation*}&#10;P(H|C_3) = 0.3&#10;\end{equation*}&#10;&#10;&#10;\end{document}"/>
  <p:tag name="IGUANATEXSIZE" val="22"/>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36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6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6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81.1773"/>
  <p:tag name="LATEXADDIN" val="\documentclass{article}&#10;\usepackage{amsmath,amsfonts,amssymb,amsthm,epsfig,epstopdf,titling,url,array,color,soul,multicol}&#10;\pagestyle{empty}&#10;\begin{document}&#10;&#10;\boldmath&#10;\begin{equation*}&#10;P(A)\neq 0&#10;\end{equation*}&#10;&#10;&#10;\end{document}"/>
  <p:tag name="IGUANATEXSIZE" val="24"/>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367.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547.057"/>
  <p:tag name="LATEXADDIN" val="\documentclass{article}&#10;\usepackage{amsmath,amsfonts,amssymb,amsthm,epsfig,epstopdf,titling,url,array,color,soul,multicol}&#10;\pagestyle{empty}&#10;\begin{document}&#10;&#10;\boldmath&#10;\begin{equation*}&#10;\color{blue} P(B|A)=\frac{P(A|B)P(B)}{P(A)}.&#10;\end{equation*}&#10;&#10;&#10;\end{document}"/>
  <p:tag name="IGUANATEXSIZE" val="24"/>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368.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3247.844"/>
  <p:tag name="LATEXADDIN" val="\documentclass{article}&#10;\usepackage{amsmath,amsfonts,amssymb,amsthm,epsfig,epstopdf,titling,url,array,color,soul,multicol}&#10;\pagestyle{empty}&#10;\begin{document}&#10;&#10;\boldmath&#10;\begin{equation*}&#10;P(A|B) = \frac{P(A \cap B)}{P(B)} \ \Rightarrow \ P(A \cap B) = P(A|B) P(B).&#10;\end{equation*}&#10;&#10;&#10;\end{document}"/>
  <p:tag name="IGUANATEXSIZE" val="22"/>
  <p:tag name="IGUANATEXCURSOR" val="261"/>
  <p:tag name="TRANSPARENCY" val="True"/>
  <p:tag name="FILENAME" val=""/>
  <p:tag name="LATEXENGINEID" val="0"/>
  <p:tag name="TEMPFOLDER" val="c:\temp\"/>
  <p:tag name="LATEXFORMHEIGHT" val="312"/>
  <p:tag name="LATEXFORMWIDTH" val="384"/>
  <p:tag name="LATEXFORMWRAP" val="True"/>
  <p:tag name="BITMAPVECTOR" val="0"/>
</p:tagLst>
</file>

<file path=ppt/tags/tag369.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286.089"/>
  <p:tag name="LATEXADDIN" val="\documentclass{article}&#10;\usepackage{amsmath,amsfonts,amssymb,amsthm,epsfig,epstopdf,titling,url,array,color,soul,multicol}&#10;\pagestyle{empty}&#10;\begin{document}&#10;&#10;\boldmath&#10;\begin{equation*}&#10;P(B|A)=\frac{P(B\cap A)}{P(A)}&#10;\end{equation*}&#10;&#10;&#10;\end{document}"/>
  <p:tag name="IGUANATEXSIZE" val="22"/>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98.6877"/>
  <p:tag name="LATEXADDIN" val="\documentclass{article}&#10;\usepackage{amsmath,amsfonts,amssymb,amsthm,epsfig,epstopdf,titling,url,array,color,soul,multicol}&#10;\pagestyle{empty}&#10;\begin{document}&#10;&#10;\boldmath&#10;\begin{equation*}&#10;(x\in B).&#10;\end{equation*}&#10;&#10;&#10;\end{document}"/>
  <p:tag name="IGUANATEXSIZE" val="24"/>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37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854.1432"/>
  <p:tag name="LATEXADDIN" val="\documentclass{article}&#10;\usepackage{amsmath,amsfonts,amssymb,amsthm,epsfig,epstopdf,titling,url,array,color,soul,multicol}&#10;\pagestyle{empty}&#10;\begin{document}&#10;&#10;\boldmath&#10;\begin{equation*}&#10;B_1, B_2, B_3,\cdots&#10;\end{equation*}&#10;&#10;&#10;\end{document}"/>
  <p:tag name="IGUANATEXSIZE" val="24"/>
  <p:tag name="IGUANATEXCURSOR" val="207"/>
  <p:tag name="TRANSPARENCY" val="True"/>
  <p:tag name="FILENAME" val=""/>
  <p:tag name="LATEXENGINEID" val="0"/>
  <p:tag name="TEMPFOLDER" val="c:\temp\"/>
  <p:tag name="LATEXFORMHEIGHT" val="312"/>
  <p:tag name="LATEXFORMWIDTH" val="384"/>
  <p:tag name="LATEXFORMWRAP" val="True"/>
  <p:tag name="BITMAPVECTOR" val="0"/>
</p:tagLst>
</file>

<file path=ppt/tags/tag371.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72.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7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17.9227"/>
  <p:tag name="LATEXADDIN" val="\documentclass{article}&#10;\usepackage{amsmath,amsfonts,amssymb,amsthm,epsfig,epstopdf,titling,url,array,color,soul,multicol}&#10;\pagestyle{empty}&#10;\begin{document}&#10;&#10;\boldmath&#10;\begin{equation*}&#10;P(A)&gt;0,&#10;\end{equation*}&#10;&#10;&#10;\end{document}"/>
  <p:tag name="IGUANATEXSIZE" val="24"/>
  <p:tag name="IGUANATEXCURSOR" val="194"/>
  <p:tag name="TRANSPARENCY" val="True"/>
  <p:tag name="FILENAME" val=""/>
  <p:tag name="LATEXENGINEID" val="0"/>
  <p:tag name="TEMPFOLDER" val="c:\temp\"/>
  <p:tag name="LATEXFORMHEIGHT" val="312"/>
  <p:tag name="LATEXFORMWIDTH" val="384"/>
  <p:tag name="LATEXFORMWRAP" val="True"/>
  <p:tag name="BITMAPVECTOR" val="0"/>
</p:tagLst>
</file>

<file path=ppt/tags/tag374.xml><?xml version="1.0" encoding="utf-8"?>
<p:tagLst xmlns:a="http://schemas.openxmlformats.org/drawingml/2006/main" xmlns:r="http://schemas.openxmlformats.org/officeDocument/2006/relationships" xmlns:p="http://schemas.openxmlformats.org/presentationml/2006/main">
  <p:tag name="OUTPUTDPI" val="1200"/>
  <p:tag name="ORIGINALHEIGHT" val="318.7101"/>
  <p:tag name="ORIGINALWIDTH" val="3022.872"/>
  <p:tag name="LATEXADDIN" val="\documentclass{article}&#10;\usepackage{amsmath,amsfonts,amssymb,amsthm,epsfig,epstopdf,titling,url,array,color,soul,multicol}&#10;\pagestyle{empty}&#10;\begin{document}&#10;&#10;\boldmath&#10;\begin{equation*}&#10;P(B_j|A)= \frac{P(A|B_j)P(B_j)}{P(A)} = \frac{P(A|B_j)P(B_j)}{\sum_{i} P(A | B_i) P(B_i)}.&#10;\end{equation*}&#10;&#10;&#10;\end{document}"/>
  <p:tag name="IGUANATEXSIZE" val="24"/>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37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54.106"/>
  <p:tag name="LATEXADDIN" val="\documentclass{article}&#10;\usepackage{amsmath,amsfonts,amssymb,amsthm,epsfig,epstopdf,titling,url,array,color,soul,multicol}&#10;\pagestyle{empty}&#10;\begin{document}&#10;&#10;\boldmath&#10;\begin{equation*}&#10;\textbf{Prob}\{X=0\} = p_0&#10;\end{equation*}&#10;&#10;&#10;\end{document}"/>
  <p:tag name="IGUANATEXSIZE" val="22"/>
  <p:tag name="IGUANATEXCURSOR" val="213"/>
  <p:tag name="TRANSPARENCY" val="True"/>
  <p:tag name="FILENAME" val=""/>
  <p:tag name="LATEXENGINEID" val="0"/>
  <p:tag name="TEMPFOLDER" val="c:\temp\"/>
  <p:tag name="LATEXFORMHEIGHT" val="312"/>
  <p:tag name="LATEXFORMWIDTH" val="384"/>
  <p:tag name="LATEXFORMWRAP" val="True"/>
  <p:tag name="BITMAPVECTOR" val="0"/>
</p:tagLst>
</file>

<file path=ppt/tags/tag37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25.534"/>
  <p:tag name="LATEXADDIN" val="\documentclass{article}&#10;\usepackage{amsmath,amsfonts,amssymb,amsthm,epsfig,epstopdf,titling,url,array,color,soul,multicol}&#10;\pagestyle{empty}&#10;\begin{document}&#10;&#10;\boldmath&#10;\begin{equation*}&#10;\textbf{Prob}\{X=1\} = 1-p_0=p_1&#10;\end{equation*}&#10;&#10;&#10;\end{document}"/>
  <p:tag name="IGUANATEXSIZE" val="22"/>
  <p:tag name="IGUANATEXCURSOR" val="219"/>
  <p:tag name="TRANSPARENCY" val="True"/>
  <p:tag name="FILENAME" val=""/>
  <p:tag name="LATEXENGINEID" val="0"/>
  <p:tag name="TEMPFOLDER" val="c:\temp\"/>
  <p:tag name="LATEXFORMHEIGHT" val="312"/>
  <p:tag name="LATEXFORMWIDTH" val="384"/>
  <p:tag name="LATEXFORMWRAP" val="True"/>
  <p:tag name="BITMAPVECTOR" val="0"/>
</p:tagLst>
</file>

<file path=ppt/tags/tag377.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80.24"/>
  <p:tag name="LATEXADDIN" val="\documentclass{article}&#10;\usepackage{amsmath,amsfonts,amssymb,amsthm,epsfig,epstopdf,titling,url,array,color,soul,multicol}&#10;\pagestyle{empty}&#10;\begin{document}&#10;&#10;\boldmath&#10;\begin{equation*}&#10;\beta&#10;\end{equation*}&#10;&#10;&#10;\end{document}"/>
  <p:tag name="IGUANATEXSIZE" val="24"/>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378.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80.24"/>
  <p:tag name="LATEXADDIN" val="\documentclass{article}&#10;\usepackage{amsmath,amsfonts,amssymb,amsthm,epsfig,epstopdf,titling,url,array,color,soul,multicol}&#10;\pagestyle{empty}&#10;\begin{document}&#10;&#10;\boldmath&#10;\begin{equation*}&#10;\beta&#10;\end{equation*}&#10;&#10;&#10;\end{document}"/>
  <p:tag name="IGUANATEXSIZE" val="24"/>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37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381.327"/>
  <p:tag name="LATEXADDIN" val="\documentclass{article}&#10;\usepackage{amsmath,amsfonts,amssymb,amsthm,epsfig,epstopdf,titling,url,array,color,soul,multicol}&#10;\pagestyle{empty}&#10;\begin{document}&#10;&#10;\boldmath&#10;\begin{equation*}&#10;\{1,2\}\cup\{3\}=\{1,2,3\}&#10;\end{equation*}&#10;&#10;&#10;\end{document}"/>
  <p:tag name="IGUANATEXSIZE" val="22"/>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38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8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676.791"/>
  <p:tag name="LATEXADDIN" val="\documentclass{article}&#10;\usepackage{amsmath,amsfonts,amssymb,amsthm,epsfig,epstopdf,titling,url,array,color,soul,multicol}&#10;\pagestyle{empty}&#10;\begin{document}&#10;&#10;\boldmath&#10;\begin{equation*}&#10;P(A \cap B)=P(A)P(B), \hspace{10pt} \textbf{or equivalently, } P(A|B)=P(A).&#10;\end{equation*}&#10;&#10;&#10;\end{document}"/>
  <p:tag name="IGUANATEXSIZE" val="24"/>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382.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8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384.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99.73756"/>
  <p:tag name="LATEXADDIN" val="\documentclass{article}&#10;\usepackage{amsmath,amsfonts,amssymb,amsthm,epsfig,epstopdf,titling,url,array,color,soul,multicol}&#10;\pagestyle{empty}&#10;\begin{document}&#10;&#10;\boldmath&#10;\begin{equation*}&#10;\color{red} C&#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38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932.508"/>
  <p:tag name="LATEXADDIN" val="\documentclass{article}&#10;\usepackage{amsmath,amsfonts,amssymb,amsthm,epsfig,epstopdf,titling,url,array,color,soul,multicol}&#10;\pagestyle{empty}&#10;\begin{document}&#10;&#10;\boldmath&#10;\begin{equation*}&#10;\hspace{100pt}P(A \cap B|C)=P(A|C)P(B|C). &#10;\end{equation*}&#10;&#10;&#10;\end{document}"/>
  <p:tag name="IGUANATEXSIZE" val="24"/>
  <p:tag name="IGUANATEXCURSOR" val="228"/>
  <p:tag name="TRANSPARENCY" val="True"/>
  <p:tag name="FILENAME" val=""/>
  <p:tag name="LATEXENGINEID" val="0"/>
  <p:tag name="TEMPFOLDER" val="c:\temp\"/>
  <p:tag name="LATEXFORMHEIGHT" val="312"/>
  <p:tag name="LATEXFORMWIDTH" val="384"/>
  <p:tag name="LATEXFORMWRAP" val="True"/>
  <p:tag name="BITMAPVECTOR" val="0"/>
</p:tagLst>
</file>

<file path=ppt/tags/tag386.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3241.845"/>
  <p:tag name="LATEXADDIN" val="\documentclass{article}&#10;\usepackage{amsmath,amsfonts,amssymb,amsthm,epsfig,epstopdf,titling,url,array,color,soul,multicol}&#10;\pagestyle{empty}&#10;\begin{document}&#10;&#10;\boldmath&#10;\begin{equation*}&#10;P(B|A)=\frac{P(B\cap A)}{P(A)} \ \Rightarrow \ P(B\cap A) = P(A) P(B|A).&#10;\end{equation*}&#10;&#10;&#10;\end{document}"/>
  <p:tag name="IGUANATEXSIZE" val="24"/>
  <p:tag name="IGUANATEXCURSOR" val="259"/>
  <p:tag name="TRANSPARENCY" val="True"/>
  <p:tag name="FILENAME" val=""/>
  <p:tag name="LATEXENGINEID" val="0"/>
  <p:tag name="TEMPFOLDER" val="c:\temp\"/>
  <p:tag name="LATEXFORMHEIGHT" val="312"/>
  <p:tag name="LATEXFORMWIDTH" val="384"/>
  <p:tag name="LATEXFORMWRAP" val="True"/>
  <p:tag name="BITMAPVECTOR" val="0"/>
</p:tagLst>
</file>

<file path=ppt/tags/tag38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652.418"/>
  <p:tag name="LATEXADDIN" val="\documentclass{article}&#10;\usepackage{amsmath,amsfonts,amssymb,amsthm,epsfig,epstopdf,titling,url,array,color,soul,multicol}&#10;\pagestyle{empty}&#10;\begin{document}&#10;&#10;\boldmath&#10;\begin{equation*}&#10;P(B\cap A \cap C) = P(A) P(B|A)P(C|A \cap B).&#10;\end{equation*}&#10;&#10;&#10;\end{document}"/>
  <p:tag name="IGUANATEXSIZE" val="24"/>
  <p:tag name="IGUANATEXCURSOR" val="232"/>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2"/>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0.2324"/>
  <p:tag name="ORIGINALWIDTH" val="2021.747"/>
  <p:tag name="LATEXADDIN" val="\documentclass{article}&#10;\usepackage{amsmath,amsfonts,amssymb,amsthm,epsfig,epstopdf,titling,url,array,color,soul,multicol}&#10;\pagestyle{empty}&#10;\begin{document}&#10;&#10;\boldmath&#10;\begin{equation*}&#10;C=\{x^2 : x=1,2,3\} = \{1,4,9\};&#10;\end{equation*}&#10;&#10;&#10;\end{document}"/>
  <p:tag name="IGUANATEXSIZE" val="24"/>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2"/>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68.2039"/>
  <p:tag name="LATEXADDIN" val="\documentclass{article}&#10;\usepackage{amsmath,amsfonts,amssymb,amsthm,epsfig,epstopdf,titling,url,array,color,soul,multicol}&#10;\pagestyle{empty}&#10;\begin{document}&#10;&#10;\boldmath&#10;\begin{equation*}&#10;A \cap B&#10;\end{equation*}&#10;&#10;&#10;\end{document}"/>
  <p:tag name="IGUANATEXSIZE" val="24"/>
  <p:tag name="IGUANATEXCURSOR" val="195"/>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38.7327"/>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68.2039"/>
  <p:tag name="LATEXADDIN" val="\documentclass{article}&#10;\usepackage{amsmath,amsfonts,amssymb,amsthm,epsfig,epstopdf,titling,url,array,color,soul,multicol}&#10;\pagestyle{empty}&#10;\begin{document}&#10;&#10;\boldmath&#10;\begin{equation*}&#10;A \cap B&#10;\end{equation*}&#10;&#10;&#10;\end{document}"/>
  <p:tag name="IGUANATEXSIZE" val="24"/>
  <p:tag name="IGUANATEXCURSOR" val="195"/>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134.2332"/>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5.4856"/>
  <p:tag name="ORIGINALWIDTH" val="191.2261"/>
  <p:tag name="LATEXADDIN" val="\documentclass{article}&#10;\usepackage{amsmath,amsfonts,amssymb,amsthm,epsfig,epstopdf,titling,url,array,color,soul,multicol}&#10;\pagestyle{empty}&#10;\begin{document}&#10;&#10;\boldmath&#10;\begin{equation*}&#10;A^c ,&#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66.4042"/>
  <p:tag name="LATEXADDIN" val="\documentclass{article}&#10;\usepackage{amsmath,amsfonts,amssymb,amsthm,epsfig,epstopdf,titling,url,array,color,soul,multicol}&#10;\pagestyle{empty}&#10;\begin{document}&#10;&#10;\boldmath&#10;\begin{equation*}&#10;D=\{H,T\};&#10;\end{equation*}&#10;&#10;&#10;\end{document}"/>
  <p:tag name="IGUANATEXSIZE" val="24"/>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28.459"/>
  <p:tag name="LATEXADDIN" val="\documentclass{article}&#10;\usepackage{amsmath,amsfonts,amssymb,amsthm,epsfig,epstopdf,titling,url,array,color,soul,multicol}&#10;\pagestyle{empty}&#10;\begin{document}&#10;&#10;\boldmath&#10;\begin{equation*}&#10;S \ (\Omega)&#10;\end{equation*}&#10;&#10;&#10;\end{document}"/>
  <p:tag name="IGUANATEXSIZE" val="24"/>
  <p:tag name="IGUANATEXCURSOR" val="199"/>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132.733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452.1935"/>
  <p:tag name="LATEXADDIN" val="\documentclass{article}&#10;\usepackage{amsmath,amsfonts,amssymb,amsthm,epsfig,epstopdf,titling,url,array,color,soul,multicol}&#10;\pagestyle{empty}&#10;\begin{document}&#10;&#10;\boldmath&#10;\begin{equation*}&#10;\bar{A}=A^c&#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152.9809"/>
  <p:tag name="LATEXADDIN" val="\documentclass{article}&#10;\usepackage{amsmath,amsfonts,amssymb,amsthm,epsfig,epstopdf,titling,url,array,color,soul,multicol}&#10;\pagestyle{empty}&#10;\begin{document}&#10;&#10;\boldmath&#10;\begin{equation*}&#10;A^c &#10;\end{equation*}&#10;&#10;&#10;\end{document}"/>
  <p:tag name="IGUANATEXSIZE" val="24"/>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82.1897"/>
  <p:tag name="LATEXADDIN" val="\documentclass{article}&#10;\usepackage{amsmath,amsfonts,amssymb,amsthm,epsfig,epstopdf,titling,url,array,color,soul,multicol}&#10;\pagestyle{empty}&#10;\begin{document}&#10;&#10;\boldmath&#10;\begin{equation*}&#10;(A-B)&#10;\end{equation*}&#10;&#10;&#10;\end{document}"/>
  <p:tag name="IGUANATEXSIZE" val="24"/>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38.7327"/>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439.445"/>
  <p:tag name="LATEXADDIN" val="\documentclass{article}&#10;\usepackage{amsmath,amsfonts,amssymb,amsthm,epsfig,epstopdf,titling,url,array,color,soul,multicol}&#10;\pagestyle{empty}&#10;\begin{document}&#10;&#10;\boldmath&#10;\begin{equation*}&#10;A-B=A \cap B^c; \ (x\in A) \textbf{ and } (x\notin B).&#10;\end{equation*}&#10;&#10;&#10;\end{document}"/>
  <p:tag name="IGUANATEXSIZE" val="24"/>
  <p:tag name="IGUANATEXCURSOR" val="23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046.869"/>
  <p:tag name="LATEXADDIN" val="\documentclass{article}&#10;\usepackage{amsmath,amsfonts,amssymb,amsthm,epsfig,epstopdf,titling,url,array,color,soul,multicol}&#10;\pagestyle{empty}&#10;\begin{document}&#10;&#10;\boldmath&#10;\begin{equation*}&#10;\mathbb{N}=\{1,2,3,\cdots\}.&#10;\end{equation*}&#10;&#10;&#10;\end{document}"/>
  <p:tag name="IGUANATEXSIZE" val="24"/>
  <p:tag name="IGUANATEXCURSOR" val="215"/>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384.7019"/>
  <p:tag name="LATEXADDIN" val="\documentclass{article}&#10;\usepackage{amsmath,amsfonts,amssymb,amsthm,epsfig,epstopdf,titling,url,array,color,soul,multicol}&#10;\pagestyle{empty}&#10;\begin{document}&#10;&#10;\boldmath&#10;\begin{equation*}&#10;A-B&#10;\end{equation*}&#10;&#10;&#10;\end{document}"/>
  <p:tag name="IGUANATEXSIZE" val="22"/>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98.98764"/>
  <p:tag name="LATEXADDIN" val="\documentclass{article}&#10;\usepackage{amsmath,amsfonts,amssymb,amsthm,epsfig,epstopdf,titling,url,array,color,soul,multicol}&#10;\pagestyle{empty}&#10;\begin{document}&#10;&#10;\boldmath&#10;\begin{equation*}&#10;A &#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668.1664"/>
  <p:tag name="LATEXADDIN" val="\documentclass{article}&#10;\usepackage{amsmath,amsfonts,amssymb,amsthm,epsfig,epstopdf,titling,url,array,color,soul,multicol}&#10;\pagestyle{empty}&#10;\begin{document}&#10;&#10;\boldmath&#10;\begin{equation*}&#10;A \cap B=\emptyset.&#10;\end{equation*}&#10;&#10;&#10;\end{document}"/>
  <p:tag name="IGUANATEXSIZE" val="24"/>
  <p:tag name="IGUANATEXCURSOR" val="206"/>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918.6352"/>
  <p:tag name="LATEXADDIN" val="\documentclass{article}&#10;\usepackage{amsmath,amsfonts,amssymb,amsthm,epsfig,epstopdf,titling,url,array,color,soul,multicol}&#10;\pagestyle{empty}&#10;\begin{document}&#10;&#10;\boldmath&#10;\begin{equation*}&#10;A_1, A_2, \cdots , A_n&#10;\end{equation*}&#10;&#10;&#10;\end{document}"/>
  <p:tag name="IGUANATEXSIZE" val="24"/>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32.7334"/>
  <p:tag name="ORIGINALWIDTH" val="1172.104"/>
  <p:tag name="LATEXADDIN" val="\documentclass{article}&#10;\usepackage{amsmath,amsfonts,amssymb,amsthm,epsfig,epstopdf,titling,url,array,color,soul,multicol}&#10;\pagestyle{empty}&#10;\begin{document}&#10;&#10;\boldmath&#10;\begin{equation*}&#10;A_i \cap A_j=\emptyset, \ i\neq j.&#10;\end{equation*}&#10;&#10;&#10;\end{document}"/>
  <p:tag name="IGUANATEXSIZE" val="24"/>
  <p:tag name="IGUANATEXCURSOR" val="221"/>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70.9787"/>
  <p:tag name="LATEXADDIN" val="\documentclass{article}&#10;\usepackage{amsmath,amsfonts,amssymb,amsthm,epsfig,epstopdf,titling,url,array,color,soul,multicol}&#10;\pagestyle{empty}&#10;\begin{document}&#10;&#10;\boldmath&#10;\begin{equation*}&#10;A_n&#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192.726"/>
  <p:tag name="LATEXADDIN" val="\documentclass{article}&#10;\usepackage{amsmath,amsfonts,amssymb,amsthm,epsfig,epstopdf,titling,url,array,color,soul,multicol}&#10;\pagestyle{empty}&#10;\begin{document}&#10;&#10;\boldmath&#10;\begin{equation*}&#10;\mathbb{Z}=\{\cdots,-3,-2,-1,0,1,2,3,\cdots\}.&#10;\end{equation*}&#10;&#10;&#10;\end{document}"/>
  <p:tag name="IGUANATEXSIZE" val="24"/>
  <p:tag name="IGUANATEXCURSOR" val="233"/>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9.49756"/>
  <p:tag name="ORIGINALWIDTH" val="147.7315"/>
  <p:tag name="LATEXADDIN" val="\documentclass{article}&#10;\usepackage{amsmath,amsfonts,amssymb,amsthm,epsfig,epstopdf,titling,url,array,color,soul,multicol}&#10;\pagestyle{empty}&#10;\begin{document}&#10;&#10;\boldmath&#10;\begin{equation*}&#10;\cdots&#10;\end{equation*}&#10;&#10;&#10;\end{document}"/>
  <p:tag name="IGUANATEXSIZE" val="24"/>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918.6352"/>
  <p:tag name="LATEXADDIN" val="\documentclass{article}&#10;\usepackage{amsmath,amsfonts,amssymb,amsthm,epsfig,epstopdf,titling,url,array,color,soul,multicol}&#10;\pagestyle{empty}&#10;\begin{document}&#10;&#10;\boldmath&#10;\begin{equation*}&#10;A_1, A_2, \cdots , A_n&#10;\end{equation*}&#10;&#10;&#10;\end{document}"/>
  <p:tag name="IGUANATEXSIZE" val="24"/>
  <p:tag name="IGUANATEXCURSOR" val="209"/>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641.545"/>
  <p:tag name="LATEXADDIN" val="\documentclass{article}&#10;\usepackage{amsmath,amsfonts,amssymb,amsthm,epsfig,epstopdf,titling,url,array,color,soul,multicol}&#10;\pagestyle{empty}&#10;\begin{document}&#10;&#10;\boldmath&#10;\begin{equation*}&#10;A_1 \cup A_2 \cup A_3 \cup \cdots A_n = S&#10;\end{equation*}&#10;&#10;&#10;\end{document}"/>
  <p:tag name="IGUANATEXSIZE" val="24"/>
  <p:tag name="IGUANATEXCURSOR" val="228"/>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1.4811"/>
  <p:tag name="LATEXADDIN" val="\documentclass{article}&#10;\usepackage{amsmath,amsfonts,amssymb,amsthm,epsfig,epstopdf,titling,url,array,color,soul,multicol}&#10;\pagestyle{empty}&#10;\begin{document}&#10;&#10;\boldmath&#10;\begin{equation*}&#10;A_1&#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81.73976"/>
  <p:tag name="LATEXADDIN" val="\documentclass{article}&#10;\usepackage{amsmath,amsfonts,amssymb,amsthm,epsfig,epstopdf,titling,url,array,color,soul,multicol}&#10;\pagestyle{empty}&#10;\begin{document}&#10;&#10;\boldmath&#10;\begin{equation*}&#10;S&#10;\end{equation*}&#10;&#10;&#10;\end{document}"/>
  <p:tag name="IGUANATEXSIZE" val="24"/>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53.7308"/>
  <p:tag name="LATEXADDIN" val="\documentclass{article}&#10;\usepackage{amsmath,amsfonts,amssymb,amsthm,epsfig,epstopdf,titling,url,array,color,soul,multicol}&#10;\pagestyle{empty}&#10;\begin{document}&#10;&#10;\boldmath&#10;\begin{equation*}&#10;A_2&#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3.7308"/>
  <p:tag name="LATEXADDIN" val="\documentclass{article}&#10;\usepackage{amsmath,amsfonts,amssymb,amsthm,epsfig,epstopdf,titling,url,array,color,soul,multicol}&#10;\pagestyle{empty}&#10;\begin{document}&#10;&#10;\boldmath&#10;\begin{equation*}&#10;A_5&#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4.4807"/>
  <p:tag name="LATEXADDIN" val="\documentclass{article}&#10;\usepackage{amsmath,amsfonts,amssymb,amsthm,epsfig,epstopdf,titling,url,array,color,soul,multicol}&#10;\pagestyle{empty}&#10;\begin{document}&#10;&#10;\boldmath&#10;\begin{equation*}&#10;A_3&#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07.9865"/>
  <p:tag name="ORIGINALWIDTH" val="155.9805"/>
  <p:tag name="LATEXADDIN" val="\documentclass{article}&#10;\usepackage{amsmath,amsfonts,amssymb,amsthm,epsfig,epstopdf,titling,url,array,color,soul,multicol}&#10;\pagestyle{empty}&#10;\begin{document}&#10;&#10;\boldmath&#10;\begin{equation*}&#10;A_4&#10;\end{equation*}&#10;&#10;&#10;\end{document}"/>
  <p:tag name="IGUANATEXSIZE" val="20"/>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18.4852"/>
  <p:tag name="LATEXADDIN" val="\documentclass{article}&#10;\usepackage{amsmath,amsfonts,amssymb,amsthm,epsfig,epstopdf,titling,url,array,color,soul,multicol}&#10;\pagestyle{empty}&#10;\begin{document}&#10;&#10;\boldmath&#10;\begin{equation*}&#10;\mathbb{R}.&#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36.4829"/>
  <p:tag name="ORIGINALWIDTH" val="1788.526"/>
  <p:tag name="LATEXADDIN" val="\documentclass{article}&#10;\usepackage{amsmath,amsfonts,amssymb,amsthm,epsfig,epstopdf,titling,url,array,color,soul,multicol}&#10;\pagestyle{empty}&#10;\begin{document}&#10;&#10;\boldmath&#10;\begin{equation*}&#10;(A \cup B)^c = \overline{A \cup B } = A^c \cap B^c&#10;\end{equation*}&#10;&#10;&#10;\end{document}"/>
  <p:tag name="IGUANATEXSIZE" val="24"/>
  <p:tag name="IGUANATEXCURSOR" val="211"/>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97.6"/>
  <p:tag name="LATEXADDIN" val="\documentclass{article}&#10;\usepackage{amsmath,amsfonts,amssymb,amsthm,epsfig,epstopdf,titling,url,array,color,soul,multicol}&#10;\pagestyle{empty}&#10;\begin{document}&#10;&#10;\boldmath&#10;\begin{equation*}&#10;S=\{1,2,3,4,5,6\},&#10;\end{equation*}&#10;&#10;&#10;\end{document}"/>
  <p:tag name="IGUANATEXSIZE" val="24"/>
  <p:tag name="IGUANATEXCURSOR" val="205"/>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568.054"/>
  <p:tag name="LATEXADDIN" val="\documentclass{article}&#10;\usepackage{amsmath,amsfonts,amssymb,amsthm,epsfig,epstopdf,titling,url,array,color,soul,multicol}&#10;\pagestyle{empty}&#10;\begin{document}&#10;&#10;\boldmath&#10;\begin{equation*}&#10;A=\{1,2\}, \ B = \{2,4,6\}.&#10;\end{equation*}&#10;&#10;&#10;\end{document}"/>
  <p:tag name="IGUANATEXSIZE" val="22"/>
  <p:tag name="IGUANATEXCURSOR" val="214"/>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68.2039"/>
  <p:tag name="LATEXADDIN" val="\documentclass{article}&#10;\usepackage{amsmath,amsfonts,amssymb,amsthm,epsfig,epstopdf,titling,url,array,color,soul,multicol}&#10;\pagestyle{empty}&#10;\begin{document}&#10;&#10;\boldmath&#10;\begin{equation*}&#10;A \cup B&#10;\end{equation*}&#10;&#10;&#10;\end{document}"/>
  <p:tag name="IGUANATEXSIZE" val="22"/>
  <p:tag name="IGUANATEXCURSOR" val="195"/>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368.2039"/>
  <p:tag name="LATEXADDIN" val="\documentclass{article}&#10;\usepackage{amsmath,amsfonts,amssymb,amsthm,epsfig,epstopdf,titling,url,array,color,soul,multicol}&#10;\pagestyle{empty}&#10;\begin{document}&#10;&#10;\boldmath&#10;\begin{equation*}&#10;A \cap B&#10;\end{equation*}&#10;&#10;&#10;\end{document}"/>
  <p:tag name="IGUANATEXSIZE" val="22"/>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158.2302"/>
  <p:tag name="LATEXADDIN" val="\documentclass{article}&#10;\usepackage{amsmath,amsfonts,amssymb,amsthm,epsfig,epstopdf,titling,url,array,color,soul,multicol}&#10;\pagestyle{empty}&#10;\begin{document}&#10;&#10;\boldmath&#10;\begin{equation*}&#10;B^c&#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93.73827"/>
  <p:tag name="ORIGINALWIDTH" val="483.6895"/>
  <p:tag name="LATEXADDIN" val="\documentclass{article}&#10;\usepackage{amsmath,amsfonts,amssymb,amsthm,epsfig,epstopdf,titling,url,array,color,soul,multicol}&#10;\pagestyle{empty}&#10;\begin{document}&#10;&#10;\boldmath&#10;\begin{equation*}&#10;A^c \cap B^c&#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530.1837"/>
  <p:tag name="LATEXADDIN" val="\documentclass{article}&#10;\usepackage{amsmath,amsfonts,amssymb,amsthm,epsfig,epstopdf,titling,url,array,color,soul,multicol}&#10;\pagestyle{empty}&#10;\begin{document}&#10;&#10;\boldmath&#10;\begin{equation*}&#10;(A \cup B)^c&#10;\end{equation*}&#10;&#10;&#10;\end{document}"/>
  <p:tag name="IGUANATEXSIZE" val="22"/>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152.9809"/>
  <p:tag name="LATEXADDIN" val="\documentclass{article}&#10;\usepackage{amsmath,amsfonts,amssymb,amsthm,epsfig,epstopdf,titling,url,array,color,soul,multicol}&#10;\pagestyle{empty}&#10;\begin{document}&#10;&#10;\boldmath&#10;\begin{equation*}&#10;A^c&#10;\end{equation*}&#10;&#10;&#10;\end{document}"/>
  <p:tag name="IGUANATEXSIZE" val="22"/>
  <p:tag name="IGUANATEXCURSOR" val="190"/>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240.345"/>
  <p:tag name="LATEXADDIN" val="\documentclass{article}&#10;\usepackage{amsmath,amsfonts,amssymb,amsthm,epsfig,epstopdf,titling,url,array,color,soul,multicol}&#10;\pagestyle{empty}&#10;\begin{document}&#10;&#10;\boldmath&#10;\begin{equation*}&#10;\{1,2\},\ \{3,4,5\}, \ \{6\}&#10;\end{equation*}&#10;&#10;&#10;\end{document}"/>
  <p:tag name="IGUANATEXSIZE" val="22"/>
  <p:tag name="IGUANATEXCURSOR" val="193"/>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1.2373"/>
  <p:tag name="LATEXADDIN" val="\documentclass{article}&#10;\usepackage{amsmath,amsfonts,amssymb,amsthm,epsfig,epstopdf,titling,url,array,color,soul,multicol}&#10;\pagestyle{empty}&#10;\begin{document}&#10;&#10;\boldmath&#10;\begin{equation*}&#10;B&#10;\end{equation*}&#10;&#10;&#10;\end{document}"/>
  <p:tag name="IGUANATEXSIZE" val="24"/>
  <p:tag name="IGUANATEXCURSOR" val="188"/>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107.9865"/>
  <p:tag name="LATEXADDIN" val="\documentclass{article}&#10;\usepackage{amsmath,amsfonts,amssymb,amsthm,epsfig,epstopdf,titling,url,array,color,soul,multicol}&#10;\pagestyle{empty}&#10;\begin{document}&#10;&#10;\boldmath&#10;\begin{equation*}&#10;S.&#10;\end{equation*}&#10;&#10;&#10;\end{document}"/>
  <p:tag name="IGUANATEXSIZE" val="22"/>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74.99"/>
  <p:tag name="LATEXADDIN" val="\documentclass{article}&#10;\usepackage{amsmath,amsfonts,amssymb,amsthm,epsfig,epstopdf,titling,url,array,color,soul,multicol}&#10;\pagestyle{empty}&#10;\begin{document}&#10;&#10;\boldmath&#10;\begin{equation*}&#10;A \cup (B \cap C)=(A \cup B) \cap (A\cup C)&#10;\end{equation*}&#10;&#10;&#10;\end{document}"/>
  <p:tag name="IGUANATEXSIZE" val="24"/>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074.99"/>
  <p:tag name="LATEXADDIN" val="\documentclass{article}&#10;\usepackage{amsmath,amsfonts,amssymb,amsthm,epsfig,epstopdf,titling,url,array,color,soul,multicol}&#10;\pagestyle{empty}&#10;\begin{document}&#10;&#10;\boldmath&#10;\begin{equation*}&#10;A \cap (B \cup C)=(A \cap B) \cup (A\cap C)&#10;\end{equation*}&#10;&#10;&#10;\end{document}"/>
  <p:tag name="IGUANATEXSIZE" val="24"/>
  <p:tag name="IGUANATEXCURSOR" val="230"/>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668.9164"/>
  <p:tag name="LATEXADDIN" val="\documentclass{article}&#10;\usepackage{amsmath,amsfonts,amssymb,amsthm,epsfig,epstopdf,titling,url,array,color,soul,multicol}&#10;\pagestyle{empty}&#10;\begin{document}&#10;&#10;\boldmath&#10;\begin{equation*}&#10;\color{blue} f:X \rightarrow Y.&#10;\end{equation*}&#10;&#10;&#10;\end{document}"/>
  <p:tag name="IGUANATEXSIZE" val="26"/>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92.7259"/>
  <p:tag name="LATEXADDIN" val="\documentclass{article}&#10;\usepackage{amsmath,amsfonts,amssymb,amsthm,epsfig,epstopdf,titling,url,array,color,soul,multicol}&#10;\pagestyle{empty}&#10;\begin{document}&#10;&#10;\boldmath&#10;\begin{equation*}&#10;X:&#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80.7274"/>
  <p:tag name="LATEXADDIN" val="\documentclass{article}&#10;\usepackage{amsmath,amsfonts,amssymb,amsthm,epsfig,epstopdf,titling,url,array,color,soul,multicol}&#10;\pagestyle{empty}&#10;\begin{document}&#10;&#10;\boldmath&#10;\begin{equation*}&#10;Y:&#10;\end{equation*}&#10;&#10;&#10;\end{document}"/>
  <p:tag name="IGUANATEXSIZE" val="24"/>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64.604"/>
  <p:tag name="LATEXADDIN" val="\documentclass{article}&#10;\usepackage{amsmath,amsfonts,amssymb,amsthm,epsfig,epstopdf,titling,url,array,color,soul,multicol}&#10;\pagestyle{empty}&#10;\begin{document}&#10;&#10;\boldmath&#10;\begin{equation*}&#10;\forall \ x \in X, \ f(x) \in Y&#10;\end{equation*}&#10;&#10;&#10;\end{document}"/>
  <p:tag name="IGUANATEXSIZE" val="24"/>
  <p:tag name="IGUANATEXCURSOR" val="196"/>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299.9625"/>
  <p:tag name="LATEXADDIN" val="\documentclass{article}&#10;\usepackage{amsmath,amsfonts,amssymb,amsthm,epsfig,epstopdf,titling,url,array,color,soul,multicol}&#10;\pagestyle{empty}&#10;\begin{document}&#10;&#10;\boldmath&#10;\begin{equation*}&#10;f(x).&#10;\end{equation*}&#10;&#10;&#10;\end{document}"/>
  <p:tag name="IGUANATEXSIZE" val="24"/>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96.73788"/>
  <p:tag name="ORIGINALWIDTH" val="248.9689"/>
  <p:tag name="LATEXADDIN" val="\documentclass{article}&#10;\usepackage{amsmath,amsfonts,amssymb,amsthm,epsfig,epstopdf,titling,url,array,color,soul,multicol}&#10;\pagestyle{empty}&#10;\begin{document}&#10;&#10;\boldmath&#10;\begin{equation*}&#10;\color{blue}\subset Y&#10;\end{equation*}&#10;&#10;&#10;\end{document}"/>
  <p:tag name="IGUANATEXSIZE" val="24"/>
  <p:tag name="IGUANATEXCURSOR" val="198"/>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629.9213"/>
  <p:tag name="LATEXADDIN" val="\documentclass{article}&#10;\usepackage{amsmath,amsfonts,amssymb,amsthm,epsfig,epstopdf,titling,url,array,color,soul,multicol}&#10;\pagestyle{empty}&#10;\begin{document}&#10;&#10;\boldmath&#10;\begin{equation*}&#10;f:\mathbb{R} \rightarrow \mathbb{R},&#10;\end{equation*}&#10;&#10;&#10;\end{document}"/>
  <p:tag name="IGUANATEXSIZE" val="24"/>
  <p:tag name="IGUANATEXCURSOR" val="22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horelight_First_M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Minion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relight_First_MW" id="{9EE3B217-3E0E-4669-B32E-CD89D8110D9C}" vid="{520CEAE8-E141-494F-B056-50C0B8AE72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Shorelight_First_MW</Template>
  <TotalTime>24654</TotalTime>
  <Words>3730</Words>
  <Application>Microsoft Office PowerPoint</Application>
  <PresentationFormat>Widescreen</PresentationFormat>
  <Paragraphs>956</Paragraphs>
  <Slides>86</Slides>
  <Notes>86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Minion Pro</vt:lpstr>
      <vt:lpstr>Myriad Pro</vt:lpstr>
      <vt:lpstr>Wingdings</vt:lpstr>
      <vt:lpstr>Shorelight_First_MW</vt:lpstr>
      <vt:lpstr>ECE 603 Probability and Random Processes</vt:lpstr>
      <vt:lpstr>Objectives</vt:lpstr>
      <vt:lpstr>Rationale</vt:lpstr>
      <vt:lpstr>Prior Learning</vt:lpstr>
      <vt:lpstr>Review of Set Theory</vt:lpstr>
      <vt:lpstr>Review of Set Theory</vt:lpstr>
      <vt:lpstr>Review of Set Theory</vt:lpstr>
      <vt:lpstr>Review of Set Theory</vt:lpstr>
      <vt:lpstr>Venn Diagrams</vt:lpstr>
      <vt:lpstr>Set Operations</vt:lpstr>
      <vt:lpstr>Set Operations</vt:lpstr>
      <vt:lpstr>Set Operations</vt:lpstr>
      <vt:lpstr>Set Operations</vt:lpstr>
      <vt:lpstr>Set Operations</vt:lpstr>
      <vt:lpstr>Set Operations</vt:lpstr>
      <vt:lpstr>Set Operations</vt:lpstr>
      <vt:lpstr>Set Operations</vt:lpstr>
      <vt:lpstr>Set Operations</vt:lpstr>
      <vt:lpstr>Functions</vt:lpstr>
      <vt:lpstr>Functions</vt:lpstr>
      <vt:lpstr>Countable and Uncountable Sets</vt:lpstr>
      <vt:lpstr>Countable and Uncountable Sets</vt:lpstr>
      <vt:lpstr>Countable and Uncountable Sets</vt:lpstr>
      <vt:lpstr>Countable and Uncountable Sets</vt:lpstr>
      <vt:lpstr>Countable and Uncountable Sets</vt:lpstr>
      <vt:lpstr>Countable and Uncountable Sets</vt:lpstr>
      <vt:lpstr>Orchestrated Conversation: Review and Discussion</vt:lpstr>
      <vt:lpstr>Random experiment</vt:lpstr>
      <vt:lpstr>Random experiment</vt:lpstr>
      <vt:lpstr>Random experiment</vt:lpstr>
      <vt:lpstr>Random experiment</vt:lpstr>
      <vt:lpstr>Random experiment</vt:lpstr>
      <vt:lpstr>Random experiment</vt:lpstr>
      <vt:lpstr>Summary of Random experiment</vt:lpstr>
      <vt:lpstr>Summary of Random experiment</vt:lpstr>
      <vt:lpstr>Summary of Random experiment</vt:lpstr>
      <vt:lpstr>Probability</vt:lpstr>
      <vt:lpstr>Probability</vt:lpstr>
      <vt:lpstr>Orchestrated Conversation: Review and Discussion</vt:lpstr>
      <vt:lpstr>Probability</vt:lpstr>
      <vt:lpstr>Probability</vt:lpstr>
      <vt:lpstr>Probability</vt:lpstr>
      <vt:lpstr>Probability</vt:lpstr>
      <vt:lpstr>Probability</vt:lpstr>
      <vt:lpstr>Probability</vt:lpstr>
      <vt:lpstr>Probability</vt:lpstr>
      <vt:lpstr>Orchestrated Conversation: Review and Discussion</vt:lpstr>
      <vt:lpstr>Whiteboard</vt:lpstr>
      <vt:lpstr>Summary </vt:lpstr>
      <vt:lpstr>Sample Space</vt:lpstr>
      <vt:lpstr>Sample Space</vt:lpstr>
      <vt:lpstr>Continuous Probability Space</vt:lpstr>
      <vt:lpstr>Continuous Probability Space</vt:lpstr>
      <vt:lpstr>Conditional Probability</vt:lpstr>
      <vt:lpstr>Conditional Probability</vt:lpstr>
      <vt:lpstr>Conditional Probability</vt:lpstr>
      <vt:lpstr>Summary of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Conditional Probability</vt:lpstr>
      <vt:lpstr>Independence</vt:lpstr>
      <vt:lpstr>Independence</vt:lpstr>
      <vt:lpstr>Independence</vt:lpstr>
      <vt:lpstr>Law of Total Probability</vt:lpstr>
      <vt:lpstr>Law of Total Probability</vt:lpstr>
      <vt:lpstr>Orchestrated Conversation: Law of Total Probability</vt:lpstr>
      <vt:lpstr>Bayes' Rule</vt:lpstr>
      <vt:lpstr>Bayes' Rule</vt:lpstr>
      <vt:lpstr>Orchestrated Conversation: Bayes' Rule</vt:lpstr>
      <vt:lpstr>Bayes' Rule</vt:lpstr>
      <vt:lpstr>Conditional Independence</vt:lpstr>
      <vt:lpstr>Chain Rule for Conditional Probability</vt:lpstr>
      <vt:lpstr>Summary of this Lesson</vt:lpstr>
      <vt:lpstr>Post-work for Lessons 1-3</vt:lpstr>
      <vt:lpstr>To Prepare for the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Matrices</dc:title>
  <dc:creator>Mani Krishna</dc:creator>
  <cp:lastModifiedBy>Hossein Pishro-Nik</cp:lastModifiedBy>
  <cp:revision>645</cp:revision>
  <dcterms:created xsi:type="dcterms:W3CDTF">2016-08-14T23:39:53Z</dcterms:created>
  <dcterms:modified xsi:type="dcterms:W3CDTF">2020-07-21T20:03:09Z</dcterms:modified>
</cp:coreProperties>
</file>