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F2116-F74E-7FAA-3D75-B039EF5DC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D5096E-D0A6-22F2-EFDE-73D66E74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186178-ACE7-CE1C-0138-1B95BDB8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3D2898-4F87-492D-7679-C1F068D4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27157D-AC71-24EB-9743-4B320D26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24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4455-635C-51D5-41DC-5FD2CDF4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994144-6E1D-43A6-9038-DA940998E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A775B4-1F3F-7BED-38C4-71048C0A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06C87B-B93D-BF7B-4123-F7AC4C2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5ACD74-C6E5-C1CB-7D00-F0E1BBA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5F45B3-604A-508E-A2EF-2C6B83FD5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209815-8B25-28F8-3A62-D9BB492EE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8DC2EC-7577-8870-4CC7-17372096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C69F7A-E60A-BF01-497B-243D4002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02FF95-E1A9-0A2B-8420-A0289A81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9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3636C-DE0B-49F9-9E09-FAD02B74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61D52-98BE-5033-4076-1CC34E1E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39BE8A-24EF-4BFE-995B-9012047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1EA4-382B-B692-5F1D-309CE2FD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DACB57-36DD-6CE7-E3A6-B89EA968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85930-7002-E1FA-60D3-C5BACB13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BB71CA-0EC7-6682-1387-149F6473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F95F-7033-B03A-ABA4-9300AF57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ABCEE7-D16E-C5C2-F77A-4F3200A0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A4160-2704-DA47-65F3-94CE0AAD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95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A9E41-8B04-AFEE-33D5-6C286F30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34182-4971-880C-342F-98979F06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637CDE-8F94-F108-068B-3D2F3503E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C6AB73-F119-0EE8-24A1-3148CA19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1DA9EE-6713-87A9-CF55-9FC20F32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D0D511-A51E-19ED-2B0C-6245458F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9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DAB12-13F5-F23D-36E6-BE2E9198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638F3B-B2D2-F583-B849-38904F3C1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F26B55-4BCD-C2CB-D162-A677AA541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D2C210-070E-7B9E-1A61-C40F0A593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A7F994-9FDB-0DF0-D212-5FE40A1E8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F0A8F6-3EF9-457D-F300-CAB2E13A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2C05FB-A5C1-3ADE-0FC8-7AB7FA02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8C441B-65B8-C8C1-F0AD-C37C5D07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3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9816F-4F73-1730-3F62-01EB3E0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DD3483-5AC9-8048-5DBB-6898F0B2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68D922-9909-48DD-D2DB-DCB9056E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71C3A3-EA3A-B701-84E1-A2715715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E2954C-5376-1842-6399-927D687A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9E265F-88D6-8E26-7DAB-FAC2B035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07BF51-B36F-F51B-30CC-4C76E6DE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2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161C4-7651-24DC-D16B-FA0C64A7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D03F6-5897-C714-6E86-06C600B5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28AC17-7002-EB3A-2DB7-833A9EFD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3D5297-CA00-07DD-4F7D-FED8791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67474D-A720-F1B0-BD55-3AC4BCC1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F5D27B-8E0A-D240-8939-245DE2B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7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29CFF-3804-B384-CA68-EFCE99BF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FDB0BD3-F769-F462-6AEF-697B710E9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1063A9-5CF8-A176-1049-07EB693C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1BCBB2-E744-8A38-52B5-1548D47D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BB65F-0D6A-58DE-EE98-A1ABD3AB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051846-B05D-AE0C-8DB1-DEEBAA69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44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72ED0A-DC48-9AC6-C320-1577EB1B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412EC-38C0-36BA-C25B-E8A0FAFC2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FCAD5F-2E68-70F1-EF8C-E6DFA18A4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1DA2F-D672-4BD8-AB3F-327371FF0FE3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03C4B-58D7-E8FB-B2D7-64B65403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7EFAA-0E56-E2B8-9F50-B994FB94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75FA0-A9BC-4D87-8EBF-02FC214BA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6291B8-049A-F100-E523-305D46788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zh-TW" altLang="en-US" sz="6600">
                <a:solidFill>
                  <a:srgbClr val="FFFFFF"/>
                </a:solidFill>
              </a:rPr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713F23-7C04-A16F-C708-C68D5B36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姓名</a:t>
            </a:r>
            <a:r>
              <a:rPr lang="en-US" altLang="zh-TW">
                <a:solidFill>
                  <a:srgbClr val="FFFFFF"/>
                </a:solidFill>
              </a:rPr>
              <a:t>:</a:t>
            </a:r>
            <a:r>
              <a:rPr lang="zh-TW" altLang="en-US">
                <a:solidFill>
                  <a:srgbClr val="FFFFFF"/>
                </a:solidFill>
              </a:rPr>
              <a:t>鄭允揚</a:t>
            </a:r>
            <a:endParaRPr lang="en-US" altLang="zh-TW">
              <a:solidFill>
                <a:srgbClr val="FFFFFF"/>
              </a:solidFill>
            </a:endParaRPr>
          </a:p>
          <a:p>
            <a:r>
              <a:rPr lang="zh-TW" altLang="en-US">
                <a:solidFill>
                  <a:srgbClr val="FFFFFF"/>
                </a:solidFill>
              </a:rPr>
              <a:t>學號</a:t>
            </a:r>
            <a:r>
              <a:rPr lang="en-US" altLang="zh-TW">
                <a:solidFill>
                  <a:srgbClr val="FFFFFF"/>
                </a:solidFill>
              </a:rPr>
              <a:t>:U11116037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192EE-6CE5-A26C-23D7-5E5AB7C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50B7B-D0A6-5B3F-A991-AE09C02B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45C4F-E711-99EA-F1E1-313A6846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分類辨別兩種動物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878E7DA-C881-FBF1-CAF8-7246774C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altLang="zh-TW" dirty="0"/>
              <a:t>Train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C7FB4-6D7A-6269-C0A9-414AEEBE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C26675-160E-31B4-6F59-3538FBAD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435" y="2349575"/>
            <a:ext cx="5457129" cy="361534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2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CF79A-2B32-5338-410D-FA16AFB8E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40CCB34-7268-8C25-5DFA-48A6F8B9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altLang="zh-TW" dirty="0"/>
              <a:t>Train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EFE86B-25BC-D997-4A4E-49746059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4A5FDE-3466-A42A-8F3D-939A7820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12" y="1821818"/>
            <a:ext cx="5355976" cy="4379335"/>
          </a:xfrm>
          <a:prstGeom prst="rect">
            <a:avLst/>
          </a:prstGeom>
        </p:spPr>
      </p:pic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8A2ED-E640-AA86-FF91-68C712E41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9C47B2-047A-3DFF-1800-37A1D52C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altLang="zh-TW" dirty="0"/>
              <a:t>Train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F3215-5AEE-793A-FB93-37D0E444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832CEC-890D-E1D9-69C8-1D3574B9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692827"/>
            <a:ext cx="4788505" cy="27400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4D3DAC-F116-BFEA-2F29-B83495CE6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5864AC-9410-CA51-7129-B0336CB8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1135E-75B8-A90A-C804-FA4D5DE1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BC84F2-8266-3F0E-76B3-C341264D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15654"/>
            <a:ext cx="6095999" cy="292785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1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AB52C1-81B6-DE90-BDEE-712D62F5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57E089-765D-463A-041F-3C2F864A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A00650-5715-A1A1-290F-A133D6B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8D0217-9F04-F4D2-050D-F36F58A4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0" y="2199749"/>
            <a:ext cx="6464309" cy="378003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7526CE-5968-7F5A-B3C4-7D3D9C645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D94C5D-5486-C1EA-808B-11DC864D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624BE-4786-D5FF-A9B4-14ED4986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2C6C2C-6077-55B2-50A6-2EF85C24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419516"/>
            <a:ext cx="4788505" cy="328671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CE36-3599-50F2-832E-F1DAC6B2D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08A83-8EA8-1160-17E5-71686BAA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16F8F-D634-5931-AAB4-ADC3678E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813B68-D64E-D4EA-ADEA-53D86988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729" y="87550"/>
            <a:ext cx="8144975" cy="28225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8877F3-0D77-7183-8230-64AC809C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729" y="3187641"/>
            <a:ext cx="791638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3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22</Words>
  <Application>Microsoft Office PowerPoint</Application>
  <PresentationFormat>寬螢幕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期末報告</vt:lpstr>
      <vt:lpstr>目的</vt:lpstr>
      <vt:lpstr>Train</vt:lpstr>
      <vt:lpstr>Train</vt:lpstr>
      <vt:lpstr>Train</vt:lpstr>
      <vt:lpstr>Test</vt:lpstr>
      <vt:lpstr>Test</vt:lpstr>
      <vt:lpstr>Test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鄭允揚</dc:creator>
  <cp:lastModifiedBy>鄭允揚</cp:lastModifiedBy>
  <cp:revision>3</cp:revision>
  <dcterms:created xsi:type="dcterms:W3CDTF">2024-12-22T13:37:07Z</dcterms:created>
  <dcterms:modified xsi:type="dcterms:W3CDTF">2024-12-23T15:07:12Z</dcterms:modified>
</cp:coreProperties>
</file>