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78" r:id="rId11"/>
    <p:sldId id="269" r:id="rId12"/>
    <p:sldId id="276" r:id="rId13"/>
    <p:sldId id="286" r:id="rId14"/>
    <p:sldId id="287" r:id="rId15"/>
    <p:sldId id="289" r:id="rId16"/>
    <p:sldId id="288" r:id="rId17"/>
    <p:sldId id="270" r:id="rId18"/>
    <p:sldId id="282" r:id="rId19"/>
    <p:sldId id="281" r:id="rId20"/>
    <p:sldId id="283" r:id="rId21"/>
    <p:sldId id="284" r:id="rId22"/>
    <p:sldId id="285" r:id="rId23"/>
    <p:sldId id="273" r:id="rId2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errer" initials="M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Objects="1">
      <p:cViewPr varScale="1">
        <p:scale>
          <a:sx n="65" d="100"/>
          <a:sy n="65" d="100"/>
        </p:scale>
        <p:origin x="1344" y="180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B7397-9F30-4BC8-BF56-BA58CBA946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4CA15995-DC98-4F08-A0E9-EE087B5784AE}">
      <dgm:prSet phldrT="[Text]" custT="1"/>
      <dgm:spPr/>
      <dgm:t>
        <a:bodyPr/>
        <a:lstStyle/>
        <a:p>
          <a:r>
            <a:rPr lang="en-GB" sz="1300" noProof="0" dirty="0"/>
            <a:t>Moodle - Quiz</a:t>
          </a:r>
        </a:p>
      </dgm:t>
    </dgm:pt>
    <dgm:pt modelId="{87241F96-9BC0-4CFB-BAF9-3B610FF8EA8F}" type="parTrans" cxnId="{E7412934-9264-4C3F-915E-9A3F332C36C0}">
      <dgm:prSet/>
      <dgm:spPr/>
      <dgm:t>
        <a:bodyPr/>
        <a:lstStyle/>
        <a:p>
          <a:endParaRPr lang="de-CH" sz="1300"/>
        </a:p>
      </dgm:t>
    </dgm:pt>
    <dgm:pt modelId="{BDCACF2B-56E8-4BA9-98CE-EB44D553BE92}" type="sibTrans" cxnId="{E7412934-9264-4C3F-915E-9A3F332C36C0}">
      <dgm:prSet/>
      <dgm:spPr/>
      <dgm:t>
        <a:bodyPr/>
        <a:lstStyle/>
        <a:p>
          <a:endParaRPr lang="de-CH" sz="1300"/>
        </a:p>
      </dgm:t>
    </dgm:pt>
    <dgm:pt modelId="{7AE3A6BD-1B07-4AFA-A53D-9E748DD2D417}">
      <dgm:prSet phldrT="[Text]" custT="1"/>
      <dgm:spPr/>
      <dgm:t>
        <a:bodyPr/>
        <a:lstStyle/>
        <a:p>
          <a:r>
            <a:rPr lang="de-CH" sz="1300" dirty="0"/>
            <a:t>Cours Progress</a:t>
          </a:r>
        </a:p>
      </dgm:t>
    </dgm:pt>
    <dgm:pt modelId="{43A5DD5A-13C4-415E-9F7E-138D78316081}" type="parTrans" cxnId="{D4B6B7E3-162A-4334-BC1D-68C90A13C9E3}">
      <dgm:prSet/>
      <dgm:spPr/>
      <dgm:t>
        <a:bodyPr/>
        <a:lstStyle/>
        <a:p>
          <a:endParaRPr lang="de-CH" sz="1300"/>
        </a:p>
      </dgm:t>
    </dgm:pt>
    <dgm:pt modelId="{8606BF49-8A7C-4B6A-8685-E23C986C3A18}" type="sibTrans" cxnId="{D4B6B7E3-162A-4334-BC1D-68C90A13C9E3}">
      <dgm:prSet/>
      <dgm:spPr/>
      <dgm:t>
        <a:bodyPr/>
        <a:lstStyle/>
        <a:p>
          <a:endParaRPr lang="de-CH" sz="1300"/>
        </a:p>
      </dgm:t>
    </dgm:pt>
    <dgm:pt modelId="{1BF66A41-8270-4871-AF0B-134D8572A641}">
      <dgm:prSet phldrT="[Text]" custT="1"/>
      <dgm:spPr/>
      <dgm:t>
        <a:bodyPr/>
        <a:lstStyle/>
        <a:p>
          <a:r>
            <a:rPr lang="en-US" sz="1300" noProof="0" dirty="0"/>
            <a:t>Solved</a:t>
          </a:r>
          <a:r>
            <a:rPr lang="de-CH" sz="1300" dirty="0"/>
            <a:t> </a:t>
          </a:r>
          <a:r>
            <a:rPr lang="en-US" sz="1300" noProof="0" dirty="0"/>
            <a:t>exercises</a:t>
          </a:r>
        </a:p>
      </dgm:t>
    </dgm:pt>
    <dgm:pt modelId="{CB7BF3B4-7A2C-4189-BE25-CE2C5488C745}" type="parTrans" cxnId="{7C66CECF-18FC-41D8-9937-7BC646D86B2A}">
      <dgm:prSet/>
      <dgm:spPr/>
      <dgm:t>
        <a:bodyPr/>
        <a:lstStyle/>
        <a:p>
          <a:endParaRPr lang="de-CH" sz="1300"/>
        </a:p>
      </dgm:t>
    </dgm:pt>
    <dgm:pt modelId="{E3277630-5264-451D-A8C6-976599759724}" type="sibTrans" cxnId="{7C66CECF-18FC-41D8-9937-7BC646D86B2A}">
      <dgm:prSet/>
      <dgm:spPr/>
      <dgm:t>
        <a:bodyPr/>
        <a:lstStyle/>
        <a:p>
          <a:endParaRPr lang="de-CH" sz="1300"/>
        </a:p>
      </dgm:t>
    </dgm:pt>
    <dgm:pt modelId="{951F3295-1AB9-4738-89FC-C875CA89A7DD}">
      <dgm:prSet phldrT="[Text]" custT="1"/>
      <dgm:spPr/>
      <dgm:t>
        <a:bodyPr/>
        <a:lstStyle/>
        <a:p>
          <a:r>
            <a:rPr lang="en-GB" sz="1300" dirty="0"/>
            <a:t>Demographic data</a:t>
          </a:r>
        </a:p>
      </dgm:t>
    </dgm:pt>
    <dgm:pt modelId="{8A9E5E91-352D-4877-A6C8-903F5EB59DB7}" type="parTrans" cxnId="{5BF1C765-99E4-49D3-99CB-D1E1EE08D0D3}">
      <dgm:prSet/>
      <dgm:spPr/>
      <dgm:t>
        <a:bodyPr/>
        <a:lstStyle/>
        <a:p>
          <a:endParaRPr lang="de-CH" sz="1300"/>
        </a:p>
      </dgm:t>
    </dgm:pt>
    <dgm:pt modelId="{5D20178D-B9F4-40F8-BAF0-94E13C7B8847}" type="sibTrans" cxnId="{5BF1C765-99E4-49D3-99CB-D1E1EE08D0D3}">
      <dgm:prSet/>
      <dgm:spPr/>
      <dgm:t>
        <a:bodyPr/>
        <a:lstStyle/>
        <a:p>
          <a:endParaRPr lang="de-CH" sz="1300"/>
        </a:p>
      </dgm:t>
    </dgm:pt>
    <dgm:pt modelId="{B0428254-71FC-48D1-98F1-166963C0C327}">
      <dgm:prSet phldrT="[Text]" custT="1"/>
      <dgm:spPr/>
      <dgm:t>
        <a:bodyPr/>
        <a:lstStyle/>
        <a:p>
          <a:r>
            <a:rPr lang="en-GB" sz="1300" noProof="0" dirty="0"/>
            <a:t>Age</a:t>
          </a:r>
          <a:endParaRPr lang="en-US" sz="1300" noProof="0" dirty="0"/>
        </a:p>
      </dgm:t>
    </dgm:pt>
    <dgm:pt modelId="{6C2533BD-3DBE-4089-97DE-15013513F48D}" type="parTrans" cxnId="{273C53EE-AC8E-4162-AD91-2FDC785D64B8}">
      <dgm:prSet/>
      <dgm:spPr/>
      <dgm:t>
        <a:bodyPr/>
        <a:lstStyle/>
        <a:p>
          <a:endParaRPr lang="de-CH" sz="1300"/>
        </a:p>
      </dgm:t>
    </dgm:pt>
    <dgm:pt modelId="{479F0084-426E-4573-B2F9-D7B74A81C27B}" type="sibTrans" cxnId="{273C53EE-AC8E-4162-AD91-2FDC785D64B8}">
      <dgm:prSet/>
      <dgm:spPr/>
      <dgm:t>
        <a:bodyPr/>
        <a:lstStyle/>
        <a:p>
          <a:endParaRPr lang="de-CH" sz="1300"/>
        </a:p>
      </dgm:t>
    </dgm:pt>
    <dgm:pt modelId="{E50BA590-988B-4E5C-85CF-5EF86228B6DB}">
      <dgm:prSet phldrT="[Text]" custT="1"/>
      <dgm:spPr/>
      <dgm:t>
        <a:bodyPr/>
        <a:lstStyle/>
        <a:p>
          <a:r>
            <a:rPr lang="de-CH" sz="1300" dirty="0"/>
            <a:t>Group </a:t>
          </a:r>
          <a:r>
            <a:rPr lang="en-US" sz="1300" noProof="0" dirty="0"/>
            <a:t>rolls</a:t>
          </a:r>
          <a:br>
            <a:rPr lang="en-US" sz="1300" noProof="0" dirty="0"/>
          </a:br>
          <a:r>
            <a:rPr lang="en-US" sz="1100" noProof="0" dirty="0"/>
            <a:t>(psychological data)</a:t>
          </a:r>
        </a:p>
      </dgm:t>
    </dgm:pt>
    <dgm:pt modelId="{5C11703C-35E8-49EE-8C29-18412806AC86}" type="parTrans" cxnId="{32E1590E-5FA3-4CCF-BE39-328FCA32472E}">
      <dgm:prSet/>
      <dgm:spPr/>
      <dgm:t>
        <a:bodyPr/>
        <a:lstStyle/>
        <a:p>
          <a:endParaRPr lang="de-CH" sz="1300"/>
        </a:p>
      </dgm:t>
    </dgm:pt>
    <dgm:pt modelId="{BD42A0D7-0E5C-4EE7-BEA5-0FEC0C306389}" type="sibTrans" cxnId="{32E1590E-5FA3-4CCF-BE39-328FCA32472E}">
      <dgm:prSet/>
      <dgm:spPr/>
      <dgm:t>
        <a:bodyPr/>
        <a:lstStyle/>
        <a:p>
          <a:endParaRPr lang="de-CH" sz="1300"/>
        </a:p>
      </dgm:t>
    </dgm:pt>
    <dgm:pt modelId="{381F391C-0187-46FE-9BA2-DDE2A699EBFC}">
      <dgm:prSet phldrT="[Text]" custT="1"/>
      <dgm:spPr/>
      <dgm:t>
        <a:bodyPr/>
        <a:lstStyle/>
        <a:p>
          <a:r>
            <a:rPr lang="en-US" sz="1300" noProof="0" dirty="0"/>
            <a:t>Start of semester</a:t>
          </a:r>
          <a:endParaRPr lang="de-CH" sz="1300" dirty="0"/>
        </a:p>
      </dgm:t>
    </dgm:pt>
    <dgm:pt modelId="{DF2B878F-5849-4A83-AF3A-E1E5891AB97D}" type="parTrans" cxnId="{D3379F19-9061-49E9-9153-431A08028DE5}">
      <dgm:prSet/>
      <dgm:spPr/>
      <dgm:t>
        <a:bodyPr/>
        <a:lstStyle/>
        <a:p>
          <a:endParaRPr lang="de-CH" sz="1300"/>
        </a:p>
      </dgm:t>
    </dgm:pt>
    <dgm:pt modelId="{66024029-7C3E-4DC3-9B27-BDF8E029574E}" type="sibTrans" cxnId="{D3379F19-9061-49E9-9153-431A08028DE5}">
      <dgm:prSet/>
      <dgm:spPr/>
      <dgm:t>
        <a:bodyPr/>
        <a:lstStyle/>
        <a:p>
          <a:endParaRPr lang="de-CH" sz="1300"/>
        </a:p>
      </dgm:t>
    </dgm:pt>
    <dgm:pt modelId="{D1F6EC94-359C-45A1-8796-6B2E339C7B7F}">
      <dgm:prSet phldrT="[Text]" custT="1"/>
      <dgm:spPr/>
      <dgm:t>
        <a:bodyPr/>
        <a:lstStyle/>
        <a:p>
          <a:r>
            <a:rPr lang="de-CH" sz="1300" dirty="0"/>
            <a:t>…</a:t>
          </a:r>
        </a:p>
      </dgm:t>
    </dgm:pt>
    <dgm:pt modelId="{65A2033C-DE73-46B7-81F0-0D44CFDBC593}" type="parTrans" cxnId="{89019365-C2B9-4987-967D-A6B2C57AE127}">
      <dgm:prSet/>
      <dgm:spPr/>
      <dgm:t>
        <a:bodyPr/>
        <a:lstStyle/>
        <a:p>
          <a:endParaRPr lang="de-CH" sz="1300"/>
        </a:p>
      </dgm:t>
    </dgm:pt>
    <dgm:pt modelId="{4F9F4A23-E007-4441-8FB5-F86FAFC60C11}" type="sibTrans" cxnId="{89019365-C2B9-4987-967D-A6B2C57AE127}">
      <dgm:prSet/>
      <dgm:spPr/>
      <dgm:t>
        <a:bodyPr/>
        <a:lstStyle/>
        <a:p>
          <a:endParaRPr lang="de-CH" sz="1300"/>
        </a:p>
      </dgm:t>
    </dgm:pt>
    <dgm:pt modelId="{9B8B3225-EA00-4DEA-B2C3-816A16E3FBF5}">
      <dgm:prSet phldrT="[Text]" custT="1"/>
      <dgm:spPr/>
      <dgm:t>
        <a:bodyPr/>
        <a:lstStyle/>
        <a:p>
          <a:r>
            <a:rPr lang="en-US" sz="1300" noProof="0" dirty="0"/>
            <a:t>Moodle</a:t>
          </a:r>
          <a:r>
            <a:rPr lang="de-CH" sz="1300" dirty="0"/>
            <a:t> - Log</a:t>
          </a:r>
          <a:endParaRPr lang="en-US" sz="1300" noProof="0" dirty="0"/>
        </a:p>
      </dgm:t>
    </dgm:pt>
    <dgm:pt modelId="{13534A07-7FA9-4422-8303-356683FAA434}" type="parTrans" cxnId="{6A79C723-677C-4615-B2F7-0ACBFFA26940}">
      <dgm:prSet/>
      <dgm:spPr/>
      <dgm:t>
        <a:bodyPr/>
        <a:lstStyle/>
        <a:p>
          <a:endParaRPr lang="de-CH" sz="1300"/>
        </a:p>
      </dgm:t>
    </dgm:pt>
    <dgm:pt modelId="{400F96B4-9D2F-4DE9-9981-D1EB7003404D}" type="sibTrans" cxnId="{6A79C723-677C-4615-B2F7-0ACBFFA26940}">
      <dgm:prSet/>
      <dgm:spPr/>
      <dgm:t>
        <a:bodyPr/>
        <a:lstStyle/>
        <a:p>
          <a:endParaRPr lang="de-CH" sz="1300"/>
        </a:p>
      </dgm:t>
    </dgm:pt>
    <dgm:pt modelId="{3652A3A5-2B98-4873-87F4-538FCC0A34B7}">
      <dgm:prSet phldrT="[Text]" custT="1"/>
      <dgm:spPr/>
      <dgm:t>
        <a:bodyPr/>
        <a:lstStyle/>
        <a:p>
          <a:r>
            <a:rPr lang="en-US" sz="1300" noProof="0" dirty="0"/>
            <a:t>Click based actions</a:t>
          </a:r>
        </a:p>
      </dgm:t>
    </dgm:pt>
    <dgm:pt modelId="{E0348639-67EC-4BBD-AEE3-86BFB2ABBCBE}" type="parTrans" cxnId="{245D1668-0F6C-4D93-8B82-88ED362CD624}">
      <dgm:prSet/>
      <dgm:spPr/>
      <dgm:t>
        <a:bodyPr/>
        <a:lstStyle/>
        <a:p>
          <a:endParaRPr lang="de-CH" sz="1300"/>
        </a:p>
      </dgm:t>
    </dgm:pt>
    <dgm:pt modelId="{B87B1E46-9440-4096-A544-0998FABEE2F4}" type="sibTrans" cxnId="{245D1668-0F6C-4D93-8B82-88ED362CD624}">
      <dgm:prSet/>
      <dgm:spPr/>
      <dgm:t>
        <a:bodyPr/>
        <a:lstStyle/>
        <a:p>
          <a:endParaRPr lang="de-CH" sz="1300"/>
        </a:p>
      </dgm:t>
    </dgm:pt>
    <dgm:pt modelId="{2F685F4B-01E9-4004-9EFC-B970A1299A76}">
      <dgm:prSet phldrT="[Text]" custT="1"/>
      <dgm:spPr/>
      <dgm:t>
        <a:bodyPr/>
        <a:lstStyle/>
        <a:p>
          <a:r>
            <a:rPr lang="de-CH" sz="1300" dirty="0"/>
            <a:t>Final </a:t>
          </a:r>
          <a:r>
            <a:rPr lang="en-US" sz="1300" noProof="0" dirty="0"/>
            <a:t>exam</a:t>
          </a:r>
        </a:p>
      </dgm:t>
    </dgm:pt>
    <dgm:pt modelId="{526C3C64-60E2-427F-BEA6-CE7E083CC101}" type="parTrans" cxnId="{3E3B325C-A200-44D4-B32A-DB42679B7B1A}">
      <dgm:prSet/>
      <dgm:spPr/>
      <dgm:t>
        <a:bodyPr/>
        <a:lstStyle/>
        <a:p>
          <a:endParaRPr lang="de-CH" sz="1300"/>
        </a:p>
      </dgm:t>
    </dgm:pt>
    <dgm:pt modelId="{1CFCA114-F675-41FB-A9C1-1D4075CF37B3}" type="sibTrans" cxnId="{3E3B325C-A200-44D4-B32A-DB42679B7B1A}">
      <dgm:prSet/>
      <dgm:spPr/>
      <dgm:t>
        <a:bodyPr/>
        <a:lstStyle/>
        <a:p>
          <a:endParaRPr lang="de-CH" sz="1300"/>
        </a:p>
      </dgm:t>
    </dgm:pt>
    <dgm:pt modelId="{FFF194F8-45E8-4116-B633-CE9162B23F90}">
      <dgm:prSet phldrT="[Text]" custT="1"/>
      <dgm:spPr/>
      <dgm:t>
        <a:bodyPr/>
        <a:lstStyle/>
        <a:p>
          <a:r>
            <a:rPr lang="en-US" sz="1300" noProof="0" dirty="0"/>
            <a:t>Exercise</a:t>
          </a:r>
          <a:r>
            <a:rPr lang="de-CH" sz="1300" dirty="0"/>
            <a:t> </a:t>
          </a:r>
          <a:r>
            <a:rPr lang="en-US" sz="1300" noProof="0" dirty="0"/>
            <a:t>results</a:t>
          </a:r>
        </a:p>
      </dgm:t>
    </dgm:pt>
    <dgm:pt modelId="{8986A19E-A13F-411E-A44D-5D7728C4168E}" type="parTrans" cxnId="{7A723DD3-3C88-462A-BE34-6745F78885E9}">
      <dgm:prSet/>
      <dgm:spPr/>
      <dgm:t>
        <a:bodyPr/>
        <a:lstStyle/>
        <a:p>
          <a:endParaRPr lang="de-CH" sz="1300"/>
        </a:p>
      </dgm:t>
    </dgm:pt>
    <dgm:pt modelId="{04A42FA5-9733-4B51-9284-54F4B061CEB8}" type="sibTrans" cxnId="{7A723DD3-3C88-462A-BE34-6745F78885E9}">
      <dgm:prSet/>
      <dgm:spPr/>
      <dgm:t>
        <a:bodyPr/>
        <a:lstStyle/>
        <a:p>
          <a:endParaRPr lang="de-CH" sz="1300"/>
        </a:p>
      </dgm:t>
    </dgm:pt>
    <dgm:pt modelId="{2FFB3169-4E9E-460D-B1A2-A6EA701B88D6}">
      <dgm:prSet phldrT="[Text]" custT="1"/>
      <dgm:spPr/>
      <dgm:t>
        <a:bodyPr/>
        <a:lstStyle/>
        <a:p>
          <a:r>
            <a:rPr lang="de-CH" sz="1300" dirty="0"/>
            <a:t>Grade</a:t>
          </a:r>
        </a:p>
      </dgm:t>
    </dgm:pt>
    <dgm:pt modelId="{43C845B0-6AB1-4DED-803F-98113F818F4D}" type="parTrans" cxnId="{A9EAE001-F750-4E73-B54A-70C49CE408AD}">
      <dgm:prSet/>
      <dgm:spPr/>
      <dgm:t>
        <a:bodyPr/>
        <a:lstStyle/>
        <a:p>
          <a:endParaRPr lang="de-CH" sz="1300"/>
        </a:p>
      </dgm:t>
    </dgm:pt>
    <dgm:pt modelId="{5937518F-0217-480C-8D64-733A3D645090}" type="sibTrans" cxnId="{A9EAE001-F750-4E73-B54A-70C49CE408AD}">
      <dgm:prSet/>
      <dgm:spPr/>
      <dgm:t>
        <a:bodyPr/>
        <a:lstStyle/>
        <a:p>
          <a:endParaRPr lang="de-CH" sz="1300"/>
        </a:p>
      </dgm:t>
    </dgm:pt>
    <dgm:pt modelId="{F15360A5-BA87-47FF-9079-1F5BB4466FAA}">
      <dgm:prSet custT="1"/>
      <dgm:spPr/>
      <dgm:t>
        <a:bodyPr/>
        <a:lstStyle/>
        <a:p>
          <a:r>
            <a:rPr lang="en-US" sz="1300" noProof="0" dirty="0"/>
            <a:t>End of semester</a:t>
          </a:r>
          <a:endParaRPr lang="en-GB" sz="1300" dirty="0"/>
        </a:p>
      </dgm:t>
    </dgm:pt>
    <dgm:pt modelId="{3E82AE79-ECBC-402A-A2B7-313713344B9E}" type="parTrans" cxnId="{D49094F0-FF83-4501-9B24-DFC846279CDA}">
      <dgm:prSet/>
      <dgm:spPr/>
      <dgm:t>
        <a:bodyPr/>
        <a:lstStyle/>
        <a:p>
          <a:endParaRPr lang="en-GB"/>
        </a:p>
      </dgm:t>
    </dgm:pt>
    <dgm:pt modelId="{084975DA-5BD4-4B68-9DF3-9927AC9E7397}" type="sibTrans" cxnId="{D49094F0-FF83-4501-9B24-DFC846279CDA}">
      <dgm:prSet/>
      <dgm:spPr/>
      <dgm:t>
        <a:bodyPr/>
        <a:lstStyle/>
        <a:p>
          <a:endParaRPr lang="en-GB"/>
        </a:p>
      </dgm:t>
    </dgm:pt>
    <dgm:pt modelId="{7CF9ECA3-30C5-4BD9-89EF-78C3E96FFDED}">
      <dgm:prSet custT="1"/>
      <dgm:spPr/>
      <dgm:t>
        <a:bodyPr/>
        <a:lstStyle/>
        <a:p>
          <a:r>
            <a:rPr lang="en-GB" sz="1300" noProof="0" dirty="0"/>
            <a:t>Sex</a:t>
          </a:r>
        </a:p>
      </dgm:t>
    </dgm:pt>
    <dgm:pt modelId="{C37C2270-BD76-4489-B511-ADF30246CBEB}" type="parTrans" cxnId="{8E32F1A9-922D-417E-86F0-AA183F79AE21}">
      <dgm:prSet/>
      <dgm:spPr/>
      <dgm:t>
        <a:bodyPr/>
        <a:lstStyle/>
        <a:p>
          <a:endParaRPr lang="en-GB"/>
        </a:p>
      </dgm:t>
    </dgm:pt>
    <dgm:pt modelId="{F4A41E8A-264C-4F5E-93D0-092917F374A0}" type="sibTrans" cxnId="{8E32F1A9-922D-417E-86F0-AA183F79AE21}">
      <dgm:prSet/>
      <dgm:spPr/>
      <dgm:t>
        <a:bodyPr/>
        <a:lstStyle/>
        <a:p>
          <a:endParaRPr lang="en-GB"/>
        </a:p>
      </dgm:t>
    </dgm:pt>
    <dgm:pt modelId="{7B9DCFE2-D9FC-472D-BF13-EE1B4524DEFD}">
      <dgm:prSet custT="1"/>
      <dgm:spPr/>
      <dgm:t>
        <a:bodyPr/>
        <a:lstStyle/>
        <a:p>
          <a:r>
            <a:rPr lang="en-GB" sz="1300" noProof="0" dirty="0"/>
            <a:t>…</a:t>
          </a:r>
        </a:p>
      </dgm:t>
    </dgm:pt>
    <dgm:pt modelId="{B55E5F49-B56B-4D5F-86AF-0035286A2C2B}" type="parTrans" cxnId="{485CF31E-FA83-4DCB-852B-CC6973FDD073}">
      <dgm:prSet/>
      <dgm:spPr/>
      <dgm:t>
        <a:bodyPr/>
        <a:lstStyle/>
        <a:p>
          <a:endParaRPr lang="en-GB"/>
        </a:p>
      </dgm:t>
    </dgm:pt>
    <dgm:pt modelId="{CCEE8493-C1B6-47B1-AB6A-A8C80D7BFF66}" type="sibTrans" cxnId="{485CF31E-FA83-4DCB-852B-CC6973FDD073}">
      <dgm:prSet/>
      <dgm:spPr/>
      <dgm:t>
        <a:bodyPr/>
        <a:lstStyle/>
        <a:p>
          <a:endParaRPr lang="en-GB"/>
        </a:p>
      </dgm:t>
    </dgm:pt>
    <dgm:pt modelId="{48BE7942-8D21-4EE5-AB6C-4D7BABA24124}">
      <dgm:prSet custT="1"/>
      <dgm:spPr/>
      <dgm:t>
        <a:bodyPr/>
        <a:lstStyle/>
        <a:p>
          <a:r>
            <a:rPr lang="en-GB" sz="1300" noProof="0" dirty="0"/>
            <a:t>Department</a:t>
          </a:r>
        </a:p>
      </dgm:t>
    </dgm:pt>
    <dgm:pt modelId="{6818FD9B-3AF0-4897-8870-D7A0A9B0B738}" type="parTrans" cxnId="{CC067CDC-8C9F-4D61-ACEE-C3F144C4D0F0}">
      <dgm:prSet/>
      <dgm:spPr/>
      <dgm:t>
        <a:bodyPr/>
        <a:lstStyle/>
        <a:p>
          <a:endParaRPr lang="en-US"/>
        </a:p>
      </dgm:t>
    </dgm:pt>
    <dgm:pt modelId="{F7B72F6A-8547-4B3B-A022-4627B2D3D308}" type="sibTrans" cxnId="{CC067CDC-8C9F-4D61-ACEE-C3F144C4D0F0}">
      <dgm:prSet/>
      <dgm:spPr/>
      <dgm:t>
        <a:bodyPr/>
        <a:lstStyle/>
        <a:p>
          <a:endParaRPr lang="en-US"/>
        </a:p>
      </dgm:t>
    </dgm:pt>
    <dgm:pt modelId="{84AD8207-423D-4FFB-92F7-C07B2BC717C2}" type="pres">
      <dgm:prSet presAssocID="{149B7397-9F30-4BC8-BF56-BA58CBA946FA}" presName="Name0" presStyleCnt="0">
        <dgm:presLayoutVars>
          <dgm:dir/>
          <dgm:animLvl val="lvl"/>
          <dgm:resizeHandles val="exact"/>
        </dgm:presLayoutVars>
      </dgm:prSet>
      <dgm:spPr/>
    </dgm:pt>
    <dgm:pt modelId="{C3C7944E-1574-445A-9FA3-47EB95F4B226}" type="pres">
      <dgm:prSet presAssocID="{4CA15995-DC98-4F08-A0E9-EE087B5784AE}" presName="composite" presStyleCnt="0"/>
      <dgm:spPr/>
    </dgm:pt>
    <dgm:pt modelId="{62C3F7BF-10E0-4F2C-A77D-0619A3526A8D}" type="pres">
      <dgm:prSet presAssocID="{4CA15995-DC98-4F08-A0E9-EE087B5784A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5FD9A807-9A1C-48AC-865A-9373FD0B4A1B}" type="pres">
      <dgm:prSet presAssocID="{4CA15995-DC98-4F08-A0E9-EE087B5784AE}" presName="desTx" presStyleLbl="alignAccFollowNode1" presStyleIdx="0" presStyleCnt="5">
        <dgm:presLayoutVars>
          <dgm:bulletEnabled val="1"/>
        </dgm:presLayoutVars>
      </dgm:prSet>
      <dgm:spPr/>
    </dgm:pt>
    <dgm:pt modelId="{4AC21F78-CB3D-4C44-B190-464A4B725191}" type="pres">
      <dgm:prSet presAssocID="{BDCACF2B-56E8-4BA9-98CE-EB44D553BE92}" presName="space" presStyleCnt="0"/>
      <dgm:spPr/>
    </dgm:pt>
    <dgm:pt modelId="{466BC043-282E-45EB-BFDF-F6EC00479E30}" type="pres">
      <dgm:prSet presAssocID="{9B8B3225-EA00-4DEA-B2C3-816A16E3FBF5}" presName="composite" presStyleCnt="0"/>
      <dgm:spPr/>
    </dgm:pt>
    <dgm:pt modelId="{BD2E4875-ACF0-4103-94A1-253F345559D6}" type="pres">
      <dgm:prSet presAssocID="{9B8B3225-EA00-4DEA-B2C3-816A16E3FBF5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7A1B9A9-F73E-4B0C-986C-2023D405FBD1}" type="pres">
      <dgm:prSet presAssocID="{9B8B3225-EA00-4DEA-B2C3-816A16E3FBF5}" presName="desTx" presStyleLbl="alignAccFollowNode1" presStyleIdx="1" presStyleCnt="5">
        <dgm:presLayoutVars>
          <dgm:bulletEnabled val="1"/>
        </dgm:presLayoutVars>
      </dgm:prSet>
      <dgm:spPr/>
    </dgm:pt>
    <dgm:pt modelId="{FEE3F63E-FEF6-4136-A645-9B09FB57B92B}" type="pres">
      <dgm:prSet presAssocID="{400F96B4-9D2F-4DE9-9981-D1EB7003404D}" presName="space" presStyleCnt="0"/>
      <dgm:spPr/>
    </dgm:pt>
    <dgm:pt modelId="{D223E79E-D35D-4762-833F-A0C7413846C7}" type="pres">
      <dgm:prSet presAssocID="{2F685F4B-01E9-4004-9EFC-B970A1299A76}" presName="composite" presStyleCnt="0"/>
      <dgm:spPr/>
    </dgm:pt>
    <dgm:pt modelId="{9D7A1245-5783-449E-8EDC-0E76BB72E8C9}" type="pres">
      <dgm:prSet presAssocID="{2F685F4B-01E9-4004-9EFC-B970A1299A76}" presName="parTx" presStyleLbl="alignNode1" presStyleIdx="2" presStyleCnt="5" custLinFactNeighborY="-1038">
        <dgm:presLayoutVars>
          <dgm:chMax val="0"/>
          <dgm:chPref val="0"/>
          <dgm:bulletEnabled val="1"/>
        </dgm:presLayoutVars>
      </dgm:prSet>
      <dgm:spPr/>
    </dgm:pt>
    <dgm:pt modelId="{E9C8A6B4-D435-4F36-9B54-FBB49E9D0D9D}" type="pres">
      <dgm:prSet presAssocID="{2F685F4B-01E9-4004-9EFC-B970A1299A76}" presName="desTx" presStyleLbl="alignAccFollowNode1" presStyleIdx="2" presStyleCnt="5" custLinFactNeighborY="9372">
        <dgm:presLayoutVars>
          <dgm:bulletEnabled val="1"/>
        </dgm:presLayoutVars>
      </dgm:prSet>
      <dgm:spPr/>
    </dgm:pt>
    <dgm:pt modelId="{B41A32E9-EA63-4B45-B88C-ADA07794E49D}" type="pres">
      <dgm:prSet presAssocID="{1CFCA114-F675-41FB-A9C1-1D4075CF37B3}" presName="space" presStyleCnt="0"/>
      <dgm:spPr/>
    </dgm:pt>
    <dgm:pt modelId="{6D84DD0E-F909-4F31-B5BB-3C5148284CBC}" type="pres">
      <dgm:prSet presAssocID="{951F3295-1AB9-4738-89FC-C875CA89A7DD}" presName="composite" presStyleCnt="0"/>
      <dgm:spPr/>
    </dgm:pt>
    <dgm:pt modelId="{B3216FBE-CB57-42D4-82BF-A255709B688D}" type="pres">
      <dgm:prSet presAssocID="{951F3295-1AB9-4738-89FC-C875CA89A7D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1BA51C6-4F62-4863-BEE3-569A79823F1D}" type="pres">
      <dgm:prSet presAssocID="{951F3295-1AB9-4738-89FC-C875CA89A7DD}" presName="desTx" presStyleLbl="alignAccFollowNode1" presStyleIdx="3" presStyleCnt="5">
        <dgm:presLayoutVars>
          <dgm:bulletEnabled val="1"/>
        </dgm:presLayoutVars>
      </dgm:prSet>
      <dgm:spPr/>
    </dgm:pt>
    <dgm:pt modelId="{48E459C7-C444-4451-B85E-D2933FBC1CC6}" type="pres">
      <dgm:prSet presAssocID="{5D20178D-B9F4-40F8-BAF0-94E13C7B8847}" presName="space" presStyleCnt="0"/>
      <dgm:spPr/>
    </dgm:pt>
    <dgm:pt modelId="{39A10356-84BA-4C42-B562-8465179D4BEB}" type="pres">
      <dgm:prSet presAssocID="{E50BA590-988B-4E5C-85CF-5EF86228B6DB}" presName="composite" presStyleCnt="0"/>
      <dgm:spPr/>
    </dgm:pt>
    <dgm:pt modelId="{C8A9E05C-7EDF-49E3-871B-EE81CBFB07ED}" type="pres">
      <dgm:prSet presAssocID="{E50BA590-988B-4E5C-85CF-5EF86228B6D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3F9CF23-75AF-4F8E-A65C-ABA9F9E2634F}" type="pres">
      <dgm:prSet presAssocID="{E50BA590-988B-4E5C-85CF-5EF86228B6D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9EAE001-F750-4E73-B54A-70C49CE408AD}" srcId="{2F685F4B-01E9-4004-9EFC-B970A1299A76}" destId="{2FFB3169-4E9E-460D-B1A2-A6EA701B88D6}" srcOrd="1" destOrd="0" parTransId="{43C845B0-6AB1-4DED-803F-98113F818F4D}" sibTransId="{5937518F-0217-480C-8D64-733A3D645090}"/>
    <dgm:cxn modelId="{971FC80B-A2C2-4B96-BD5C-94FE3EA2A8DD}" type="presOf" srcId="{381F391C-0187-46FE-9BA2-DDE2A699EBFC}" destId="{93F9CF23-75AF-4F8E-A65C-ABA9F9E2634F}" srcOrd="0" destOrd="0" presId="urn:microsoft.com/office/officeart/2005/8/layout/hList1"/>
    <dgm:cxn modelId="{32E1590E-5FA3-4CCF-BE39-328FCA32472E}" srcId="{149B7397-9F30-4BC8-BF56-BA58CBA946FA}" destId="{E50BA590-988B-4E5C-85CF-5EF86228B6DB}" srcOrd="4" destOrd="0" parTransId="{5C11703C-35E8-49EE-8C29-18412806AC86}" sibTransId="{BD42A0D7-0E5C-4EE7-BEA5-0FEC0C306389}"/>
    <dgm:cxn modelId="{D3379F19-9061-49E9-9153-431A08028DE5}" srcId="{E50BA590-988B-4E5C-85CF-5EF86228B6DB}" destId="{381F391C-0187-46FE-9BA2-DDE2A699EBFC}" srcOrd="0" destOrd="0" parTransId="{DF2B878F-5849-4A83-AF3A-E1E5891AB97D}" sibTransId="{66024029-7C3E-4DC3-9B27-BDF8E029574E}"/>
    <dgm:cxn modelId="{485CF31E-FA83-4DCB-852B-CC6973FDD073}" srcId="{951F3295-1AB9-4738-89FC-C875CA89A7DD}" destId="{7B9DCFE2-D9FC-472D-BF13-EE1B4524DEFD}" srcOrd="3" destOrd="0" parTransId="{B55E5F49-B56B-4D5F-86AF-0035286A2C2B}" sibTransId="{CCEE8493-C1B6-47B1-AB6A-A8C80D7BFF66}"/>
    <dgm:cxn modelId="{C037D022-7F14-4517-B366-FCE8603FA5EE}" type="presOf" srcId="{4CA15995-DC98-4F08-A0E9-EE087B5784AE}" destId="{62C3F7BF-10E0-4F2C-A77D-0619A3526A8D}" srcOrd="0" destOrd="0" presId="urn:microsoft.com/office/officeart/2005/8/layout/hList1"/>
    <dgm:cxn modelId="{6A79C723-677C-4615-B2F7-0ACBFFA26940}" srcId="{149B7397-9F30-4BC8-BF56-BA58CBA946FA}" destId="{9B8B3225-EA00-4DEA-B2C3-816A16E3FBF5}" srcOrd="1" destOrd="0" parTransId="{13534A07-7FA9-4422-8303-356683FAA434}" sibTransId="{400F96B4-9D2F-4DE9-9981-D1EB7003404D}"/>
    <dgm:cxn modelId="{E7412934-9264-4C3F-915E-9A3F332C36C0}" srcId="{149B7397-9F30-4BC8-BF56-BA58CBA946FA}" destId="{4CA15995-DC98-4F08-A0E9-EE087B5784AE}" srcOrd="0" destOrd="0" parTransId="{87241F96-9BC0-4CFB-BAF9-3B610FF8EA8F}" sibTransId="{BDCACF2B-56E8-4BA9-98CE-EB44D553BE92}"/>
    <dgm:cxn modelId="{3E3B325C-A200-44D4-B32A-DB42679B7B1A}" srcId="{149B7397-9F30-4BC8-BF56-BA58CBA946FA}" destId="{2F685F4B-01E9-4004-9EFC-B970A1299A76}" srcOrd="2" destOrd="0" parTransId="{526C3C64-60E2-427F-BEA6-CE7E083CC101}" sibTransId="{1CFCA114-F675-41FB-A9C1-1D4075CF37B3}"/>
    <dgm:cxn modelId="{2DB96E62-2357-4342-A7BA-9996B5F62412}" type="presOf" srcId="{1BF66A41-8270-4871-AF0B-134D8572A641}" destId="{5FD9A807-9A1C-48AC-865A-9373FD0B4A1B}" srcOrd="0" destOrd="1" presId="urn:microsoft.com/office/officeart/2005/8/layout/hList1"/>
    <dgm:cxn modelId="{B75F8B65-D467-4711-80EE-2776B8CCCEC6}" type="presOf" srcId="{D1F6EC94-359C-45A1-8796-6B2E339C7B7F}" destId="{5FD9A807-9A1C-48AC-865A-9373FD0B4A1B}" srcOrd="0" destOrd="2" presId="urn:microsoft.com/office/officeart/2005/8/layout/hList1"/>
    <dgm:cxn modelId="{89019365-C2B9-4987-967D-A6B2C57AE127}" srcId="{4CA15995-DC98-4F08-A0E9-EE087B5784AE}" destId="{D1F6EC94-359C-45A1-8796-6B2E339C7B7F}" srcOrd="2" destOrd="0" parTransId="{65A2033C-DE73-46B7-81F0-0D44CFDBC593}" sibTransId="{4F9F4A23-E007-4441-8FB5-F86FAFC60C11}"/>
    <dgm:cxn modelId="{5BF1C765-99E4-49D3-99CB-D1E1EE08D0D3}" srcId="{149B7397-9F30-4BC8-BF56-BA58CBA946FA}" destId="{951F3295-1AB9-4738-89FC-C875CA89A7DD}" srcOrd="3" destOrd="0" parTransId="{8A9E5E91-352D-4877-A6C8-903F5EB59DB7}" sibTransId="{5D20178D-B9F4-40F8-BAF0-94E13C7B8847}"/>
    <dgm:cxn modelId="{2ADB5666-DD2F-4CBB-A9F0-FD82496586A6}" type="presOf" srcId="{951F3295-1AB9-4738-89FC-C875CA89A7DD}" destId="{B3216FBE-CB57-42D4-82BF-A255709B688D}" srcOrd="0" destOrd="0" presId="urn:microsoft.com/office/officeart/2005/8/layout/hList1"/>
    <dgm:cxn modelId="{245D1668-0F6C-4D93-8B82-88ED362CD624}" srcId="{9B8B3225-EA00-4DEA-B2C3-816A16E3FBF5}" destId="{3652A3A5-2B98-4873-87F4-538FCC0A34B7}" srcOrd="0" destOrd="0" parTransId="{E0348639-67EC-4BBD-AEE3-86BFB2ABBCBE}" sibTransId="{B87B1E46-9440-4096-A544-0998FABEE2F4}"/>
    <dgm:cxn modelId="{C47C9C4C-0A9C-4C35-AACB-A1DCE07C8197}" type="presOf" srcId="{2F685F4B-01E9-4004-9EFC-B970A1299A76}" destId="{9D7A1245-5783-449E-8EDC-0E76BB72E8C9}" srcOrd="0" destOrd="0" presId="urn:microsoft.com/office/officeart/2005/8/layout/hList1"/>
    <dgm:cxn modelId="{0B822255-0BBA-46A1-B0F7-58C3A09EEADF}" type="presOf" srcId="{F15360A5-BA87-47FF-9079-1F5BB4466FAA}" destId="{93F9CF23-75AF-4F8E-A65C-ABA9F9E2634F}" srcOrd="0" destOrd="1" presId="urn:microsoft.com/office/officeart/2005/8/layout/hList1"/>
    <dgm:cxn modelId="{6209AC7D-4B6F-4959-890C-6556DC52CFFA}" type="presOf" srcId="{B0428254-71FC-48D1-98F1-166963C0C327}" destId="{B1BA51C6-4F62-4863-BEE3-569A79823F1D}" srcOrd="0" destOrd="0" presId="urn:microsoft.com/office/officeart/2005/8/layout/hList1"/>
    <dgm:cxn modelId="{F5AC2383-619A-4489-84F1-BAA0A144CDA8}" type="presOf" srcId="{7AE3A6BD-1B07-4AFA-A53D-9E748DD2D417}" destId="{5FD9A807-9A1C-48AC-865A-9373FD0B4A1B}" srcOrd="0" destOrd="0" presId="urn:microsoft.com/office/officeart/2005/8/layout/hList1"/>
    <dgm:cxn modelId="{47D9B18C-4590-4F83-9C7A-4E6CAA7CD14C}" type="presOf" srcId="{48BE7942-8D21-4EE5-AB6C-4D7BABA24124}" destId="{B1BA51C6-4F62-4863-BEE3-569A79823F1D}" srcOrd="0" destOrd="2" presId="urn:microsoft.com/office/officeart/2005/8/layout/hList1"/>
    <dgm:cxn modelId="{2DB4E295-52C8-4EAE-B4AB-61655AADF356}" type="presOf" srcId="{7CF9ECA3-30C5-4BD9-89EF-78C3E96FFDED}" destId="{B1BA51C6-4F62-4863-BEE3-569A79823F1D}" srcOrd="0" destOrd="1" presId="urn:microsoft.com/office/officeart/2005/8/layout/hList1"/>
    <dgm:cxn modelId="{BE699BA1-5EAD-4EA0-896F-0903EDF5066E}" type="presOf" srcId="{2FFB3169-4E9E-460D-B1A2-A6EA701B88D6}" destId="{E9C8A6B4-D435-4F36-9B54-FBB49E9D0D9D}" srcOrd="0" destOrd="1" presId="urn:microsoft.com/office/officeart/2005/8/layout/hList1"/>
    <dgm:cxn modelId="{4BAFD0A5-0229-4D08-A538-9A994B5E4F2F}" type="presOf" srcId="{E50BA590-988B-4E5C-85CF-5EF86228B6DB}" destId="{C8A9E05C-7EDF-49E3-871B-EE81CBFB07ED}" srcOrd="0" destOrd="0" presId="urn:microsoft.com/office/officeart/2005/8/layout/hList1"/>
    <dgm:cxn modelId="{8E32F1A9-922D-417E-86F0-AA183F79AE21}" srcId="{951F3295-1AB9-4738-89FC-C875CA89A7DD}" destId="{7CF9ECA3-30C5-4BD9-89EF-78C3E96FFDED}" srcOrd="1" destOrd="0" parTransId="{C37C2270-BD76-4489-B511-ADF30246CBEB}" sibTransId="{F4A41E8A-264C-4F5E-93D0-092917F374A0}"/>
    <dgm:cxn modelId="{7C66CECF-18FC-41D8-9937-7BC646D86B2A}" srcId="{4CA15995-DC98-4F08-A0E9-EE087B5784AE}" destId="{1BF66A41-8270-4871-AF0B-134D8572A641}" srcOrd="1" destOrd="0" parTransId="{CB7BF3B4-7A2C-4189-BE25-CE2C5488C745}" sibTransId="{E3277630-5264-451D-A8C6-976599759724}"/>
    <dgm:cxn modelId="{7A723DD3-3C88-462A-BE34-6745F78885E9}" srcId="{2F685F4B-01E9-4004-9EFC-B970A1299A76}" destId="{FFF194F8-45E8-4116-B633-CE9162B23F90}" srcOrd="0" destOrd="0" parTransId="{8986A19E-A13F-411E-A44D-5D7728C4168E}" sibTransId="{04A42FA5-9733-4B51-9284-54F4B061CEB8}"/>
    <dgm:cxn modelId="{9FECADD4-22BC-41FC-B49D-A2F2E06524B8}" type="presOf" srcId="{7B9DCFE2-D9FC-472D-BF13-EE1B4524DEFD}" destId="{B1BA51C6-4F62-4863-BEE3-569A79823F1D}" srcOrd="0" destOrd="3" presId="urn:microsoft.com/office/officeart/2005/8/layout/hList1"/>
    <dgm:cxn modelId="{CC067CDC-8C9F-4D61-ACEE-C3F144C4D0F0}" srcId="{951F3295-1AB9-4738-89FC-C875CA89A7DD}" destId="{48BE7942-8D21-4EE5-AB6C-4D7BABA24124}" srcOrd="2" destOrd="0" parTransId="{6818FD9B-3AF0-4897-8870-D7A0A9B0B738}" sibTransId="{F7B72F6A-8547-4B3B-A022-4627B2D3D308}"/>
    <dgm:cxn modelId="{4401B5E2-6E89-4548-B1D4-ECC2B97FCCA1}" type="presOf" srcId="{FFF194F8-45E8-4116-B633-CE9162B23F90}" destId="{E9C8A6B4-D435-4F36-9B54-FBB49E9D0D9D}" srcOrd="0" destOrd="0" presId="urn:microsoft.com/office/officeart/2005/8/layout/hList1"/>
    <dgm:cxn modelId="{D4B6B7E3-162A-4334-BC1D-68C90A13C9E3}" srcId="{4CA15995-DC98-4F08-A0E9-EE087B5784AE}" destId="{7AE3A6BD-1B07-4AFA-A53D-9E748DD2D417}" srcOrd="0" destOrd="0" parTransId="{43A5DD5A-13C4-415E-9F7E-138D78316081}" sibTransId="{8606BF49-8A7C-4B6A-8685-E23C986C3A18}"/>
    <dgm:cxn modelId="{273C53EE-AC8E-4162-AD91-2FDC785D64B8}" srcId="{951F3295-1AB9-4738-89FC-C875CA89A7DD}" destId="{B0428254-71FC-48D1-98F1-166963C0C327}" srcOrd="0" destOrd="0" parTransId="{6C2533BD-3DBE-4089-97DE-15013513F48D}" sibTransId="{479F0084-426E-4573-B2F9-D7B74A81C27B}"/>
    <dgm:cxn modelId="{C80F24F0-254D-468F-B921-77BDF1120032}" type="presOf" srcId="{3652A3A5-2B98-4873-87F4-538FCC0A34B7}" destId="{87A1B9A9-F73E-4B0C-986C-2023D405FBD1}" srcOrd="0" destOrd="0" presId="urn:microsoft.com/office/officeart/2005/8/layout/hList1"/>
    <dgm:cxn modelId="{D49094F0-FF83-4501-9B24-DFC846279CDA}" srcId="{E50BA590-988B-4E5C-85CF-5EF86228B6DB}" destId="{F15360A5-BA87-47FF-9079-1F5BB4466FAA}" srcOrd="1" destOrd="0" parTransId="{3E82AE79-ECBC-402A-A2B7-313713344B9E}" sibTransId="{084975DA-5BD4-4B68-9DF3-9927AC9E7397}"/>
    <dgm:cxn modelId="{BEBD0BFA-A038-4EBB-BE74-485A1071FD4C}" type="presOf" srcId="{149B7397-9F30-4BC8-BF56-BA58CBA946FA}" destId="{84AD8207-423D-4FFB-92F7-C07B2BC717C2}" srcOrd="0" destOrd="0" presId="urn:microsoft.com/office/officeart/2005/8/layout/hList1"/>
    <dgm:cxn modelId="{006429FA-1C23-430A-BA16-EA55CAF3A7F6}" type="presOf" srcId="{9B8B3225-EA00-4DEA-B2C3-816A16E3FBF5}" destId="{BD2E4875-ACF0-4103-94A1-253F345559D6}" srcOrd="0" destOrd="0" presId="urn:microsoft.com/office/officeart/2005/8/layout/hList1"/>
    <dgm:cxn modelId="{E487AD04-DF51-4353-BCA9-4D30F3CE3295}" type="presParOf" srcId="{84AD8207-423D-4FFB-92F7-C07B2BC717C2}" destId="{C3C7944E-1574-445A-9FA3-47EB95F4B226}" srcOrd="0" destOrd="0" presId="urn:microsoft.com/office/officeart/2005/8/layout/hList1"/>
    <dgm:cxn modelId="{71FAB072-85C5-4441-98AF-304910B5E660}" type="presParOf" srcId="{C3C7944E-1574-445A-9FA3-47EB95F4B226}" destId="{62C3F7BF-10E0-4F2C-A77D-0619A3526A8D}" srcOrd="0" destOrd="0" presId="urn:microsoft.com/office/officeart/2005/8/layout/hList1"/>
    <dgm:cxn modelId="{F4CF871D-0106-460B-B4AD-F7488A6AE509}" type="presParOf" srcId="{C3C7944E-1574-445A-9FA3-47EB95F4B226}" destId="{5FD9A807-9A1C-48AC-865A-9373FD0B4A1B}" srcOrd="1" destOrd="0" presId="urn:microsoft.com/office/officeart/2005/8/layout/hList1"/>
    <dgm:cxn modelId="{B61AF170-1F9F-4E1B-82EB-6F6E50B37B67}" type="presParOf" srcId="{84AD8207-423D-4FFB-92F7-C07B2BC717C2}" destId="{4AC21F78-CB3D-4C44-B190-464A4B725191}" srcOrd="1" destOrd="0" presId="urn:microsoft.com/office/officeart/2005/8/layout/hList1"/>
    <dgm:cxn modelId="{9A205610-9B65-407F-B94B-884CD3A2F64C}" type="presParOf" srcId="{84AD8207-423D-4FFB-92F7-C07B2BC717C2}" destId="{466BC043-282E-45EB-BFDF-F6EC00479E30}" srcOrd="2" destOrd="0" presId="urn:microsoft.com/office/officeart/2005/8/layout/hList1"/>
    <dgm:cxn modelId="{B36F123A-493A-44F2-B08D-E23F9FE6D57C}" type="presParOf" srcId="{466BC043-282E-45EB-BFDF-F6EC00479E30}" destId="{BD2E4875-ACF0-4103-94A1-253F345559D6}" srcOrd="0" destOrd="0" presId="urn:microsoft.com/office/officeart/2005/8/layout/hList1"/>
    <dgm:cxn modelId="{661FE943-08DD-4AA3-979A-5BAF17286C64}" type="presParOf" srcId="{466BC043-282E-45EB-BFDF-F6EC00479E30}" destId="{87A1B9A9-F73E-4B0C-986C-2023D405FBD1}" srcOrd="1" destOrd="0" presId="urn:microsoft.com/office/officeart/2005/8/layout/hList1"/>
    <dgm:cxn modelId="{D7C4F3A4-450B-4927-92CC-981AFDAAC72E}" type="presParOf" srcId="{84AD8207-423D-4FFB-92F7-C07B2BC717C2}" destId="{FEE3F63E-FEF6-4136-A645-9B09FB57B92B}" srcOrd="3" destOrd="0" presId="urn:microsoft.com/office/officeart/2005/8/layout/hList1"/>
    <dgm:cxn modelId="{4A172B3E-974F-41B1-A6B2-0A37E2DDCF65}" type="presParOf" srcId="{84AD8207-423D-4FFB-92F7-C07B2BC717C2}" destId="{D223E79E-D35D-4762-833F-A0C7413846C7}" srcOrd="4" destOrd="0" presId="urn:microsoft.com/office/officeart/2005/8/layout/hList1"/>
    <dgm:cxn modelId="{F3FA0003-A5C9-4244-95C6-5507DB12CE00}" type="presParOf" srcId="{D223E79E-D35D-4762-833F-A0C7413846C7}" destId="{9D7A1245-5783-449E-8EDC-0E76BB72E8C9}" srcOrd="0" destOrd="0" presId="urn:microsoft.com/office/officeart/2005/8/layout/hList1"/>
    <dgm:cxn modelId="{73706FAE-1AF7-42FB-9865-8067B2F8EE0F}" type="presParOf" srcId="{D223E79E-D35D-4762-833F-A0C7413846C7}" destId="{E9C8A6B4-D435-4F36-9B54-FBB49E9D0D9D}" srcOrd="1" destOrd="0" presId="urn:microsoft.com/office/officeart/2005/8/layout/hList1"/>
    <dgm:cxn modelId="{92406698-8EF9-4B19-8893-4C3F320F3198}" type="presParOf" srcId="{84AD8207-423D-4FFB-92F7-C07B2BC717C2}" destId="{B41A32E9-EA63-4B45-B88C-ADA07794E49D}" srcOrd="5" destOrd="0" presId="urn:microsoft.com/office/officeart/2005/8/layout/hList1"/>
    <dgm:cxn modelId="{0DE6AFF9-05C6-4D65-9F2E-A14EF722980B}" type="presParOf" srcId="{84AD8207-423D-4FFB-92F7-C07B2BC717C2}" destId="{6D84DD0E-F909-4F31-B5BB-3C5148284CBC}" srcOrd="6" destOrd="0" presId="urn:microsoft.com/office/officeart/2005/8/layout/hList1"/>
    <dgm:cxn modelId="{AA27CCFF-3E4E-42BA-8098-47EE4FAA233B}" type="presParOf" srcId="{6D84DD0E-F909-4F31-B5BB-3C5148284CBC}" destId="{B3216FBE-CB57-42D4-82BF-A255709B688D}" srcOrd="0" destOrd="0" presId="urn:microsoft.com/office/officeart/2005/8/layout/hList1"/>
    <dgm:cxn modelId="{970D0F9B-2A8A-4E66-8F73-558F2B5F4DAB}" type="presParOf" srcId="{6D84DD0E-F909-4F31-B5BB-3C5148284CBC}" destId="{B1BA51C6-4F62-4863-BEE3-569A79823F1D}" srcOrd="1" destOrd="0" presId="urn:microsoft.com/office/officeart/2005/8/layout/hList1"/>
    <dgm:cxn modelId="{855EC031-CC57-4D1F-90D6-58CE54DB89D9}" type="presParOf" srcId="{84AD8207-423D-4FFB-92F7-C07B2BC717C2}" destId="{48E459C7-C444-4451-B85E-D2933FBC1CC6}" srcOrd="7" destOrd="0" presId="urn:microsoft.com/office/officeart/2005/8/layout/hList1"/>
    <dgm:cxn modelId="{58F00B68-D6F7-476C-985D-9B0479179C9B}" type="presParOf" srcId="{84AD8207-423D-4FFB-92F7-C07B2BC717C2}" destId="{39A10356-84BA-4C42-B562-8465179D4BEB}" srcOrd="8" destOrd="0" presId="urn:microsoft.com/office/officeart/2005/8/layout/hList1"/>
    <dgm:cxn modelId="{85D3A2FA-10EB-4847-8554-D514A5CCE235}" type="presParOf" srcId="{39A10356-84BA-4C42-B562-8465179D4BEB}" destId="{C8A9E05C-7EDF-49E3-871B-EE81CBFB07ED}" srcOrd="0" destOrd="0" presId="urn:microsoft.com/office/officeart/2005/8/layout/hList1"/>
    <dgm:cxn modelId="{13B36FFA-9D9C-4B3E-900D-4A2B017D3834}" type="presParOf" srcId="{39A10356-84BA-4C42-B562-8465179D4BEB}" destId="{93F9CF23-75AF-4F8E-A65C-ABA9F9E263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C401C9-6D87-4A05-9950-A922FB47131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DE60F60-2E35-44BD-B6F2-2BF0E73EFCAD}">
      <dgm:prSet phldrT="[Text]"/>
      <dgm:spPr>
        <a:solidFill>
          <a:srgbClr val="00B050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CH" dirty="0"/>
            <a:t>Dataset 1</a:t>
          </a:r>
          <a:endParaRPr lang="en-GB" dirty="0"/>
        </a:p>
      </dgm:t>
    </dgm:pt>
    <dgm:pt modelId="{0E86B1C8-4E08-4AEA-B327-8B8DF912FC2A}" type="parTrans" cxnId="{1BF70AF2-7578-4810-9EF8-1D35B8BBB6A0}">
      <dgm:prSet/>
      <dgm:spPr/>
      <dgm:t>
        <a:bodyPr/>
        <a:lstStyle/>
        <a:p>
          <a:endParaRPr lang="en-GB"/>
        </a:p>
      </dgm:t>
    </dgm:pt>
    <dgm:pt modelId="{47285789-9762-4A84-86F0-344D80C786F9}" type="sibTrans" cxnId="{1BF70AF2-7578-4810-9EF8-1D35B8BBB6A0}">
      <dgm:prSet/>
      <dgm:spPr/>
      <dgm:t>
        <a:bodyPr/>
        <a:lstStyle/>
        <a:p>
          <a:endParaRPr lang="en-GB"/>
        </a:p>
      </dgm:t>
    </dgm:pt>
    <dgm:pt modelId="{185D2CF8-EE2B-447A-A8BD-CE6AC842967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de-CH" dirty="0"/>
            <a:t>211 Datapoints</a:t>
          </a:r>
          <a:endParaRPr lang="en-GB" dirty="0"/>
        </a:p>
      </dgm:t>
    </dgm:pt>
    <dgm:pt modelId="{D895E0E7-E234-4971-A431-52DA07C3B962}" type="parTrans" cxnId="{03A0CBAB-CBEF-45A2-B09F-97F511500EAB}">
      <dgm:prSet/>
      <dgm:spPr/>
      <dgm:t>
        <a:bodyPr/>
        <a:lstStyle/>
        <a:p>
          <a:endParaRPr lang="en-GB"/>
        </a:p>
      </dgm:t>
    </dgm:pt>
    <dgm:pt modelId="{325C11EE-BCEC-453E-88BD-E70DC7CDA939}" type="sibTrans" cxnId="{03A0CBAB-CBEF-45A2-B09F-97F511500EAB}">
      <dgm:prSet/>
      <dgm:spPr/>
      <dgm:t>
        <a:bodyPr/>
        <a:lstStyle/>
        <a:p>
          <a:endParaRPr lang="en-GB"/>
        </a:p>
      </dgm:t>
    </dgm:pt>
    <dgm:pt modelId="{26CD5DA3-B443-4642-8A58-5607DA127370}" type="pres">
      <dgm:prSet presAssocID="{1CC401C9-6D87-4A05-9950-A922FB471319}" presName="Name0" presStyleCnt="0">
        <dgm:presLayoutVars>
          <dgm:dir/>
          <dgm:animLvl val="lvl"/>
          <dgm:resizeHandles val="exact"/>
        </dgm:presLayoutVars>
      </dgm:prSet>
      <dgm:spPr/>
    </dgm:pt>
    <dgm:pt modelId="{86251048-E65F-4403-8AE0-67E63E991BE8}" type="pres">
      <dgm:prSet presAssocID="{8DE60F60-2E35-44BD-B6F2-2BF0E73EFCAD}" presName="composite" presStyleCnt="0"/>
      <dgm:spPr/>
    </dgm:pt>
    <dgm:pt modelId="{CBCBF256-0CDF-42E4-9305-81A5A3C04B6A}" type="pres">
      <dgm:prSet presAssocID="{8DE60F60-2E35-44BD-B6F2-2BF0E73EFCA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88A3BE0-F121-4B31-A7AD-D8569B4DD273}" type="pres">
      <dgm:prSet presAssocID="{8DE60F60-2E35-44BD-B6F2-2BF0E73EFCA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4BB822D-59CA-4B7A-89A4-FE03E20C093E}" type="presOf" srcId="{185D2CF8-EE2B-447A-A8BD-CE6AC842967A}" destId="{988A3BE0-F121-4B31-A7AD-D8569B4DD273}" srcOrd="0" destOrd="0" presId="urn:microsoft.com/office/officeart/2005/8/layout/hList1"/>
    <dgm:cxn modelId="{EB1EAD35-7EBA-444C-AEA8-507A6D4C01D3}" type="presOf" srcId="{1CC401C9-6D87-4A05-9950-A922FB471319}" destId="{26CD5DA3-B443-4642-8A58-5607DA127370}" srcOrd="0" destOrd="0" presId="urn:microsoft.com/office/officeart/2005/8/layout/hList1"/>
    <dgm:cxn modelId="{AF270270-8A88-409E-BB15-1533767FFE83}" type="presOf" srcId="{8DE60F60-2E35-44BD-B6F2-2BF0E73EFCAD}" destId="{CBCBF256-0CDF-42E4-9305-81A5A3C04B6A}" srcOrd="0" destOrd="0" presId="urn:microsoft.com/office/officeart/2005/8/layout/hList1"/>
    <dgm:cxn modelId="{03A0CBAB-CBEF-45A2-B09F-97F511500EAB}" srcId="{8DE60F60-2E35-44BD-B6F2-2BF0E73EFCAD}" destId="{185D2CF8-EE2B-447A-A8BD-CE6AC842967A}" srcOrd="0" destOrd="0" parTransId="{D895E0E7-E234-4971-A431-52DA07C3B962}" sibTransId="{325C11EE-BCEC-453E-88BD-E70DC7CDA939}"/>
    <dgm:cxn modelId="{1BF70AF2-7578-4810-9EF8-1D35B8BBB6A0}" srcId="{1CC401C9-6D87-4A05-9950-A922FB471319}" destId="{8DE60F60-2E35-44BD-B6F2-2BF0E73EFCAD}" srcOrd="0" destOrd="0" parTransId="{0E86B1C8-4E08-4AEA-B327-8B8DF912FC2A}" sibTransId="{47285789-9762-4A84-86F0-344D80C786F9}"/>
    <dgm:cxn modelId="{28FBC605-221C-4E71-B83E-0FB23DA6E2F4}" type="presParOf" srcId="{26CD5DA3-B443-4642-8A58-5607DA127370}" destId="{86251048-E65F-4403-8AE0-67E63E991BE8}" srcOrd="0" destOrd="0" presId="urn:microsoft.com/office/officeart/2005/8/layout/hList1"/>
    <dgm:cxn modelId="{B18CF9C6-6993-4E41-B49A-3B3607493AAC}" type="presParOf" srcId="{86251048-E65F-4403-8AE0-67E63E991BE8}" destId="{CBCBF256-0CDF-42E4-9305-81A5A3C04B6A}" srcOrd="0" destOrd="0" presId="urn:microsoft.com/office/officeart/2005/8/layout/hList1"/>
    <dgm:cxn modelId="{196CACB3-E8FC-4F1B-8BFC-612B55B3A791}" type="presParOf" srcId="{86251048-E65F-4403-8AE0-67E63E991BE8}" destId="{988A3BE0-F121-4B31-A7AD-D8569B4DD2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C401C9-6D87-4A05-9950-A922FB47131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DE60F60-2E35-44BD-B6F2-2BF0E73EFCAD}">
      <dgm:prSet phldrT="[Text]"/>
      <dgm:spPr>
        <a:solidFill>
          <a:srgbClr val="00B050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CH" dirty="0"/>
            <a:t>Dataset 2</a:t>
          </a:r>
          <a:endParaRPr lang="en-GB" dirty="0"/>
        </a:p>
      </dgm:t>
    </dgm:pt>
    <dgm:pt modelId="{0E86B1C8-4E08-4AEA-B327-8B8DF912FC2A}" type="parTrans" cxnId="{1BF70AF2-7578-4810-9EF8-1D35B8BBB6A0}">
      <dgm:prSet/>
      <dgm:spPr/>
      <dgm:t>
        <a:bodyPr/>
        <a:lstStyle/>
        <a:p>
          <a:endParaRPr lang="en-GB"/>
        </a:p>
      </dgm:t>
    </dgm:pt>
    <dgm:pt modelId="{47285789-9762-4A84-86F0-344D80C786F9}" type="sibTrans" cxnId="{1BF70AF2-7578-4810-9EF8-1D35B8BBB6A0}">
      <dgm:prSet/>
      <dgm:spPr/>
      <dgm:t>
        <a:bodyPr/>
        <a:lstStyle/>
        <a:p>
          <a:endParaRPr lang="en-GB"/>
        </a:p>
      </dgm:t>
    </dgm:pt>
    <dgm:pt modelId="{185D2CF8-EE2B-447A-A8BD-CE6AC842967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de-CH" dirty="0"/>
            <a:t>122 Datapoints</a:t>
          </a:r>
          <a:endParaRPr lang="en-GB" dirty="0"/>
        </a:p>
      </dgm:t>
    </dgm:pt>
    <dgm:pt modelId="{D895E0E7-E234-4971-A431-52DA07C3B962}" type="parTrans" cxnId="{03A0CBAB-CBEF-45A2-B09F-97F511500EAB}">
      <dgm:prSet/>
      <dgm:spPr/>
      <dgm:t>
        <a:bodyPr/>
        <a:lstStyle/>
        <a:p>
          <a:endParaRPr lang="en-GB"/>
        </a:p>
      </dgm:t>
    </dgm:pt>
    <dgm:pt modelId="{325C11EE-BCEC-453E-88BD-E70DC7CDA939}" type="sibTrans" cxnId="{03A0CBAB-CBEF-45A2-B09F-97F511500EAB}">
      <dgm:prSet/>
      <dgm:spPr/>
      <dgm:t>
        <a:bodyPr/>
        <a:lstStyle/>
        <a:p>
          <a:endParaRPr lang="en-GB"/>
        </a:p>
      </dgm:t>
    </dgm:pt>
    <dgm:pt modelId="{26CD5DA3-B443-4642-8A58-5607DA127370}" type="pres">
      <dgm:prSet presAssocID="{1CC401C9-6D87-4A05-9950-A922FB471319}" presName="Name0" presStyleCnt="0">
        <dgm:presLayoutVars>
          <dgm:dir/>
          <dgm:animLvl val="lvl"/>
          <dgm:resizeHandles val="exact"/>
        </dgm:presLayoutVars>
      </dgm:prSet>
      <dgm:spPr/>
    </dgm:pt>
    <dgm:pt modelId="{86251048-E65F-4403-8AE0-67E63E991BE8}" type="pres">
      <dgm:prSet presAssocID="{8DE60F60-2E35-44BD-B6F2-2BF0E73EFCAD}" presName="composite" presStyleCnt="0"/>
      <dgm:spPr/>
    </dgm:pt>
    <dgm:pt modelId="{CBCBF256-0CDF-42E4-9305-81A5A3C04B6A}" type="pres">
      <dgm:prSet presAssocID="{8DE60F60-2E35-44BD-B6F2-2BF0E73EFCA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88A3BE0-F121-4B31-A7AD-D8569B4DD273}" type="pres">
      <dgm:prSet presAssocID="{8DE60F60-2E35-44BD-B6F2-2BF0E73EFCA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0983D32-9B9E-4527-AF6D-BE4F531F1879}" type="presOf" srcId="{1CC401C9-6D87-4A05-9950-A922FB471319}" destId="{26CD5DA3-B443-4642-8A58-5607DA127370}" srcOrd="0" destOrd="0" presId="urn:microsoft.com/office/officeart/2005/8/layout/hList1"/>
    <dgm:cxn modelId="{5A45C26A-1550-428F-92D3-E5809770B4F4}" type="presOf" srcId="{8DE60F60-2E35-44BD-B6F2-2BF0E73EFCAD}" destId="{CBCBF256-0CDF-42E4-9305-81A5A3C04B6A}" srcOrd="0" destOrd="0" presId="urn:microsoft.com/office/officeart/2005/8/layout/hList1"/>
    <dgm:cxn modelId="{03A0CBAB-CBEF-45A2-B09F-97F511500EAB}" srcId="{8DE60F60-2E35-44BD-B6F2-2BF0E73EFCAD}" destId="{185D2CF8-EE2B-447A-A8BD-CE6AC842967A}" srcOrd="0" destOrd="0" parTransId="{D895E0E7-E234-4971-A431-52DA07C3B962}" sibTransId="{325C11EE-BCEC-453E-88BD-E70DC7CDA939}"/>
    <dgm:cxn modelId="{DA29DFB4-61AD-4984-8973-4B55E20EE4ED}" type="presOf" srcId="{185D2CF8-EE2B-447A-A8BD-CE6AC842967A}" destId="{988A3BE0-F121-4B31-A7AD-D8569B4DD273}" srcOrd="0" destOrd="0" presId="urn:microsoft.com/office/officeart/2005/8/layout/hList1"/>
    <dgm:cxn modelId="{1BF70AF2-7578-4810-9EF8-1D35B8BBB6A0}" srcId="{1CC401C9-6D87-4A05-9950-A922FB471319}" destId="{8DE60F60-2E35-44BD-B6F2-2BF0E73EFCAD}" srcOrd="0" destOrd="0" parTransId="{0E86B1C8-4E08-4AEA-B327-8B8DF912FC2A}" sibTransId="{47285789-9762-4A84-86F0-344D80C786F9}"/>
    <dgm:cxn modelId="{A938E62D-A5D6-4E58-9263-D2106393E0BE}" type="presParOf" srcId="{26CD5DA3-B443-4642-8A58-5607DA127370}" destId="{86251048-E65F-4403-8AE0-67E63E991BE8}" srcOrd="0" destOrd="0" presId="urn:microsoft.com/office/officeart/2005/8/layout/hList1"/>
    <dgm:cxn modelId="{47190B6D-2ABA-44C1-8867-32BE93C68DFB}" type="presParOf" srcId="{86251048-E65F-4403-8AE0-67E63E991BE8}" destId="{CBCBF256-0CDF-42E4-9305-81A5A3C04B6A}" srcOrd="0" destOrd="0" presId="urn:microsoft.com/office/officeart/2005/8/layout/hList1"/>
    <dgm:cxn modelId="{5E90238E-EFC0-40D4-ADCF-2979993E8459}" type="presParOf" srcId="{86251048-E65F-4403-8AE0-67E63E991BE8}" destId="{988A3BE0-F121-4B31-A7AD-D8569B4DD2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3F7BF-10E0-4F2C-A77D-0619A3526A8D}">
      <dsp:nvSpPr>
        <dsp:cNvPr id="0" name=""/>
        <dsp:cNvSpPr/>
      </dsp:nvSpPr>
      <dsp:spPr>
        <a:xfrm>
          <a:off x="3881" y="14108"/>
          <a:ext cx="148797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Moodle - Quiz</a:t>
          </a:r>
        </a:p>
      </dsp:txBody>
      <dsp:txXfrm>
        <a:off x="3881" y="14108"/>
        <a:ext cx="1487977" cy="460800"/>
      </dsp:txXfrm>
    </dsp:sp>
    <dsp:sp modelId="{5FD9A807-9A1C-48AC-865A-9373FD0B4A1B}">
      <dsp:nvSpPr>
        <dsp:cNvPr id="0" name=""/>
        <dsp:cNvSpPr/>
      </dsp:nvSpPr>
      <dsp:spPr>
        <a:xfrm>
          <a:off x="3881" y="474908"/>
          <a:ext cx="1487977" cy="951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/>
            <a:t>Cours Progress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noProof="0" dirty="0"/>
            <a:t>Solved</a:t>
          </a:r>
          <a:r>
            <a:rPr lang="de-CH" sz="1300" kern="1200" dirty="0"/>
            <a:t> </a:t>
          </a:r>
          <a:r>
            <a:rPr lang="en-US" sz="1300" kern="1200" noProof="0" dirty="0"/>
            <a:t>exercises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/>
            <a:t>…</a:t>
          </a:r>
        </a:p>
      </dsp:txBody>
      <dsp:txXfrm>
        <a:off x="3881" y="474908"/>
        <a:ext cx="1487977" cy="951142"/>
      </dsp:txXfrm>
    </dsp:sp>
    <dsp:sp modelId="{BD2E4875-ACF0-4103-94A1-253F345559D6}">
      <dsp:nvSpPr>
        <dsp:cNvPr id="0" name=""/>
        <dsp:cNvSpPr/>
      </dsp:nvSpPr>
      <dsp:spPr>
        <a:xfrm>
          <a:off x="1700176" y="14108"/>
          <a:ext cx="148797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Moodle</a:t>
          </a:r>
          <a:r>
            <a:rPr lang="de-CH" sz="1300" kern="1200" dirty="0"/>
            <a:t> - Log</a:t>
          </a:r>
          <a:endParaRPr lang="en-US" sz="1300" kern="1200" noProof="0" dirty="0"/>
        </a:p>
      </dsp:txBody>
      <dsp:txXfrm>
        <a:off x="1700176" y="14108"/>
        <a:ext cx="1487977" cy="460800"/>
      </dsp:txXfrm>
    </dsp:sp>
    <dsp:sp modelId="{87A1B9A9-F73E-4B0C-986C-2023D405FBD1}">
      <dsp:nvSpPr>
        <dsp:cNvPr id="0" name=""/>
        <dsp:cNvSpPr/>
      </dsp:nvSpPr>
      <dsp:spPr>
        <a:xfrm>
          <a:off x="1700176" y="474908"/>
          <a:ext cx="1487977" cy="951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noProof="0" dirty="0"/>
            <a:t>Click based actions</a:t>
          </a:r>
        </a:p>
      </dsp:txBody>
      <dsp:txXfrm>
        <a:off x="1700176" y="474908"/>
        <a:ext cx="1487977" cy="951142"/>
      </dsp:txXfrm>
    </dsp:sp>
    <dsp:sp modelId="{9D7A1245-5783-449E-8EDC-0E76BB72E8C9}">
      <dsp:nvSpPr>
        <dsp:cNvPr id="0" name=""/>
        <dsp:cNvSpPr/>
      </dsp:nvSpPr>
      <dsp:spPr>
        <a:xfrm>
          <a:off x="3396471" y="9325"/>
          <a:ext cx="148797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 dirty="0"/>
            <a:t>Final </a:t>
          </a:r>
          <a:r>
            <a:rPr lang="en-US" sz="1300" kern="1200" noProof="0" dirty="0"/>
            <a:t>exam</a:t>
          </a:r>
        </a:p>
      </dsp:txBody>
      <dsp:txXfrm>
        <a:off x="3396471" y="9325"/>
        <a:ext cx="1487977" cy="460800"/>
      </dsp:txXfrm>
    </dsp:sp>
    <dsp:sp modelId="{E9C8A6B4-D435-4F36-9B54-FBB49E9D0D9D}">
      <dsp:nvSpPr>
        <dsp:cNvPr id="0" name=""/>
        <dsp:cNvSpPr/>
      </dsp:nvSpPr>
      <dsp:spPr>
        <a:xfrm>
          <a:off x="3396471" y="489017"/>
          <a:ext cx="1487977" cy="951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noProof="0" dirty="0"/>
            <a:t>Exercise</a:t>
          </a:r>
          <a:r>
            <a:rPr lang="de-CH" sz="1300" kern="1200" dirty="0"/>
            <a:t> </a:t>
          </a:r>
          <a:r>
            <a:rPr lang="en-US" sz="1300" kern="1200" noProof="0" dirty="0"/>
            <a:t>results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300" kern="1200" dirty="0"/>
            <a:t>Grade</a:t>
          </a:r>
        </a:p>
      </dsp:txBody>
      <dsp:txXfrm>
        <a:off x="3396471" y="489017"/>
        <a:ext cx="1487977" cy="951142"/>
      </dsp:txXfrm>
    </dsp:sp>
    <dsp:sp modelId="{B3216FBE-CB57-42D4-82BF-A255709B688D}">
      <dsp:nvSpPr>
        <dsp:cNvPr id="0" name=""/>
        <dsp:cNvSpPr/>
      </dsp:nvSpPr>
      <dsp:spPr>
        <a:xfrm>
          <a:off x="5092765" y="14108"/>
          <a:ext cx="148797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Demographic data</a:t>
          </a:r>
        </a:p>
      </dsp:txBody>
      <dsp:txXfrm>
        <a:off x="5092765" y="14108"/>
        <a:ext cx="1487977" cy="460800"/>
      </dsp:txXfrm>
    </dsp:sp>
    <dsp:sp modelId="{B1BA51C6-4F62-4863-BEE3-569A79823F1D}">
      <dsp:nvSpPr>
        <dsp:cNvPr id="0" name=""/>
        <dsp:cNvSpPr/>
      </dsp:nvSpPr>
      <dsp:spPr>
        <a:xfrm>
          <a:off x="5092765" y="474908"/>
          <a:ext cx="1487977" cy="951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noProof="0" dirty="0"/>
            <a:t>Age</a:t>
          </a:r>
          <a:endParaRPr lang="en-US" sz="1300" kern="1200" noProof="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noProof="0" dirty="0"/>
            <a:t>Sex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noProof="0" dirty="0"/>
            <a:t>Department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noProof="0" dirty="0"/>
            <a:t>…</a:t>
          </a:r>
        </a:p>
      </dsp:txBody>
      <dsp:txXfrm>
        <a:off x="5092765" y="474908"/>
        <a:ext cx="1487977" cy="951142"/>
      </dsp:txXfrm>
    </dsp:sp>
    <dsp:sp modelId="{C8A9E05C-7EDF-49E3-871B-EE81CBFB07ED}">
      <dsp:nvSpPr>
        <dsp:cNvPr id="0" name=""/>
        <dsp:cNvSpPr/>
      </dsp:nvSpPr>
      <dsp:spPr>
        <a:xfrm>
          <a:off x="6789060" y="14108"/>
          <a:ext cx="148797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 dirty="0"/>
            <a:t>Group </a:t>
          </a:r>
          <a:r>
            <a:rPr lang="en-US" sz="1300" kern="1200" noProof="0" dirty="0"/>
            <a:t>rolls</a:t>
          </a:r>
          <a:br>
            <a:rPr lang="en-US" sz="1300" kern="1200" noProof="0" dirty="0"/>
          </a:br>
          <a:r>
            <a:rPr lang="en-US" sz="1100" kern="1200" noProof="0" dirty="0"/>
            <a:t>(psychological data)</a:t>
          </a:r>
        </a:p>
      </dsp:txBody>
      <dsp:txXfrm>
        <a:off x="6789060" y="14108"/>
        <a:ext cx="1487977" cy="460800"/>
      </dsp:txXfrm>
    </dsp:sp>
    <dsp:sp modelId="{93F9CF23-75AF-4F8E-A65C-ABA9F9E2634F}">
      <dsp:nvSpPr>
        <dsp:cNvPr id="0" name=""/>
        <dsp:cNvSpPr/>
      </dsp:nvSpPr>
      <dsp:spPr>
        <a:xfrm>
          <a:off x="6789060" y="474908"/>
          <a:ext cx="1487977" cy="951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noProof="0" dirty="0"/>
            <a:t>Start of semester</a:t>
          </a:r>
          <a:endParaRPr lang="de-C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noProof="0" dirty="0"/>
            <a:t>End of semester</a:t>
          </a:r>
          <a:endParaRPr lang="en-GB" sz="1300" kern="1200" dirty="0"/>
        </a:p>
      </dsp:txBody>
      <dsp:txXfrm>
        <a:off x="6789060" y="474908"/>
        <a:ext cx="1487977" cy="95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BF256-0CDF-42E4-9305-81A5A3C04B6A}">
      <dsp:nvSpPr>
        <dsp:cNvPr id="0" name=""/>
        <dsp:cNvSpPr/>
      </dsp:nvSpPr>
      <dsp:spPr>
        <a:xfrm>
          <a:off x="0" y="106670"/>
          <a:ext cx="1548172" cy="518400"/>
        </a:xfrm>
        <a:prstGeom prst="rect">
          <a:avLst/>
        </a:prstGeom>
        <a:solidFill>
          <a:srgbClr val="00B050"/>
        </a:solidFill>
        <a:ln w="25400" cap="rnd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 dirty="0"/>
            <a:t>Dataset 1</a:t>
          </a:r>
          <a:endParaRPr lang="en-GB" sz="1800" kern="1200" dirty="0"/>
        </a:p>
      </dsp:txBody>
      <dsp:txXfrm>
        <a:off x="0" y="106670"/>
        <a:ext cx="1548172" cy="518400"/>
      </dsp:txXfrm>
    </dsp:sp>
    <dsp:sp modelId="{988A3BE0-F121-4B31-A7AD-D8569B4DD273}">
      <dsp:nvSpPr>
        <dsp:cNvPr id="0" name=""/>
        <dsp:cNvSpPr/>
      </dsp:nvSpPr>
      <dsp:spPr>
        <a:xfrm>
          <a:off x="0" y="625070"/>
          <a:ext cx="1548172" cy="790560"/>
        </a:xfrm>
        <a:prstGeom prst="rect">
          <a:avLst/>
        </a:prstGeom>
        <a:solidFill>
          <a:srgbClr val="92D050">
            <a:alpha val="90000"/>
          </a:srgb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800" kern="1200" dirty="0"/>
            <a:t>211 Datapoints</a:t>
          </a:r>
          <a:endParaRPr lang="en-GB" sz="1800" kern="1200" dirty="0"/>
        </a:p>
      </dsp:txBody>
      <dsp:txXfrm>
        <a:off x="0" y="625070"/>
        <a:ext cx="1548172" cy="79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BF256-0CDF-42E4-9305-81A5A3C04B6A}">
      <dsp:nvSpPr>
        <dsp:cNvPr id="0" name=""/>
        <dsp:cNvSpPr/>
      </dsp:nvSpPr>
      <dsp:spPr>
        <a:xfrm>
          <a:off x="0" y="106670"/>
          <a:ext cx="1548172" cy="518400"/>
        </a:xfrm>
        <a:prstGeom prst="rect">
          <a:avLst/>
        </a:prstGeom>
        <a:solidFill>
          <a:srgbClr val="00B050"/>
        </a:solidFill>
        <a:ln w="25400" cap="rnd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 dirty="0"/>
            <a:t>Dataset 2</a:t>
          </a:r>
          <a:endParaRPr lang="en-GB" sz="1800" kern="1200" dirty="0"/>
        </a:p>
      </dsp:txBody>
      <dsp:txXfrm>
        <a:off x="0" y="106670"/>
        <a:ext cx="1548172" cy="518400"/>
      </dsp:txXfrm>
    </dsp:sp>
    <dsp:sp modelId="{988A3BE0-F121-4B31-A7AD-D8569B4DD273}">
      <dsp:nvSpPr>
        <dsp:cNvPr id="0" name=""/>
        <dsp:cNvSpPr/>
      </dsp:nvSpPr>
      <dsp:spPr>
        <a:xfrm>
          <a:off x="0" y="625070"/>
          <a:ext cx="1548172" cy="790560"/>
        </a:xfrm>
        <a:prstGeom prst="rect">
          <a:avLst/>
        </a:prstGeom>
        <a:solidFill>
          <a:srgbClr val="92D050">
            <a:alpha val="90000"/>
          </a:srgb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800" kern="1200" dirty="0"/>
            <a:t>122 Datapoints</a:t>
          </a:r>
          <a:endParaRPr lang="en-GB" sz="1800" kern="1200" dirty="0"/>
        </a:p>
      </dsp:txBody>
      <dsp:txXfrm>
        <a:off x="0" y="625070"/>
        <a:ext cx="1548172" cy="79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14.05.2017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14.05.2017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6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CF4-91EC-42B6-BCC2-412CACAC7184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EF5-6C5F-47D0-8C86-4D7D0C686AA9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4705-F334-41EB-94A8-FB2E5A92F9E7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B493-58EA-4B1B-8495-131147AD0E0F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029-4FC4-4BE5-B6E4-95A629EA0197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178-7766-4FC3-BCCA-A9674B2655B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7FFB-86D4-46C6-968E-8EA2EAEDB42C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B065-E662-4812-94C2-BF302CEFAD26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2F0E-949A-43C0-AEAA-B39C03E404AB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CB9-FD89-4559-BC7C-6CFF5C7B6594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D4EE-927B-4E3B-90AE-9F2B788D96AC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0B-CAE7-4A7C-BC46-E833D7878397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9407-83F0-4F79-B328-57F4DCF7C551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4F9D-17D8-4D29-AF1C-2513A87998D9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2AD0-B409-4B9B-8D18-26F7FF0E64AD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D0AA-79F7-4BB4-AC0C-0BE8BC73B234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194-2219-4985-A567-9E77E4FC8AF6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8B7C-C898-4E27-846B-E0F107CCF7C3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0368-4E11-4D72-A3DC-B60BD5A0BD8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413-EF7D-4895-B891-FB674E1FCACA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184-C9E1-4429-AAFB-BFB96322C401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D64-33AC-47C7-90DD-D3648E6C12C3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6F2-AC2D-4D3D-AFF1-2FD2265F2048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CC36-2604-43A7-A137-C33474DFB758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3EFF-506C-4FC2-8915-9565052BBCA5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2787-5C79-45A4-A057-546DCC444BEA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947-563F-49E1-8F56-19375CF427DD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35BD-DD06-4A6F-B83D-DE4EE4514386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F95A-F699-416B-B731-CEABEE235C9F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0066-F3E9-4F94-B070-91BDFBF1831D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1C48-6F61-4A6C-A467-7684042A85D4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F1C4-B86E-48EC-A5C7-DC8FDADC4987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4435-3699-45FB-BEF0-1D06AB3E678A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98B-B9CA-4232-B8CD-57DF3442C17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8F2-58F1-4360-8679-AB2987071B23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1D00-728C-4740-BCA3-67A529325D4C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A442-7FBA-44C6-809A-FB1AA27F1CA5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E881-FF83-46E0-95D6-62A30EDD6808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5AE2-5F30-4D65-A317-B6DE370C176B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AF-672C-4D7B-8F86-60FA24CFA4EF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F2FF-21FE-4BC2-81CE-60E8E41886DC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8119-F641-42F2-9E6E-0F09575D4166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2B11-E45D-411D-A722-CCED7C6B2360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EA4C-6096-4811-A890-439C1130B268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8A87-AFC5-4ECD-A9A8-0853DD86EA0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EAF7-4BBA-417C-B40F-1BEC00D9811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5F-3A54-447A-AE09-C76807A080DA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98DF-02E9-43E7-B9C3-879324CFAFBD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DD1-17EE-4BC8-B198-76B6C39BCC92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B1E3-224B-49E2-9D5E-A0DE882B1DF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3D13-60B2-4302-8402-6A030F4A4540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6426-D17B-43E1-818E-CFA1349CC21C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B912-7357-462D-BB09-A4075B9430D4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F5C3-8ED2-4A53-AD56-56DF5E0946A9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5EE-4650-42E2-A369-92588E36381B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1AFC-3BF8-467B-AF4D-2FF736DCDCEC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ED1-7D89-45C3-B5BE-4E57CAAAF056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2F95-E7B0-4C16-9BCE-DE55332C7A68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D2A8-AA66-4CBD-9618-535DCA913231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E9B-80BB-4DD3-A01A-1EC69CC6F433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4017-4A58-4456-912E-919BC75B05B7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69A5-12CD-40BA-BB3B-384F20DFA903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FF4E-6D83-414F-AB0A-2EF5E7A42368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7159-2AAA-4220-ACFE-A28A093084B1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CA35-AFEB-4ECE-83CA-218FCEAD08B1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9931-923B-4988-B6E6-09EA063ABD9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07D1-48F9-4A80-AAA6-254EC476EFCF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249-6AA6-4F1A-9DA9-6D464A10520A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C154-6DB9-487A-B71C-4D3DA0B6DFE1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62E1-503C-46F7-B92B-AC7FF2B534D2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BECB-C74A-44AB-BE35-6156D1E13FAC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06F-C0C6-460F-A45F-D264AC53C06C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2CA476B-4B18-48AE-BD89-A554DEBB9BB1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baseline="0" dirty="0" err="1"/>
              <a:t>StatsLab</a:t>
            </a:r>
            <a:r>
              <a:rPr lang="en-GB" sz="800" b="1" baseline="0" dirty="0"/>
              <a:t>: Learning Analytics</a:t>
            </a:r>
            <a:endParaRPr lang="en-GB" sz="8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591A84-9B16-41A4-A74C-A8CDCBB05572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695DDD2-2E4C-429E-A144-F860EAC5CB19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567DAB6-656D-401F-9F42-FE44B7DC336C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FEA7483-346C-491E-AF65-6A36D248CFC1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2599B22-88A8-4747-800F-7E9ABB21B372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02B3A89-5E05-4BD1-8823-4CB170F2C756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6782D5-C8FE-42A0-94D9-0957A8CA5412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21233D7-410F-488C-864D-4B129CE3EDB7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pPr algn="r"/>
            <a:r>
              <a:rPr lang="en-US" dirty="0"/>
              <a:t>De la Cruz Oliver‎</a:t>
            </a:r>
          </a:p>
          <a:p>
            <a:pPr algn="r"/>
            <a:r>
              <a:rPr lang="en-US" dirty="0"/>
              <a:t>Krishna </a:t>
            </a:r>
            <a:r>
              <a:rPr lang="en-US" dirty="0" err="1"/>
              <a:t>Vaibhav</a:t>
            </a:r>
            <a:endParaRPr lang="en-US" dirty="0"/>
          </a:p>
          <a:p>
            <a:pPr algn="r"/>
            <a:r>
              <a:rPr lang="en-US" dirty="0"/>
              <a:t>Scherrer Michael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0562-F721-4738-8462-362709843D4B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Scherrer Michael, Oliver De La Cruz, </a:t>
            </a:r>
            <a:r>
              <a:rPr lang="en-GB" dirty="0" err="1"/>
              <a:t>Vaibhav</a:t>
            </a:r>
            <a:r>
              <a:rPr lang="en-GB" dirty="0"/>
              <a:t> Krishna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Analytics </a:t>
            </a:r>
            <a:br>
              <a:rPr lang="en-US" dirty="0"/>
            </a:br>
            <a:r>
              <a:rPr lang="en-US" sz="1600" dirty="0"/>
              <a:t>Final presentation</a:t>
            </a:r>
            <a:br>
              <a:rPr lang="en-US" sz="1600" dirty="0"/>
            </a:br>
            <a:r>
              <a:rPr lang="en-US" sz="1600" dirty="0"/>
              <a:t>(D-Math, ETH)</a:t>
            </a:r>
            <a:endParaRPr lang="en-GB" sz="1600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620689"/>
            <a:ext cx="8496300" cy="1013969"/>
          </a:xfrm>
          <a:noFill/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Supervised Learning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323850" y="1196752"/>
            <a:ext cx="8496300" cy="5040537"/>
          </a:xfrm>
        </p:spPr>
        <p:txBody>
          <a:bodyPr/>
          <a:lstStyle/>
          <a:p>
            <a:r>
              <a:rPr lang="en-GB" dirty="0"/>
              <a:t>Data 1 (211) </a:t>
            </a:r>
          </a:p>
          <a:p>
            <a:r>
              <a:rPr lang="en-GB" dirty="0"/>
              <a:t>Linear Regression: 6.4134</a:t>
            </a:r>
          </a:p>
          <a:p>
            <a:r>
              <a:rPr lang="en-GB" dirty="0"/>
              <a:t>SVM – Linear Kernel: 6.5040</a:t>
            </a:r>
          </a:p>
          <a:p>
            <a:r>
              <a:rPr lang="en-GB" dirty="0"/>
              <a:t>SVM – Gaussian Kernel: 6.7291</a:t>
            </a:r>
          </a:p>
          <a:p>
            <a:r>
              <a:rPr lang="en-GB" dirty="0"/>
              <a:t>Lasso : 6.7059</a:t>
            </a:r>
          </a:p>
          <a:p>
            <a:r>
              <a:rPr lang="en-GB" dirty="0"/>
              <a:t>Ridge: 6.4134</a:t>
            </a:r>
          </a:p>
          <a:p>
            <a:r>
              <a:rPr lang="en-GB" dirty="0"/>
              <a:t> Data 2 (122) </a:t>
            </a:r>
          </a:p>
          <a:p>
            <a:r>
              <a:rPr lang="en-GB" dirty="0"/>
              <a:t>Linear Regression: 5.3227</a:t>
            </a:r>
          </a:p>
          <a:p>
            <a:r>
              <a:rPr lang="en-GB" dirty="0"/>
              <a:t>SVM – Linear Kernel: 5.3561</a:t>
            </a:r>
          </a:p>
          <a:p>
            <a:r>
              <a:rPr lang="en-GB" dirty="0"/>
              <a:t>SVM – Gaussian Kernel: 6.0266</a:t>
            </a:r>
          </a:p>
          <a:p>
            <a:r>
              <a:rPr lang="en-GB" dirty="0"/>
              <a:t>Ridge: 5.3227</a:t>
            </a:r>
          </a:p>
          <a:p>
            <a:r>
              <a:rPr lang="en-GB" dirty="0"/>
              <a:t>Lasso: 5.4060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B0C-0357-4347-B210-12C9961018C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2961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Compute RF variable importance</a:t>
            </a:r>
          </a:p>
          <a:p>
            <a:r>
              <a:rPr lang="en-US" dirty="0"/>
              <a:t>Stepwise eliminate 5 variables having the smallest importance and build new forest</a:t>
            </a:r>
          </a:p>
          <a:p>
            <a:r>
              <a:rPr lang="en-US" dirty="0"/>
              <a:t>Choose set of variables with the lowest OOB MSE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B0C-0357-4347-B210-12C9961018C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Random Forest with variable selection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1200" dirty="0">
                <a:solidFill>
                  <a:sysClr val="windowText" lastClr="000000"/>
                </a:solidFill>
              </a:rPr>
              <a:t>as proposed by </a:t>
            </a:r>
            <a:r>
              <a:rPr lang="pt-BR" sz="1200" dirty="0">
                <a:solidFill>
                  <a:sysClr val="windowText" lastClr="000000"/>
                </a:solidFill>
              </a:rPr>
              <a:t>Diaz-Uriarte, R., Alvarez de Anders, S., 2006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56" y="2024063"/>
            <a:ext cx="3505545" cy="35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520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B0C-0357-4347-B210-12C9961018C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Random Forest with variable selection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1200" dirty="0">
                <a:solidFill>
                  <a:sysClr val="windowText" lastClr="000000"/>
                </a:solidFill>
              </a:rPr>
              <a:t>as proposed by </a:t>
            </a:r>
            <a:r>
              <a:rPr lang="pt-BR" sz="1200" dirty="0">
                <a:solidFill>
                  <a:sysClr val="windowText" lastClr="000000"/>
                </a:solidFill>
              </a:rPr>
              <a:t>Diaz-Uriarte, R., Alvarez de Anders, S., 2006, 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24063"/>
            <a:ext cx="3505545" cy="3596937"/>
          </a:xfrm>
          <a:prstGeom prst="rect">
            <a:avLst/>
          </a:prstGeom>
        </p:spPr>
      </p:pic>
      <p:sp>
        <p:nvSpPr>
          <p:cNvPr id="8" name="Pfeil nach oben 7"/>
          <p:cNvSpPr/>
          <p:nvPr/>
        </p:nvSpPr>
        <p:spPr>
          <a:xfrm rot="19284801">
            <a:off x="3691727" y="4676880"/>
            <a:ext cx="432048" cy="792088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8" y="1412776"/>
            <a:ext cx="3561616" cy="47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347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200" b="1" dirty="0"/>
              <a:t>Role7_2:</a:t>
            </a:r>
            <a:br>
              <a:rPr lang="en-US" sz="1200" b="1" dirty="0"/>
            </a:br>
            <a:endParaRPr lang="en-US" sz="1200" b="1" dirty="0"/>
          </a:p>
          <a:p>
            <a:r>
              <a:rPr lang="en-US" sz="1200" b="1" dirty="0"/>
              <a:t>Log7:</a:t>
            </a:r>
            <a:br>
              <a:rPr lang="en-US" sz="1200" b="1" dirty="0"/>
            </a:br>
            <a:endParaRPr lang="en-US" sz="1200" b="1" dirty="0"/>
          </a:p>
          <a:p>
            <a:r>
              <a:rPr lang="en-US" sz="1200" b="1" dirty="0" err="1"/>
              <a:t>Cnt_compl_oct</a:t>
            </a:r>
            <a:r>
              <a:rPr lang="en-US" sz="1200" b="1" dirty="0"/>
              <a:t>:</a:t>
            </a:r>
            <a:br>
              <a:rPr lang="en-US" sz="1200" b="1" dirty="0"/>
            </a:br>
            <a:endParaRPr lang="en-US" sz="1200" b="1" dirty="0"/>
          </a:p>
          <a:p>
            <a:r>
              <a:rPr lang="en-US" sz="1200" b="1" dirty="0"/>
              <a:t>Log8:</a:t>
            </a:r>
            <a:br>
              <a:rPr lang="en-US" sz="1200" b="1" dirty="0"/>
            </a:br>
            <a:endParaRPr lang="en-US" sz="1200" b="1" dirty="0"/>
          </a:p>
          <a:p>
            <a:r>
              <a:rPr lang="en-US" sz="1200" b="1" dirty="0" err="1"/>
              <a:t>Mean.max.total.score</a:t>
            </a:r>
            <a:r>
              <a:rPr lang="en-US" sz="1200" b="1" dirty="0"/>
              <a:t>:</a:t>
            </a:r>
            <a:br>
              <a:rPr lang="en-US" sz="1200" b="1" dirty="0"/>
            </a:br>
            <a:r>
              <a:rPr lang="en-US" sz="1200" dirty="0"/>
              <a:t>mean(max score per quiz </a:t>
            </a:r>
            <a:r>
              <a:rPr lang="en-US" sz="1200" dirty="0" err="1"/>
              <a:t>nr</a:t>
            </a:r>
            <a:r>
              <a:rPr lang="en-US" sz="1200" dirty="0"/>
              <a:t>)</a:t>
            </a:r>
          </a:p>
          <a:p>
            <a:r>
              <a:rPr lang="en-US" sz="1200" b="1" dirty="0"/>
              <a:t>Role7_1</a:t>
            </a:r>
            <a:br>
              <a:rPr lang="en-US" sz="1200" b="1" dirty="0"/>
            </a:br>
            <a:endParaRPr lang="en-US" sz="1200" b="1" dirty="0"/>
          </a:p>
          <a:p>
            <a:r>
              <a:rPr lang="en-US" sz="1200" b="1" dirty="0" err="1"/>
              <a:t>Avg_sec_max_sess_score</a:t>
            </a:r>
            <a:br>
              <a:rPr lang="en-US" sz="1200" b="1" dirty="0"/>
            </a:br>
            <a:endParaRPr lang="en-US" sz="1200" b="1" dirty="0"/>
          </a:p>
          <a:p>
            <a:r>
              <a:rPr lang="en-US" sz="1200" b="1" dirty="0"/>
              <a:t>Role8_2:</a:t>
            </a:r>
            <a:br>
              <a:rPr lang="en-US" sz="1200" b="1" dirty="0"/>
            </a:br>
            <a:endParaRPr lang="en-US" sz="1200" b="1" dirty="0"/>
          </a:p>
          <a:p>
            <a:r>
              <a:rPr lang="en-US" sz="1200" b="1" dirty="0"/>
              <a:t>Role6_2:</a:t>
            </a:r>
            <a:br>
              <a:rPr lang="en-US" sz="1200" b="1" dirty="0"/>
            </a:br>
            <a:endParaRPr lang="en-US" sz="12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B0C-0357-4347-B210-12C9961018C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Random Forest with variable selection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1200" dirty="0">
                <a:solidFill>
                  <a:sysClr val="windowText" lastClr="000000"/>
                </a:solidFill>
              </a:rPr>
              <a:t>as proposed by </a:t>
            </a:r>
            <a:r>
              <a:rPr lang="pt-BR" sz="1200" dirty="0">
                <a:solidFill>
                  <a:sysClr val="windowText" lastClr="000000"/>
                </a:solidFill>
              </a:rPr>
              <a:t>Diaz-Uriarte, R., Alvarez de Anders, S., 2006, 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76" y="1625858"/>
            <a:ext cx="3561616" cy="47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826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inference is not possible</a:t>
            </a:r>
          </a:p>
          <a:p>
            <a:r>
              <a:rPr lang="en-US" dirty="0"/>
              <a:t>Psychological data correlates with the exam scores </a:t>
            </a:r>
          </a:p>
          <a:p>
            <a:r>
              <a:rPr lang="en-US" dirty="0"/>
              <a:t>Demographic data does not have an influence at all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5AE2-5F30-4D65-A317-B6DE370C176B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17316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b="1" i="1" dirty="0"/>
              <a:t>Thank You</a:t>
            </a:r>
            <a:r>
              <a:rPr lang="mr-IN" b="1" i="1" dirty="0"/>
              <a:t>…</a:t>
            </a:r>
            <a:endParaRPr lang="en-GB" b="1" i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B019-0DFA-4A66-95C1-864225CC19BF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351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23851" y="2063662"/>
            <a:ext cx="8496298" cy="2877505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endParaRPr lang="en-GB" sz="2000" dirty="0"/>
          </a:p>
          <a:p>
            <a:pPr marL="285750" indent="-285750">
              <a:buFont typeface="Wingdings" charset="2"/>
              <a:buChar char="Ø"/>
            </a:pPr>
            <a:r>
              <a:rPr lang="en-GB" sz="2000" dirty="0"/>
              <a:t>Objective of the project</a:t>
            </a:r>
          </a:p>
          <a:p>
            <a:pPr marL="285750" indent="-285750">
              <a:buFont typeface="Wingdings" charset="2"/>
              <a:buChar char="Ø"/>
            </a:pPr>
            <a:r>
              <a:rPr lang="en-GB" sz="2000" dirty="0"/>
              <a:t>Data sources </a:t>
            </a:r>
          </a:p>
          <a:p>
            <a:pPr marL="285750" indent="-285750">
              <a:buFont typeface="Wingdings" charset="2"/>
              <a:buChar char="Ø"/>
            </a:pPr>
            <a:r>
              <a:rPr lang="en-GB" sz="2000" dirty="0"/>
              <a:t>Model selection</a:t>
            </a:r>
          </a:p>
          <a:p>
            <a:pPr marL="285750" indent="-285750">
              <a:buFont typeface="Wingdings" charset="2"/>
              <a:buChar char="Ø"/>
            </a:pPr>
            <a:r>
              <a:rPr lang="en-GB" sz="2000" dirty="0"/>
              <a:t>Conclusion</a:t>
            </a:r>
          </a:p>
          <a:p>
            <a:endParaRPr lang="en-GB" sz="2000" dirty="0"/>
          </a:p>
          <a:p>
            <a:pPr marL="285750" indent="-285750">
              <a:buFont typeface="Wingdings" charset="2"/>
              <a:buChar char="Ø"/>
            </a:pPr>
            <a:endParaRPr lang="de-CH" sz="2000" dirty="0"/>
          </a:p>
          <a:p>
            <a:pPr marL="285750" indent="-285750">
              <a:buFont typeface="Wingdings" charset="2"/>
              <a:buChar char="Ø"/>
            </a:pPr>
            <a:endParaRPr lang="en-GB" sz="2000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23850" y="618000"/>
            <a:ext cx="8496299" cy="980063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0153219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620688"/>
            <a:ext cx="8496300" cy="10341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fld id="{B543C14B-385E-4167-BB0B-ADBAF308BD75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en-GB" dirty="0" err="1"/>
              <a:t>Scherrer</a:t>
            </a:r>
            <a:r>
              <a:rPr lang="en-GB" dirty="0"/>
              <a:t> Michael, Oliver De La Cruz, </a:t>
            </a:r>
            <a:r>
              <a:rPr lang="en-GB" dirty="0" err="1"/>
              <a:t>Vaibhav</a:t>
            </a:r>
            <a:r>
              <a:rPr lang="en-GB" dirty="0"/>
              <a:t> Krishna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8626351" y="6308726"/>
            <a:ext cx="266700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" b="191"/>
          <a:stretch>
            <a:fillRect/>
          </a:stretch>
        </p:blipFill>
        <p:spPr>
          <a:xfrm>
            <a:off x="323850" y="1630268"/>
            <a:ext cx="8496300" cy="4204513"/>
          </a:xfrm>
        </p:spPr>
      </p:pic>
      <p:sp>
        <p:nvSpPr>
          <p:cNvPr id="10" name="Pentagon 9"/>
          <p:cNvSpPr/>
          <p:nvPr/>
        </p:nvSpPr>
        <p:spPr>
          <a:xfrm>
            <a:off x="381526" y="3155647"/>
            <a:ext cx="2879998" cy="115329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70922" y="3110866"/>
            <a:ext cx="5339829" cy="124285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934" y="3470685"/>
            <a:ext cx="5117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ArialMT" charset="0"/>
              </a:rPr>
              <a:t>Using interaction data and exam performance to improve flipped-classroom didactics.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49457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>
          <a:xfrm>
            <a:off x="179511" y="1556792"/>
            <a:ext cx="8713539" cy="3960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359532" y="1700809"/>
            <a:ext cx="6732748" cy="35283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620689"/>
            <a:ext cx="8496300" cy="1013969"/>
          </a:xfrm>
          <a:noFill/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Data Sources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C1A0-57FC-442A-BDEC-D6603A0BD7B7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791607319"/>
              </p:ext>
            </p:extLst>
          </p:nvPr>
        </p:nvGraphicFramePr>
        <p:xfrm>
          <a:off x="431540" y="1772816"/>
          <a:ext cx="828092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598210616"/>
              </p:ext>
            </p:extLst>
          </p:nvPr>
        </p:nvGraphicFramePr>
        <p:xfrm>
          <a:off x="2951820" y="3501008"/>
          <a:ext cx="1548172" cy="152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8" name="Diagramm 47"/>
          <p:cNvGraphicFramePr/>
          <p:nvPr>
            <p:extLst>
              <p:ext uri="{D42A27DB-BD31-4B8C-83A1-F6EECF244321}">
                <p14:modId xmlns:p14="http://schemas.microsoft.com/office/powerpoint/2010/main" val="783529847"/>
              </p:ext>
            </p:extLst>
          </p:nvPr>
        </p:nvGraphicFramePr>
        <p:xfrm>
          <a:off x="7197440" y="3501008"/>
          <a:ext cx="1548172" cy="152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327052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620689"/>
            <a:ext cx="8496300" cy="1013969"/>
          </a:xfrm>
          <a:noFill/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Exploratory Data Analysis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B0C-0357-4347-B210-12C9961018C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400769" y="1382809"/>
            <a:ext cx="829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dirty="0"/>
              <a:t>Marginal distribution of grades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83418"/>
            <a:ext cx="3096344" cy="1935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2" y="2065383"/>
            <a:ext cx="3857625" cy="91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7544" y="3284984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dirty="0"/>
              <a:t>Participation per quizz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3081562" cy="19259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3589892"/>
            <a:ext cx="2778213" cy="19844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15570" y="3284984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dirty="0"/>
              <a:t>Interactions with moodle</a:t>
            </a:r>
          </a:p>
        </p:txBody>
      </p:sp>
    </p:spTree>
    <p:extLst>
      <p:ext uri="{BB962C8B-B14F-4D97-AF65-F5344CB8AC3E}">
        <p14:creationId xmlns:p14="http://schemas.microsoft.com/office/powerpoint/2010/main" val="5308809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620689"/>
            <a:ext cx="8496300" cy="1013969"/>
          </a:xfrm>
          <a:noFill/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Exploratory Data Analysis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B0C-0357-4347-B210-12C9961018C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400769" y="1382809"/>
            <a:ext cx="829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dirty="0"/>
              <a:t>Measuring correlation between log files attributes (counts) and performance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7763"/>
            <a:ext cx="4217958" cy="30174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9327" r="9840"/>
          <a:stretch/>
        </p:blipFill>
        <p:spPr>
          <a:xfrm>
            <a:off x="5048838" y="1964524"/>
            <a:ext cx="3450073" cy="30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40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620689"/>
            <a:ext cx="8496300" cy="1013969"/>
          </a:xfrm>
          <a:noFill/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Assessment of psychological tests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B0C-0357-4347-B210-12C9961018C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323850" y="1383646"/>
            <a:ext cx="829215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dirty="0"/>
              <a:t>Perform matrix reduction on pyscological variables by using PCA</a:t>
            </a:r>
          </a:p>
          <a:p>
            <a:endParaRPr lang="de-CH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 2D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3D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36" y="1700809"/>
            <a:ext cx="3358032" cy="1724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424" y="3614697"/>
            <a:ext cx="3107412" cy="1595751"/>
          </a:xfrm>
          <a:prstGeom prst="rect">
            <a:avLst/>
          </a:prstGeom>
        </p:spPr>
      </p:pic>
      <p:sp>
        <p:nvSpPr>
          <p:cNvPr id="13" name="Textfeld 8"/>
          <p:cNvSpPr txBox="1"/>
          <p:nvPr/>
        </p:nvSpPr>
        <p:spPr>
          <a:xfrm>
            <a:off x="6753919" y="2876362"/>
            <a:ext cx="196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FF0000"/>
                </a:solidFill>
              </a:rPr>
              <a:t>&lt;  5.0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B050"/>
                </a:solidFill>
              </a:rPr>
              <a:t>&gt;= 5.0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154" y="5301576"/>
            <a:ext cx="756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dirty="0"/>
              <a:t>No apparent subgroups</a:t>
            </a:r>
          </a:p>
        </p:txBody>
      </p:sp>
    </p:spTree>
    <p:extLst>
      <p:ext uri="{BB962C8B-B14F-4D97-AF65-F5344CB8AC3E}">
        <p14:creationId xmlns:p14="http://schemas.microsoft.com/office/powerpoint/2010/main" val="40671582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620689"/>
            <a:ext cx="8496300" cy="1013969"/>
          </a:xfrm>
          <a:noFill/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Assessment of psychological tests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B0C-0357-4347-B210-12C9961018C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236269" y="1383646"/>
            <a:ext cx="829215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dirty="0"/>
              <a:t>Clustering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K-means – No relationship between clusters and total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CH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Gaussian mixture model – Weak association</a:t>
            </a:r>
          </a:p>
          <a:p>
            <a:endParaRPr lang="de-CH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lvl="1"/>
            <a:endParaRPr lang="de-CH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060848"/>
            <a:ext cx="3206262" cy="16465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991" y="4150987"/>
            <a:ext cx="3230119" cy="16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37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620689"/>
            <a:ext cx="8496300" cy="1013969"/>
          </a:xfrm>
          <a:noFill/>
        </p:spPr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Supervised Learning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B0C-0357-4347-B210-12C9961018CE}" type="datetime1">
              <a:rPr lang="en-US" smtClean="0"/>
              <a:t>5/14/2017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400769" y="1382809"/>
            <a:ext cx="82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dirty="0"/>
              <a:t>Model </a:t>
            </a:r>
            <a:r>
              <a:rPr lang="en-US" dirty="0"/>
              <a:t>selection by 10 fold cross-validated mean squared error</a:t>
            </a:r>
          </a:p>
          <a:p>
            <a:endParaRPr lang="de-CH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3415"/>
            <a:ext cx="6352678" cy="35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445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231</TotalTime>
  <Words>451</Words>
  <Application>Microsoft Office PowerPoint</Application>
  <PresentationFormat>On-screen Show (4:3)</PresentationFormat>
  <Paragraphs>150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ArialMT</vt:lpstr>
      <vt:lpstr>Mangal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Learning Analytics  Final presentation (D-Math, ETH)</vt:lpstr>
      <vt:lpstr>AGENDA</vt:lpstr>
      <vt:lpstr>PowerPoint Presentation</vt:lpstr>
      <vt:lpstr>Data Sources</vt:lpstr>
      <vt:lpstr>Exploratory Data Analysis</vt:lpstr>
      <vt:lpstr>Exploratory Data Analysis</vt:lpstr>
      <vt:lpstr>Assessment of psychological tests</vt:lpstr>
      <vt:lpstr>Assessment of psychological tests</vt:lpstr>
      <vt:lpstr>Supervised Learning</vt:lpstr>
      <vt:lpstr>Supervised Learning</vt:lpstr>
      <vt:lpstr>Random Forest with variable selection as proposed by Diaz-Uriarte, R., Alvarez de Anders, S., 2006</vt:lpstr>
      <vt:lpstr>Random Forest with variable selection as proposed by Diaz-Uriarte, R., Alvarez de Anders, S., 2006, </vt:lpstr>
      <vt:lpstr>Random Forest with variable selection as proposed by Diaz-Uriarte, R., Alvarez de Anders, S., 2006, </vt:lpstr>
      <vt:lpstr>Conclusion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Scherrer</dc:creator>
  <cp:lastModifiedBy>b9bOsEK7Vr@student.ethz.ch</cp:lastModifiedBy>
  <cp:revision>53</cp:revision>
  <cp:lastPrinted>2013-06-08T11:22:51Z</cp:lastPrinted>
  <dcterms:created xsi:type="dcterms:W3CDTF">2017-02-27T09:58:19Z</dcterms:created>
  <dcterms:modified xsi:type="dcterms:W3CDTF">2017-05-14T17:51:07Z</dcterms:modified>
</cp:coreProperties>
</file>