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78" r:id="rId11"/>
    <p:sldId id="269" r:id="rId12"/>
    <p:sldId id="279" r:id="rId13"/>
    <p:sldId id="270" r:id="rId14"/>
    <p:sldId id="271" r:id="rId15"/>
    <p:sldId id="280" r:id="rId16"/>
    <p:sldId id="272" r:id="rId17"/>
    <p:sldId id="276" r:id="rId18"/>
    <p:sldId id="273" r:id="rId1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pos="90">
          <p15:clr>
            <a:srgbClr val="A4A3A4"/>
          </p15:clr>
        </p15:guide>
        <p15:guide id="15" pos="567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errer" initials="M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Objects="1">
      <p:cViewPr varScale="1">
        <p:scale>
          <a:sx n="108" d="100"/>
          <a:sy n="108" d="100"/>
        </p:scale>
        <p:origin x="672" y="200"/>
      </p:cViewPr>
      <p:guideLst>
        <p:guide orient="horz" pos="3929"/>
        <p:guide orient="horz" pos="2160"/>
        <p:guide orient="horz" pos="3045"/>
        <p:guide orient="horz" pos="4269"/>
        <p:guide orient="horz" pos="3974"/>
        <p:guide pos="2880"/>
        <p:guide orient="horz" pos="1275"/>
        <p:guide orient="horz" pos="391"/>
        <p:guide pos="204"/>
        <p:guide pos="5556"/>
        <p:guide orient="horz" pos="482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06145-5A17-40EB-B980-D5F5CAA2CA6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F40BBA7-0C1C-4C68-98A4-5940B756E316}">
      <dgm:prSet phldrT="[Text]" custT="1"/>
      <dgm:spPr/>
      <dgm:t>
        <a:bodyPr/>
        <a:lstStyle/>
        <a:p>
          <a:r>
            <a:rPr lang="en-US" sz="1100" b="1" dirty="0" smtClean="0"/>
            <a:t>Scope definition</a:t>
          </a:r>
          <a:endParaRPr lang="en-US" sz="1100" b="1" dirty="0"/>
        </a:p>
      </dgm:t>
    </dgm:pt>
    <dgm:pt modelId="{FA6F328F-82F1-4A15-9C86-1D8659E73131}" type="parTrans" cxnId="{02A0C8D1-257D-49CE-9B1A-209381ECF74D}">
      <dgm:prSet/>
      <dgm:spPr/>
      <dgm:t>
        <a:bodyPr/>
        <a:lstStyle/>
        <a:p>
          <a:endParaRPr lang="en-US" sz="1100"/>
        </a:p>
      </dgm:t>
    </dgm:pt>
    <dgm:pt modelId="{3AC9C3AA-4840-4EE0-9F7E-0AC3DDAB3F2C}" type="sibTrans" cxnId="{02A0C8D1-257D-49CE-9B1A-209381ECF74D}">
      <dgm:prSet/>
      <dgm:spPr/>
      <dgm:t>
        <a:bodyPr/>
        <a:lstStyle/>
        <a:p>
          <a:endParaRPr lang="en-US" sz="1100"/>
        </a:p>
      </dgm:t>
    </dgm:pt>
    <dgm:pt modelId="{95DD794E-BC09-4240-8BE4-0912895A79D1}">
      <dgm:prSet phldrT="[Text]" custT="1"/>
      <dgm:spPr/>
      <dgm:t>
        <a:bodyPr/>
        <a:lstStyle/>
        <a:p>
          <a:r>
            <a:rPr lang="en-US" sz="1100" dirty="0" smtClean="0"/>
            <a:t>Identify the problem</a:t>
          </a:r>
          <a:endParaRPr lang="en-US" sz="1100" dirty="0"/>
        </a:p>
      </dgm:t>
    </dgm:pt>
    <dgm:pt modelId="{9412E992-B09B-4E25-A464-8A266D5E9A25}" type="parTrans" cxnId="{7A33675E-EBFB-4A53-AE19-DAA784445FA8}">
      <dgm:prSet/>
      <dgm:spPr/>
      <dgm:t>
        <a:bodyPr/>
        <a:lstStyle/>
        <a:p>
          <a:endParaRPr lang="en-US" sz="1100"/>
        </a:p>
      </dgm:t>
    </dgm:pt>
    <dgm:pt modelId="{99F347D1-377F-45C1-AF83-1751BBE01F37}" type="sibTrans" cxnId="{7A33675E-EBFB-4A53-AE19-DAA784445FA8}">
      <dgm:prSet/>
      <dgm:spPr/>
      <dgm:t>
        <a:bodyPr/>
        <a:lstStyle/>
        <a:p>
          <a:endParaRPr lang="en-US" sz="1100"/>
        </a:p>
      </dgm:t>
    </dgm:pt>
    <dgm:pt modelId="{B9929E1A-7B58-481C-9696-3B8D4EB0AA00}">
      <dgm:prSet phldrT="[Text]" custT="1"/>
      <dgm:spPr/>
      <dgm:t>
        <a:bodyPr/>
        <a:lstStyle/>
        <a:p>
          <a:r>
            <a:rPr lang="en-US" sz="1100" dirty="0" smtClean="0"/>
            <a:t>Determine the objective</a:t>
          </a:r>
          <a:endParaRPr lang="en-US" sz="1100" dirty="0"/>
        </a:p>
      </dgm:t>
    </dgm:pt>
    <dgm:pt modelId="{F1D63938-E6E8-406F-ACC7-83D22D976B98}" type="parTrans" cxnId="{D7D0D713-B221-4DD4-98CF-2B23129681D5}">
      <dgm:prSet/>
      <dgm:spPr/>
      <dgm:t>
        <a:bodyPr/>
        <a:lstStyle/>
        <a:p>
          <a:endParaRPr lang="en-US" sz="1100"/>
        </a:p>
      </dgm:t>
    </dgm:pt>
    <dgm:pt modelId="{42B2B21F-9D00-4CA7-B53E-F9F2AA09E585}" type="sibTrans" cxnId="{D7D0D713-B221-4DD4-98CF-2B23129681D5}">
      <dgm:prSet/>
      <dgm:spPr/>
      <dgm:t>
        <a:bodyPr/>
        <a:lstStyle/>
        <a:p>
          <a:endParaRPr lang="en-US" sz="1100"/>
        </a:p>
      </dgm:t>
    </dgm:pt>
    <dgm:pt modelId="{A258E90F-6C98-4EE2-AA02-00649C44AE39}">
      <dgm:prSet phldrT="[Text]" custT="1"/>
      <dgm:spPr/>
      <dgm:t>
        <a:bodyPr/>
        <a:lstStyle/>
        <a:p>
          <a:r>
            <a:rPr lang="en-US" sz="1100" b="1" dirty="0" smtClean="0"/>
            <a:t>Data </a:t>
          </a:r>
          <a:r>
            <a:rPr lang="en-US" sz="1100" b="1" noProof="0" dirty="0" smtClean="0"/>
            <a:t>collection</a:t>
          </a:r>
          <a:endParaRPr lang="en-US" sz="1100" b="1" noProof="0" dirty="0"/>
        </a:p>
      </dgm:t>
    </dgm:pt>
    <dgm:pt modelId="{58416204-78EC-4EA3-BD82-744D607BC7D7}" type="parTrans" cxnId="{0A6EFBA9-3D04-4735-8470-7EE390BB0109}">
      <dgm:prSet/>
      <dgm:spPr/>
      <dgm:t>
        <a:bodyPr/>
        <a:lstStyle/>
        <a:p>
          <a:endParaRPr lang="en-US" sz="1100"/>
        </a:p>
      </dgm:t>
    </dgm:pt>
    <dgm:pt modelId="{45B1EC9F-4351-4D1A-B3FC-D4D89587870D}" type="sibTrans" cxnId="{0A6EFBA9-3D04-4735-8470-7EE390BB0109}">
      <dgm:prSet/>
      <dgm:spPr/>
      <dgm:t>
        <a:bodyPr/>
        <a:lstStyle/>
        <a:p>
          <a:endParaRPr lang="en-US" sz="1100"/>
        </a:p>
      </dgm:t>
    </dgm:pt>
    <dgm:pt modelId="{5772AD66-82D8-4738-BC9B-55FC9548A465}">
      <dgm:prSet phldrT="[Text]" custT="1"/>
      <dgm:spPr/>
      <dgm:t>
        <a:bodyPr/>
        <a:lstStyle/>
        <a:p>
          <a:r>
            <a:rPr lang="en-US" sz="1100" b="0" dirty="0" smtClean="0"/>
            <a:t>Request input from the client</a:t>
          </a:r>
          <a:endParaRPr lang="en-US" sz="1100" b="0" dirty="0"/>
        </a:p>
      </dgm:t>
    </dgm:pt>
    <dgm:pt modelId="{AFE3207F-C2F3-4960-9989-5F2FFA35A8E5}" type="parTrans" cxnId="{433E2ACB-2BE9-4945-9218-C3C437B1993C}">
      <dgm:prSet/>
      <dgm:spPr/>
      <dgm:t>
        <a:bodyPr/>
        <a:lstStyle/>
        <a:p>
          <a:endParaRPr lang="en-US" sz="1100"/>
        </a:p>
      </dgm:t>
    </dgm:pt>
    <dgm:pt modelId="{B9D63CF0-3946-4696-B44F-D2A1114D6CA5}" type="sibTrans" cxnId="{433E2ACB-2BE9-4945-9218-C3C437B1993C}">
      <dgm:prSet/>
      <dgm:spPr/>
      <dgm:t>
        <a:bodyPr/>
        <a:lstStyle/>
        <a:p>
          <a:endParaRPr lang="en-US" sz="1100"/>
        </a:p>
      </dgm:t>
    </dgm:pt>
    <dgm:pt modelId="{BB84148A-8649-4D46-8ED2-922B78E05C2B}">
      <dgm:prSet phldrT="[Text]" custT="1"/>
      <dgm:spPr/>
      <dgm:t>
        <a:bodyPr/>
        <a:lstStyle/>
        <a:p>
          <a:r>
            <a:rPr lang="en-US" sz="1100" b="1" dirty="0" smtClean="0"/>
            <a:t>Data cleaning</a:t>
          </a:r>
          <a:endParaRPr lang="en-US" sz="1100" b="1" dirty="0"/>
        </a:p>
      </dgm:t>
    </dgm:pt>
    <dgm:pt modelId="{AC8975DE-727E-4A44-9520-63A47277BC0E}" type="parTrans" cxnId="{1E21CE9D-7B63-4AA2-A3A2-9F4261BBA90A}">
      <dgm:prSet/>
      <dgm:spPr/>
      <dgm:t>
        <a:bodyPr/>
        <a:lstStyle/>
        <a:p>
          <a:endParaRPr lang="en-US" sz="1100"/>
        </a:p>
      </dgm:t>
    </dgm:pt>
    <dgm:pt modelId="{B32F1DBE-4F5C-41B7-A310-2C36FF5C5B30}" type="sibTrans" cxnId="{1E21CE9D-7B63-4AA2-A3A2-9F4261BBA90A}">
      <dgm:prSet/>
      <dgm:spPr/>
      <dgm:t>
        <a:bodyPr/>
        <a:lstStyle/>
        <a:p>
          <a:endParaRPr lang="en-US" sz="1100"/>
        </a:p>
      </dgm:t>
    </dgm:pt>
    <dgm:pt modelId="{5015F3B7-CD50-41C0-A10D-A6617EE50408}">
      <dgm:prSet phldrT="[Text]" custT="1"/>
      <dgm:spPr/>
      <dgm:t>
        <a:bodyPr/>
        <a:lstStyle/>
        <a:p>
          <a:r>
            <a:rPr lang="en-US" sz="1100" dirty="0" smtClean="0"/>
            <a:t>Evaluate data quality</a:t>
          </a:r>
          <a:endParaRPr lang="en-US" sz="1100" dirty="0"/>
        </a:p>
      </dgm:t>
    </dgm:pt>
    <dgm:pt modelId="{FE3EF1DD-6434-45E5-8097-2E1CCE464A51}" type="parTrans" cxnId="{1324D741-0925-41B4-890C-02408BFD6D7C}">
      <dgm:prSet/>
      <dgm:spPr/>
      <dgm:t>
        <a:bodyPr/>
        <a:lstStyle/>
        <a:p>
          <a:endParaRPr lang="en-US" sz="1100"/>
        </a:p>
      </dgm:t>
    </dgm:pt>
    <dgm:pt modelId="{115C04AE-650E-4397-8277-1115C47EB7E1}" type="sibTrans" cxnId="{1324D741-0925-41B4-890C-02408BFD6D7C}">
      <dgm:prSet/>
      <dgm:spPr/>
      <dgm:t>
        <a:bodyPr/>
        <a:lstStyle/>
        <a:p>
          <a:endParaRPr lang="en-US" sz="1100"/>
        </a:p>
      </dgm:t>
    </dgm:pt>
    <dgm:pt modelId="{5803D7D2-6171-4995-8CA2-9C0F4FA02A23}">
      <dgm:prSet phldrT="[Text]" custT="1"/>
      <dgm:spPr/>
      <dgm:t>
        <a:bodyPr/>
        <a:lstStyle/>
        <a:p>
          <a:r>
            <a:rPr lang="en-US" sz="1100" b="1" dirty="0" smtClean="0"/>
            <a:t>Planning</a:t>
          </a:r>
          <a:endParaRPr lang="en-US" sz="1100" b="1" dirty="0"/>
        </a:p>
      </dgm:t>
    </dgm:pt>
    <dgm:pt modelId="{C43A2D99-D6C8-4FE2-BC61-D1FB257B423E}" type="parTrans" cxnId="{CC6596C0-859E-4E4D-A33A-CA54CF79AEBC}">
      <dgm:prSet/>
      <dgm:spPr/>
      <dgm:t>
        <a:bodyPr/>
        <a:lstStyle/>
        <a:p>
          <a:endParaRPr lang="es-ES" sz="1100"/>
        </a:p>
      </dgm:t>
    </dgm:pt>
    <dgm:pt modelId="{E563869F-093C-488C-AC75-CB0F6DA394E5}" type="sibTrans" cxnId="{CC6596C0-859E-4E4D-A33A-CA54CF79AEBC}">
      <dgm:prSet/>
      <dgm:spPr/>
      <dgm:t>
        <a:bodyPr/>
        <a:lstStyle/>
        <a:p>
          <a:endParaRPr lang="es-ES" sz="1100"/>
        </a:p>
      </dgm:t>
    </dgm:pt>
    <dgm:pt modelId="{1E1F7FC5-DA2C-44AD-BE47-03D0D2F51959}">
      <dgm:prSet phldrT="[Text]" custT="1"/>
      <dgm:spPr/>
      <dgm:t>
        <a:bodyPr/>
        <a:lstStyle/>
        <a:p>
          <a:r>
            <a:rPr lang="en-US" sz="1100" dirty="0" smtClean="0"/>
            <a:t>Develop a schedule for the project</a:t>
          </a:r>
          <a:endParaRPr lang="en-US" sz="1100" dirty="0"/>
        </a:p>
      </dgm:t>
    </dgm:pt>
    <dgm:pt modelId="{0F940604-0523-4F5B-B821-4B43C8C481E6}" type="parTrans" cxnId="{0BAF6574-2475-4742-A255-E40FAAA426C5}">
      <dgm:prSet/>
      <dgm:spPr/>
      <dgm:t>
        <a:bodyPr/>
        <a:lstStyle/>
        <a:p>
          <a:endParaRPr lang="es-ES" sz="1100"/>
        </a:p>
      </dgm:t>
    </dgm:pt>
    <dgm:pt modelId="{3184B24B-8179-4B13-87A4-9E8DC472877E}" type="sibTrans" cxnId="{0BAF6574-2475-4742-A255-E40FAAA426C5}">
      <dgm:prSet/>
      <dgm:spPr/>
      <dgm:t>
        <a:bodyPr/>
        <a:lstStyle/>
        <a:p>
          <a:endParaRPr lang="es-ES" sz="1100"/>
        </a:p>
      </dgm:t>
    </dgm:pt>
    <dgm:pt modelId="{F49BB8A0-C6C6-4311-8593-C7CC56D8FAD6}">
      <dgm:prSet phldrT="[Text]" custT="1"/>
      <dgm:spPr/>
      <dgm:t>
        <a:bodyPr/>
        <a:lstStyle/>
        <a:p>
          <a:r>
            <a:rPr lang="en-US" sz="1100" dirty="0" smtClean="0"/>
            <a:t>Analyze missing values</a:t>
          </a:r>
          <a:endParaRPr lang="en-US" sz="1100" dirty="0"/>
        </a:p>
      </dgm:t>
    </dgm:pt>
    <dgm:pt modelId="{51BB79AA-5B28-4243-81BD-1604A1D1B666}" type="parTrans" cxnId="{1203F5E0-95A7-474C-A3DC-84CB4FEB636E}">
      <dgm:prSet/>
      <dgm:spPr/>
      <dgm:t>
        <a:bodyPr/>
        <a:lstStyle/>
        <a:p>
          <a:endParaRPr lang="es-ES" sz="1100"/>
        </a:p>
      </dgm:t>
    </dgm:pt>
    <dgm:pt modelId="{7155BA7D-8320-47B6-96FF-80873755A36B}" type="sibTrans" cxnId="{1203F5E0-95A7-474C-A3DC-84CB4FEB636E}">
      <dgm:prSet/>
      <dgm:spPr/>
      <dgm:t>
        <a:bodyPr/>
        <a:lstStyle/>
        <a:p>
          <a:endParaRPr lang="es-ES" sz="1100"/>
        </a:p>
      </dgm:t>
    </dgm:pt>
    <dgm:pt modelId="{F15AE7AD-CBAF-4E36-8BF4-9D8F1824CBAA}">
      <dgm:prSet phldrT="[Text]" custT="1"/>
      <dgm:spPr/>
      <dgm:t>
        <a:bodyPr/>
        <a:lstStyle/>
        <a:p>
          <a:r>
            <a:rPr lang="en-US" sz="1100" b="0" dirty="0" smtClean="0"/>
            <a:t>Prepare files for analysis  </a:t>
          </a:r>
          <a:endParaRPr lang="en-US" sz="1100" b="0" dirty="0"/>
        </a:p>
      </dgm:t>
    </dgm:pt>
    <dgm:pt modelId="{066A54FB-5511-4694-BA50-1EC0F4758C53}" type="sibTrans" cxnId="{97040288-EF39-4FE7-B72C-3539CCAFEAE4}">
      <dgm:prSet/>
      <dgm:spPr/>
      <dgm:t>
        <a:bodyPr/>
        <a:lstStyle/>
        <a:p>
          <a:endParaRPr lang="es-ES" sz="1100"/>
        </a:p>
      </dgm:t>
    </dgm:pt>
    <dgm:pt modelId="{035CA8C0-F810-4899-B74E-1BC88D83D85D}" type="parTrans" cxnId="{97040288-EF39-4FE7-B72C-3539CCAFEAE4}">
      <dgm:prSet/>
      <dgm:spPr/>
      <dgm:t>
        <a:bodyPr/>
        <a:lstStyle/>
        <a:p>
          <a:endParaRPr lang="es-ES" sz="1100"/>
        </a:p>
      </dgm:t>
    </dgm:pt>
    <dgm:pt modelId="{A36DD777-06AB-44DE-8A40-BC8315F82F8D}">
      <dgm:prSet phldrT="[Text]" custT="1"/>
      <dgm:spPr/>
      <dgm:t>
        <a:bodyPr/>
        <a:lstStyle/>
        <a:p>
          <a:r>
            <a:rPr lang="en-US" sz="1100" dirty="0" smtClean="0"/>
            <a:t>Define roles, responsibilities and tasks</a:t>
          </a:r>
          <a:endParaRPr lang="en-US" sz="1100" dirty="0"/>
        </a:p>
      </dgm:t>
    </dgm:pt>
    <dgm:pt modelId="{6A0EBBD6-2680-457C-8E5A-48218A4345CD}" type="parTrans" cxnId="{6C52A5BF-B74E-49D7-8A40-45B23D97AF17}">
      <dgm:prSet/>
      <dgm:spPr/>
      <dgm:t>
        <a:bodyPr/>
        <a:lstStyle/>
        <a:p>
          <a:endParaRPr lang="es-ES" sz="1100"/>
        </a:p>
      </dgm:t>
    </dgm:pt>
    <dgm:pt modelId="{B47091DA-FD72-47B5-9424-1973D34DE818}" type="sibTrans" cxnId="{6C52A5BF-B74E-49D7-8A40-45B23D97AF17}">
      <dgm:prSet/>
      <dgm:spPr/>
      <dgm:t>
        <a:bodyPr/>
        <a:lstStyle/>
        <a:p>
          <a:endParaRPr lang="es-ES" sz="1100"/>
        </a:p>
      </dgm:t>
    </dgm:pt>
    <dgm:pt modelId="{4E55A171-3385-4048-B691-7341E238950B}" type="pres">
      <dgm:prSet presAssocID="{7B306145-5A17-40EB-B980-D5F5CAA2CA6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F594D1-89EE-441B-A719-3651CC4FF24C}" type="pres">
      <dgm:prSet presAssocID="{AF40BBA7-0C1C-4C68-98A4-5940B756E316}" presName="composite" presStyleCnt="0"/>
      <dgm:spPr/>
    </dgm:pt>
    <dgm:pt modelId="{9648AC78-62F6-4903-82E3-1C6C08C32C07}" type="pres">
      <dgm:prSet presAssocID="{AF40BBA7-0C1C-4C68-98A4-5940B756E31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0A2F31-B9E9-4C41-9B10-2D118890B672}" type="pres">
      <dgm:prSet presAssocID="{AF40BBA7-0C1C-4C68-98A4-5940B756E316}" presName="descendantText" presStyleLbl="alignAcc1" presStyleIdx="0" presStyleCnt="4" custLinFactNeighborX="258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6B0DE8-E544-4C93-A572-2C040D44C912}" type="pres">
      <dgm:prSet presAssocID="{3AC9C3AA-4840-4EE0-9F7E-0AC3DDAB3F2C}" presName="sp" presStyleCnt="0"/>
      <dgm:spPr/>
    </dgm:pt>
    <dgm:pt modelId="{F0E2901F-A2AC-4450-97FF-E120EFC78A8F}" type="pres">
      <dgm:prSet presAssocID="{5803D7D2-6171-4995-8CA2-9C0F4FA02A23}" presName="composite" presStyleCnt="0"/>
      <dgm:spPr/>
    </dgm:pt>
    <dgm:pt modelId="{8318582C-18FC-44BA-9F83-88D05A10F850}" type="pres">
      <dgm:prSet presAssocID="{5803D7D2-6171-4995-8CA2-9C0F4FA02A23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046DC-5514-48DB-AD7D-251555DC4253}" type="pres">
      <dgm:prSet presAssocID="{5803D7D2-6171-4995-8CA2-9C0F4FA02A2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16F29B-63B6-49F9-8F75-7B1F2987E263}" type="pres">
      <dgm:prSet presAssocID="{E563869F-093C-488C-AC75-CB0F6DA394E5}" presName="sp" presStyleCnt="0"/>
      <dgm:spPr/>
    </dgm:pt>
    <dgm:pt modelId="{119CF5E4-413F-490C-9C95-F43C779F9D4D}" type="pres">
      <dgm:prSet presAssocID="{A258E90F-6C98-4EE2-AA02-00649C44AE39}" presName="composite" presStyleCnt="0"/>
      <dgm:spPr/>
    </dgm:pt>
    <dgm:pt modelId="{BB8C9FC8-0026-40E7-805C-0800DD8D58D4}" type="pres">
      <dgm:prSet presAssocID="{A258E90F-6C98-4EE2-AA02-00649C44AE3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E08437-E774-4158-8D30-2DE845B209B3}" type="pres">
      <dgm:prSet presAssocID="{A258E90F-6C98-4EE2-AA02-00649C44AE39}" presName="descendantText" presStyleLbl="alignAcc1" presStyleIdx="2" presStyleCnt="4" custLinFactNeighborY="-20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6A67DD-1BDA-4132-9C55-2A2564E65705}" type="pres">
      <dgm:prSet presAssocID="{45B1EC9F-4351-4D1A-B3FC-D4D89587870D}" presName="sp" presStyleCnt="0"/>
      <dgm:spPr/>
    </dgm:pt>
    <dgm:pt modelId="{2D9FC537-EF63-4377-BCF1-C168E427E0FE}" type="pres">
      <dgm:prSet presAssocID="{BB84148A-8649-4D46-8ED2-922B78E05C2B}" presName="composite" presStyleCnt="0"/>
      <dgm:spPr/>
    </dgm:pt>
    <dgm:pt modelId="{E5F275ED-DB04-47E9-8440-80548610AD98}" type="pres">
      <dgm:prSet presAssocID="{BB84148A-8649-4D46-8ED2-922B78E05C2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770CF-879C-4A33-B85E-B2E6CED202ED}" type="pres">
      <dgm:prSet presAssocID="{BB84148A-8649-4D46-8ED2-922B78E05C2B}" presName="descendantText" presStyleLbl="alignAcc1" presStyleIdx="3" presStyleCnt="4" custLinFactNeighborX="0" custLinFactNeighborY="18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5604181-39EC-46D3-BAA8-621C61967E63}" type="presOf" srcId="{F15AE7AD-CBAF-4E36-8BF4-9D8F1824CBAA}" destId="{56E08437-E774-4158-8D30-2DE845B209B3}" srcOrd="0" destOrd="1" presId="urn:microsoft.com/office/officeart/2005/8/layout/chevron2"/>
    <dgm:cxn modelId="{6AF90F0C-1190-49C6-A048-CDDBF921C8AB}" type="presOf" srcId="{AF40BBA7-0C1C-4C68-98A4-5940B756E316}" destId="{9648AC78-62F6-4903-82E3-1C6C08C32C07}" srcOrd="0" destOrd="0" presId="urn:microsoft.com/office/officeart/2005/8/layout/chevron2"/>
    <dgm:cxn modelId="{893BC000-5AAD-4609-9BEE-C36CB772DB6E}" type="presOf" srcId="{F49BB8A0-C6C6-4311-8593-C7CC56D8FAD6}" destId="{9D1770CF-879C-4A33-B85E-B2E6CED202ED}" srcOrd="0" destOrd="1" presId="urn:microsoft.com/office/officeart/2005/8/layout/chevron2"/>
    <dgm:cxn modelId="{4C4CA29E-D90F-431C-9470-517CDC1B541C}" type="presOf" srcId="{5015F3B7-CD50-41C0-A10D-A6617EE50408}" destId="{9D1770CF-879C-4A33-B85E-B2E6CED202ED}" srcOrd="0" destOrd="0" presId="urn:microsoft.com/office/officeart/2005/8/layout/chevron2"/>
    <dgm:cxn modelId="{02A0C8D1-257D-49CE-9B1A-209381ECF74D}" srcId="{7B306145-5A17-40EB-B980-D5F5CAA2CA61}" destId="{AF40BBA7-0C1C-4C68-98A4-5940B756E316}" srcOrd="0" destOrd="0" parTransId="{FA6F328F-82F1-4A15-9C86-1D8659E73131}" sibTransId="{3AC9C3AA-4840-4EE0-9F7E-0AC3DDAB3F2C}"/>
    <dgm:cxn modelId="{433E2ACB-2BE9-4945-9218-C3C437B1993C}" srcId="{A258E90F-6C98-4EE2-AA02-00649C44AE39}" destId="{5772AD66-82D8-4738-BC9B-55FC9548A465}" srcOrd="0" destOrd="0" parTransId="{AFE3207F-C2F3-4960-9989-5F2FFA35A8E5}" sibTransId="{B9D63CF0-3946-4696-B44F-D2A1114D6CA5}"/>
    <dgm:cxn modelId="{E4CB503C-7C23-4A52-833F-DECB8774F1A1}" type="presOf" srcId="{A36DD777-06AB-44DE-8A40-BC8315F82F8D}" destId="{F1B046DC-5514-48DB-AD7D-251555DC4253}" srcOrd="0" destOrd="1" presId="urn:microsoft.com/office/officeart/2005/8/layout/chevron2"/>
    <dgm:cxn modelId="{0BAF6574-2475-4742-A255-E40FAAA426C5}" srcId="{5803D7D2-6171-4995-8CA2-9C0F4FA02A23}" destId="{1E1F7FC5-DA2C-44AD-BE47-03D0D2F51959}" srcOrd="0" destOrd="0" parTransId="{0F940604-0523-4F5B-B821-4B43C8C481E6}" sibTransId="{3184B24B-8179-4B13-87A4-9E8DC472877E}"/>
    <dgm:cxn modelId="{6C52A5BF-B74E-49D7-8A40-45B23D97AF17}" srcId="{5803D7D2-6171-4995-8CA2-9C0F4FA02A23}" destId="{A36DD777-06AB-44DE-8A40-BC8315F82F8D}" srcOrd="1" destOrd="0" parTransId="{6A0EBBD6-2680-457C-8E5A-48218A4345CD}" sibTransId="{B47091DA-FD72-47B5-9424-1973D34DE818}"/>
    <dgm:cxn modelId="{1324D741-0925-41B4-890C-02408BFD6D7C}" srcId="{BB84148A-8649-4D46-8ED2-922B78E05C2B}" destId="{5015F3B7-CD50-41C0-A10D-A6617EE50408}" srcOrd="0" destOrd="0" parTransId="{FE3EF1DD-6434-45E5-8097-2E1CCE464A51}" sibTransId="{115C04AE-650E-4397-8277-1115C47EB7E1}"/>
    <dgm:cxn modelId="{97040288-EF39-4FE7-B72C-3539CCAFEAE4}" srcId="{A258E90F-6C98-4EE2-AA02-00649C44AE39}" destId="{F15AE7AD-CBAF-4E36-8BF4-9D8F1824CBAA}" srcOrd="1" destOrd="0" parTransId="{035CA8C0-F810-4899-B74E-1BC88D83D85D}" sibTransId="{066A54FB-5511-4694-BA50-1EC0F4758C53}"/>
    <dgm:cxn modelId="{7A33675E-EBFB-4A53-AE19-DAA784445FA8}" srcId="{AF40BBA7-0C1C-4C68-98A4-5940B756E316}" destId="{95DD794E-BC09-4240-8BE4-0912895A79D1}" srcOrd="0" destOrd="0" parTransId="{9412E992-B09B-4E25-A464-8A266D5E9A25}" sibTransId="{99F347D1-377F-45C1-AF83-1751BBE01F37}"/>
    <dgm:cxn modelId="{17230928-995B-4717-87B2-F167BBAD35FA}" type="presOf" srcId="{95DD794E-BC09-4240-8BE4-0912895A79D1}" destId="{340A2F31-B9E9-4C41-9B10-2D118890B672}" srcOrd="0" destOrd="0" presId="urn:microsoft.com/office/officeart/2005/8/layout/chevron2"/>
    <dgm:cxn modelId="{1E21CE9D-7B63-4AA2-A3A2-9F4261BBA90A}" srcId="{7B306145-5A17-40EB-B980-D5F5CAA2CA61}" destId="{BB84148A-8649-4D46-8ED2-922B78E05C2B}" srcOrd="3" destOrd="0" parTransId="{AC8975DE-727E-4A44-9520-63A47277BC0E}" sibTransId="{B32F1DBE-4F5C-41B7-A310-2C36FF5C5B30}"/>
    <dgm:cxn modelId="{3BE9D7A8-AC57-40AB-80C5-81B6A39E6EAC}" type="presOf" srcId="{A258E90F-6C98-4EE2-AA02-00649C44AE39}" destId="{BB8C9FC8-0026-40E7-805C-0800DD8D58D4}" srcOrd="0" destOrd="0" presId="urn:microsoft.com/office/officeart/2005/8/layout/chevron2"/>
    <dgm:cxn modelId="{0A6EFBA9-3D04-4735-8470-7EE390BB0109}" srcId="{7B306145-5A17-40EB-B980-D5F5CAA2CA61}" destId="{A258E90F-6C98-4EE2-AA02-00649C44AE39}" srcOrd="2" destOrd="0" parTransId="{58416204-78EC-4EA3-BD82-744D607BC7D7}" sibTransId="{45B1EC9F-4351-4D1A-B3FC-D4D89587870D}"/>
    <dgm:cxn modelId="{09CBE5B3-2956-45D7-A180-999CC37B85A8}" type="presOf" srcId="{7B306145-5A17-40EB-B980-D5F5CAA2CA61}" destId="{4E55A171-3385-4048-B691-7341E238950B}" srcOrd="0" destOrd="0" presId="urn:microsoft.com/office/officeart/2005/8/layout/chevron2"/>
    <dgm:cxn modelId="{1203F5E0-95A7-474C-A3DC-84CB4FEB636E}" srcId="{BB84148A-8649-4D46-8ED2-922B78E05C2B}" destId="{F49BB8A0-C6C6-4311-8593-C7CC56D8FAD6}" srcOrd="1" destOrd="0" parTransId="{51BB79AA-5B28-4243-81BD-1604A1D1B666}" sibTransId="{7155BA7D-8320-47B6-96FF-80873755A36B}"/>
    <dgm:cxn modelId="{D7D0D713-B221-4DD4-98CF-2B23129681D5}" srcId="{AF40BBA7-0C1C-4C68-98A4-5940B756E316}" destId="{B9929E1A-7B58-481C-9696-3B8D4EB0AA00}" srcOrd="1" destOrd="0" parTransId="{F1D63938-E6E8-406F-ACC7-83D22D976B98}" sibTransId="{42B2B21F-9D00-4CA7-B53E-F9F2AA09E585}"/>
    <dgm:cxn modelId="{67A6CF07-DEE6-4D05-A16F-FD538255220D}" type="presOf" srcId="{B9929E1A-7B58-481C-9696-3B8D4EB0AA00}" destId="{340A2F31-B9E9-4C41-9B10-2D118890B672}" srcOrd="0" destOrd="1" presId="urn:microsoft.com/office/officeart/2005/8/layout/chevron2"/>
    <dgm:cxn modelId="{58EA2608-7DD9-489D-AD5C-E9ECCBD6FB2C}" type="presOf" srcId="{BB84148A-8649-4D46-8ED2-922B78E05C2B}" destId="{E5F275ED-DB04-47E9-8440-80548610AD98}" srcOrd="0" destOrd="0" presId="urn:microsoft.com/office/officeart/2005/8/layout/chevron2"/>
    <dgm:cxn modelId="{3ED78165-F8E4-4BD4-8EC2-9BE515A909DC}" type="presOf" srcId="{5803D7D2-6171-4995-8CA2-9C0F4FA02A23}" destId="{8318582C-18FC-44BA-9F83-88D05A10F850}" srcOrd="0" destOrd="0" presId="urn:microsoft.com/office/officeart/2005/8/layout/chevron2"/>
    <dgm:cxn modelId="{CC6596C0-859E-4E4D-A33A-CA54CF79AEBC}" srcId="{7B306145-5A17-40EB-B980-D5F5CAA2CA61}" destId="{5803D7D2-6171-4995-8CA2-9C0F4FA02A23}" srcOrd="1" destOrd="0" parTransId="{C43A2D99-D6C8-4FE2-BC61-D1FB257B423E}" sibTransId="{E563869F-093C-488C-AC75-CB0F6DA394E5}"/>
    <dgm:cxn modelId="{190412DA-1DD7-417F-8383-E76924FB5FD8}" type="presOf" srcId="{5772AD66-82D8-4738-BC9B-55FC9548A465}" destId="{56E08437-E774-4158-8D30-2DE845B209B3}" srcOrd="0" destOrd="0" presId="urn:microsoft.com/office/officeart/2005/8/layout/chevron2"/>
    <dgm:cxn modelId="{1C5012C5-CECA-4CCC-B55A-9133A5F91135}" type="presOf" srcId="{1E1F7FC5-DA2C-44AD-BE47-03D0D2F51959}" destId="{F1B046DC-5514-48DB-AD7D-251555DC4253}" srcOrd="0" destOrd="0" presId="urn:microsoft.com/office/officeart/2005/8/layout/chevron2"/>
    <dgm:cxn modelId="{F42154D5-0994-4F9E-9002-E5A405F349C6}" type="presParOf" srcId="{4E55A171-3385-4048-B691-7341E238950B}" destId="{FFF594D1-89EE-441B-A719-3651CC4FF24C}" srcOrd="0" destOrd="0" presId="urn:microsoft.com/office/officeart/2005/8/layout/chevron2"/>
    <dgm:cxn modelId="{768B7B1D-CD08-4657-8AD7-59F3CAEAC27D}" type="presParOf" srcId="{FFF594D1-89EE-441B-A719-3651CC4FF24C}" destId="{9648AC78-62F6-4903-82E3-1C6C08C32C07}" srcOrd="0" destOrd="0" presId="urn:microsoft.com/office/officeart/2005/8/layout/chevron2"/>
    <dgm:cxn modelId="{5836F574-46C0-46CE-80FD-FCA158A75DAD}" type="presParOf" srcId="{FFF594D1-89EE-441B-A719-3651CC4FF24C}" destId="{340A2F31-B9E9-4C41-9B10-2D118890B672}" srcOrd="1" destOrd="0" presId="urn:microsoft.com/office/officeart/2005/8/layout/chevron2"/>
    <dgm:cxn modelId="{30219AF7-0026-41E6-9E43-DFBC17D709D3}" type="presParOf" srcId="{4E55A171-3385-4048-B691-7341E238950B}" destId="{C16B0DE8-E544-4C93-A572-2C040D44C912}" srcOrd="1" destOrd="0" presId="urn:microsoft.com/office/officeart/2005/8/layout/chevron2"/>
    <dgm:cxn modelId="{D649A454-E37C-46E6-B0D5-B8EBF13B57FE}" type="presParOf" srcId="{4E55A171-3385-4048-B691-7341E238950B}" destId="{F0E2901F-A2AC-4450-97FF-E120EFC78A8F}" srcOrd="2" destOrd="0" presId="urn:microsoft.com/office/officeart/2005/8/layout/chevron2"/>
    <dgm:cxn modelId="{46A8B87C-7DF1-4DFA-8F79-DBAF14A5CF1A}" type="presParOf" srcId="{F0E2901F-A2AC-4450-97FF-E120EFC78A8F}" destId="{8318582C-18FC-44BA-9F83-88D05A10F850}" srcOrd="0" destOrd="0" presId="urn:microsoft.com/office/officeart/2005/8/layout/chevron2"/>
    <dgm:cxn modelId="{FB850FEE-2FC7-45B4-BF8B-EC9EE40D98C0}" type="presParOf" srcId="{F0E2901F-A2AC-4450-97FF-E120EFC78A8F}" destId="{F1B046DC-5514-48DB-AD7D-251555DC4253}" srcOrd="1" destOrd="0" presId="urn:microsoft.com/office/officeart/2005/8/layout/chevron2"/>
    <dgm:cxn modelId="{FACCF0E7-11B9-4A22-B689-5E39E797F2CF}" type="presParOf" srcId="{4E55A171-3385-4048-B691-7341E238950B}" destId="{0F16F29B-63B6-49F9-8F75-7B1F2987E263}" srcOrd="3" destOrd="0" presId="urn:microsoft.com/office/officeart/2005/8/layout/chevron2"/>
    <dgm:cxn modelId="{75A3563D-6CD9-406C-883B-24761AB919B2}" type="presParOf" srcId="{4E55A171-3385-4048-B691-7341E238950B}" destId="{119CF5E4-413F-490C-9C95-F43C779F9D4D}" srcOrd="4" destOrd="0" presId="urn:microsoft.com/office/officeart/2005/8/layout/chevron2"/>
    <dgm:cxn modelId="{C6782B77-1895-4F4D-81A8-65C852419217}" type="presParOf" srcId="{119CF5E4-413F-490C-9C95-F43C779F9D4D}" destId="{BB8C9FC8-0026-40E7-805C-0800DD8D58D4}" srcOrd="0" destOrd="0" presId="urn:microsoft.com/office/officeart/2005/8/layout/chevron2"/>
    <dgm:cxn modelId="{2D885488-8798-4C31-8CC1-276DF6C9549E}" type="presParOf" srcId="{119CF5E4-413F-490C-9C95-F43C779F9D4D}" destId="{56E08437-E774-4158-8D30-2DE845B209B3}" srcOrd="1" destOrd="0" presId="urn:microsoft.com/office/officeart/2005/8/layout/chevron2"/>
    <dgm:cxn modelId="{8CC194FF-9A9A-4AC3-808D-68DA716C38A0}" type="presParOf" srcId="{4E55A171-3385-4048-B691-7341E238950B}" destId="{AF6A67DD-1BDA-4132-9C55-2A2564E65705}" srcOrd="5" destOrd="0" presId="urn:microsoft.com/office/officeart/2005/8/layout/chevron2"/>
    <dgm:cxn modelId="{2911DA68-6707-4A39-987F-D064DF7FBB00}" type="presParOf" srcId="{4E55A171-3385-4048-B691-7341E238950B}" destId="{2D9FC537-EF63-4377-BCF1-C168E427E0FE}" srcOrd="6" destOrd="0" presId="urn:microsoft.com/office/officeart/2005/8/layout/chevron2"/>
    <dgm:cxn modelId="{03264F05-782B-4AB8-971B-1AB8614B1BD9}" type="presParOf" srcId="{2D9FC537-EF63-4377-BCF1-C168E427E0FE}" destId="{E5F275ED-DB04-47E9-8440-80548610AD98}" srcOrd="0" destOrd="0" presId="urn:microsoft.com/office/officeart/2005/8/layout/chevron2"/>
    <dgm:cxn modelId="{78A6C208-D6C0-421A-8D12-C557269DB074}" type="presParOf" srcId="{2D9FC537-EF63-4377-BCF1-C168E427E0FE}" destId="{9D1770CF-879C-4A33-B85E-B2E6CED202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06145-5A17-40EB-B980-D5F5CAA2CA6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015F3B7-CD50-41C0-A10D-A6617EE50408}">
      <dgm:prSet phldrT="[Text]" custT="1"/>
      <dgm:spPr/>
      <dgm:t>
        <a:bodyPr/>
        <a:lstStyle/>
        <a:p>
          <a:r>
            <a:rPr lang="en-US" sz="1100" b="1" dirty="0" smtClean="0"/>
            <a:t>Exploratory data analysis</a:t>
          </a:r>
          <a:endParaRPr lang="en-US" sz="1100" b="1" dirty="0"/>
        </a:p>
      </dgm:t>
    </dgm:pt>
    <dgm:pt modelId="{FE3EF1DD-6434-45E5-8097-2E1CCE464A51}" type="parTrans" cxnId="{1324D741-0925-41B4-890C-02408BFD6D7C}">
      <dgm:prSet/>
      <dgm:spPr/>
      <dgm:t>
        <a:bodyPr/>
        <a:lstStyle/>
        <a:p>
          <a:endParaRPr lang="en-US" sz="1100"/>
        </a:p>
      </dgm:t>
    </dgm:pt>
    <dgm:pt modelId="{115C04AE-650E-4397-8277-1115C47EB7E1}" type="sibTrans" cxnId="{1324D741-0925-41B4-890C-02408BFD6D7C}">
      <dgm:prSet/>
      <dgm:spPr/>
      <dgm:t>
        <a:bodyPr/>
        <a:lstStyle/>
        <a:p>
          <a:endParaRPr lang="en-US" sz="1100"/>
        </a:p>
      </dgm:t>
    </dgm:pt>
    <dgm:pt modelId="{51EAA92C-AE33-46B5-A742-CE188491670A}">
      <dgm:prSet phldrT="[Text]" custT="1"/>
      <dgm:spPr/>
      <dgm:t>
        <a:bodyPr/>
        <a:lstStyle/>
        <a:p>
          <a:r>
            <a:rPr lang="en-US" sz="1100" b="1" dirty="0" smtClean="0"/>
            <a:t>Modeling</a:t>
          </a:r>
          <a:endParaRPr lang="en-US" sz="1100" b="1" dirty="0"/>
        </a:p>
      </dgm:t>
    </dgm:pt>
    <dgm:pt modelId="{08225021-0B31-4220-BB3F-F07CB1C6DF74}" type="parTrans" cxnId="{713CC321-7720-46A9-B797-F6C3537ECD61}">
      <dgm:prSet/>
      <dgm:spPr/>
      <dgm:t>
        <a:bodyPr/>
        <a:lstStyle/>
        <a:p>
          <a:endParaRPr lang="es-ES" sz="1100"/>
        </a:p>
      </dgm:t>
    </dgm:pt>
    <dgm:pt modelId="{73339843-C477-4D2D-B9EE-9C13F506400D}" type="sibTrans" cxnId="{713CC321-7720-46A9-B797-F6C3537ECD61}">
      <dgm:prSet/>
      <dgm:spPr/>
      <dgm:t>
        <a:bodyPr/>
        <a:lstStyle/>
        <a:p>
          <a:endParaRPr lang="es-ES" sz="1100"/>
        </a:p>
      </dgm:t>
    </dgm:pt>
    <dgm:pt modelId="{9F40E18E-26BD-4E0C-AFE1-D7BCCF53D5A4}">
      <dgm:prSet phldrT="[Text]" custT="1"/>
      <dgm:spPr/>
      <dgm:t>
        <a:bodyPr/>
        <a:lstStyle/>
        <a:p>
          <a:r>
            <a:rPr lang="en-US" sz="1100" b="1" dirty="0" smtClean="0"/>
            <a:t>Deliverable</a:t>
          </a:r>
          <a:endParaRPr lang="en-US" sz="1100" b="1" dirty="0"/>
        </a:p>
      </dgm:t>
    </dgm:pt>
    <dgm:pt modelId="{80A4029B-065B-49D6-A018-3A1AB49A6956}" type="parTrans" cxnId="{45B8237B-25C6-4FF0-981B-F3109FCDBE99}">
      <dgm:prSet/>
      <dgm:spPr/>
      <dgm:t>
        <a:bodyPr/>
        <a:lstStyle/>
        <a:p>
          <a:endParaRPr lang="es-ES" sz="1100"/>
        </a:p>
      </dgm:t>
    </dgm:pt>
    <dgm:pt modelId="{9FA49AE0-4B04-4B8D-849D-265C5799969C}" type="sibTrans" cxnId="{45B8237B-25C6-4FF0-981B-F3109FCDBE99}">
      <dgm:prSet/>
      <dgm:spPr/>
      <dgm:t>
        <a:bodyPr/>
        <a:lstStyle/>
        <a:p>
          <a:endParaRPr lang="es-ES" sz="1100"/>
        </a:p>
      </dgm:t>
    </dgm:pt>
    <dgm:pt modelId="{B861AE94-BC8E-4015-9A1F-B3188F142059}">
      <dgm:prSet phldrT="[Text]" custT="1"/>
      <dgm:spPr/>
      <dgm:t>
        <a:bodyPr/>
        <a:lstStyle/>
        <a:p>
          <a:r>
            <a:rPr lang="en-US" sz="1100" b="1" dirty="0" smtClean="0"/>
            <a:t>Conclusion</a:t>
          </a:r>
          <a:endParaRPr lang="en-US" sz="1100" b="1" dirty="0"/>
        </a:p>
      </dgm:t>
    </dgm:pt>
    <dgm:pt modelId="{5254C02F-F3EA-4A12-8934-BBCD5CF87266}" type="parTrans" cxnId="{CB3FD0A1-2D00-4D41-A649-4820C2A5AB5C}">
      <dgm:prSet/>
      <dgm:spPr/>
      <dgm:t>
        <a:bodyPr/>
        <a:lstStyle/>
        <a:p>
          <a:endParaRPr lang="es-ES" sz="1100"/>
        </a:p>
      </dgm:t>
    </dgm:pt>
    <dgm:pt modelId="{92FF837E-04AD-4A75-9D59-11FAA99CD94F}" type="sibTrans" cxnId="{CB3FD0A1-2D00-4D41-A649-4820C2A5AB5C}">
      <dgm:prSet/>
      <dgm:spPr/>
      <dgm:t>
        <a:bodyPr/>
        <a:lstStyle/>
        <a:p>
          <a:endParaRPr lang="es-ES" sz="1100"/>
        </a:p>
      </dgm:t>
    </dgm:pt>
    <dgm:pt modelId="{CBD6C6FA-A82E-4C81-A814-62AF8F97DD72}">
      <dgm:prSet phldrT="[Text]" custT="1"/>
      <dgm:spPr/>
      <dgm:t>
        <a:bodyPr/>
        <a:lstStyle/>
        <a:p>
          <a:r>
            <a:rPr lang="en-US" sz="1100" dirty="0" smtClean="0"/>
            <a:t>Visualize observations</a:t>
          </a:r>
          <a:endParaRPr lang="en-US" sz="1100" dirty="0"/>
        </a:p>
      </dgm:t>
    </dgm:pt>
    <dgm:pt modelId="{DD25B23B-CA40-4905-B9A0-FC0D307DD044}" type="parTrans" cxnId="{77E57F13-B5E2-47FD-874F-9DEF77B60C06}">
      <dgm:prSet/>
      <dgm:spPr/>
      <dgm:t>
        <a:bodyPr/>
        <a:lstStyle/>
        <a:p>
          <a:endParaRPr lang="es-ES" sz="1100"/>
        </a:p>
      </dgm:t>
    </dgm:pt>
    <dgm:pt modelId="{8E9CE788-DDCA-45EB-ABC5-08FFC1DFD778}" type="sibTrans" cxnId="{77E57F13-B5E2-47FD-874F-9DEF77B60C06}">
      <dgm:prSet/>
      <dgm:spPr/>
      <dgm:t>
        <a:bodyPr/>
        <a:lstStyle/>
        <a:p>
          <a:endParaRPr lang="es-ES" sz="1100"/>
        </a:p>
      </dgm:t>
    </dgm:pt>
    <dgm:pt modelId="{B8A84E39-7BA8-4F0A-91F5-92A0DA8455ED}">
      <dgm:prSet phldrT="[Text]" custT="1"/>
      <dgm:spPr/>
      <dgm:t>
        <a:bodyPr/>
        <a:lstStyle/>
        <a:p>
          <a:r>
            <a:rPr lang="en-US" sz="1100" dirty="0" smtClean="0"/>
            <a:t>Calculate descriptive statistics </a:t>
          </a:r>
          <a:endParaRPr lang="en-US" sz="1100" dirty="0"/>
        </a:p>
      </dgm:t>
    </dgm:pt>
    <dgm:pt modelId="{99ABFC44-38C2-4C71-8B7F-791F86405037}" type="parTrans" cxnId="{4317EF62-0FFD-4317-88A1-23C5498B07AE}">
      <dgm:prSet/>
      <dgm:spPr/>
      <dgm:t>
        <a:bodyPr/>
        <a:lstStyle/>
        <a:p>
          <a:endParaRPr lang="es-ES" sz="1100"/>
        </a:p>
      </dgm:t>
    </dgm:pt>
    <dgm:pt modelId="{77711320-A6E3-42DA-9407-52A8E7C261F8}" type="sibTrans" cxnId="{4317EF62-0FFD-4317-88A1-23C5498B07AE}">
      <dgm:prSet/>
      <dgm:spPr/>
      <dgm:t>
        <a:bodyPr/>
        <a:lstStyle/>
        <a:p>
          <a:endParaRPr lang="es-ES" sz="1100"/>
        </a:p>
      </dgm:t>
    </dgm:pt>
    <dgm:pt modelId="{D3F087CF-D920-41CC-A216-36B843F3D2F1}">
      <dgm:prSet phldrT="[Text]" custT="1"/>
      <dgm:spPr/>
      <dgm:t>
        <a:bodyPr/>
        <a:lstStyle/>
        <a:p>
          <a:r>
            <a:rPr lang="en-US" sz="1100" dirty="0" smtClean="0"/>
            <a:t>Select an adequate methodology/model</a:t>
          </a:r>
          <a:endParaRPr lang="en-US" sz="1100" dirty="0"/>
        </a:p>
      </dgm:t>
    </dgm:pt>
    <dgm:pt modelId="{93EF45AE-914D-49A5-80C3-499513AD5B37}" type="parTrans" cxnId="{5C605AA1-4FA7-43F2-95AB-6F557280017A}">
      <dgm:prSet/>
      <dgm:spPr/>
      <dgm:t>
        <a:bodyPr/>
        <a:lstStyle/>
        <a:p>
          <a:endParaRPr lang="es-ES" sz="1100"/>
        </a:p>
      </dgm:t>
    </dgm:pt>
    <dgm:pt modelId="{0E51E775-9E16-4644-AAA1-C93DC1B8AB3D}" type="sibTrans" cxnId="{5C605AA1-4FA7-43F2-95AB-6F557280017A}">
      <dgm:prSet/>
      <dgm:spPr/>
      <dgm:t>
        <a:bodyPr/>
        <a:lstStyle/>
        <a:p>
          <a:endParaRPr lang="es-ES" sz="1100"/>
        </a:p>
      </dgm:t>
    </dgm:pt>
    <dgm:pt modelId="{BF53EE86-CDD8-4459-97EF-09D97CB22DE4}">
      <dgm:prSet phldrT="[Text]" custT="1"/>
      <dgm:spPr/>
      <dgm:t>
        <a:bodyPr/>
        <a:lstStyle/>
        <a:p>
          <a:r>
            <a:rPr lang="en-US" sz="1100" dirty="0" smtClean="0"/>
            <a:t>Contact client and disclose results</a:t>
          </a:r>
          <a:endParaRPr lang="en-US" sz="1100" dirty="0"/>
        </a:p>
      </dgm:t>
    </dgm:pt>
    <dgm:pt modelId="{C20D8A49-82D8-4BCC-A7B3-BB8FE55B1296}" type="parTrans" cxnId="{CB3E0C2A-592F-4454-8198-1EDC8B1B2125}">
      <dgm:prSet/>
      <dgm:spPr/>
      <dgm:t>
        <a:bodyPr/>
        <a:lstStyle/>
        <a:p>
          <a:endParaRPr lang="es-ES" sz="1100"/>
        </a:p>
      </dgm:t>
    </dgm:pt>
    <dgm:pt modelId="{0E4F09FD-D249-422F-94DA-9FEB18F15475}" type="sibTrans" cxnId="{CB3E0C2A-592F-4454-8198-1EDC8B1B2125}">
      <dgm:prSet/>
      <dgm:spPr/>
      <dgm:t>
        <a:bodyPr/>
        <a:lstStyle/>
        <a:p>
          <a:endParaRPr lang="es-ES" sz="1100"/>
        </a:p>
      </dgm:t>
    </dgm:pt>
    <dgm:pt modelId="{73DF0945-4240-47BA-8797-E90CDBDD23AF}">
      <dgm:prSet phldrT="[Text]" custT="1"/>
      <dgm:spPr/>
      <dgm:t>
        <a:bodyPr/>
        <a:lstStyle/>
        <a:p>
          <a:r>
            <a:rPr lang="en-US" sz="1100" dirty="0" smtClean="0"/>
            <a:t>Write report</a:t>
          </a:r>
          <a:endParaRPr lang="en-US" sz="1100" dirty="0"/>
        </a:p>
      </dgm:t>
    </dgm:pt>
    <dgm:pt modelId="{006FC79E-342D-4E91-9F65-F780C915867F}" type="parTrans" cxnId="{E4D4B2AD-4FCE-43B3-8F93-AB49736BE73F}">
      <dgm:prSet/>
      <dgm:spPr/>
      <dgm:t>
        <a:bodyPr/>
        <a:lstStyle/>
        <a:p>
          <a:endParaRPr lang="es-ES" sz="1100"/>
        </a:p>
      </dgm:t>
    </dgm:pt>
    <dgm:pt modelId="{1DCB3797-1E81-4B33-ADDA-55B8057A89F7}" type="sibTrans" cxnId="{E4D4B2AD-4FCE-43B3-8F93-AB49736BE73F}">
      <dgm:prSet/>
      <dgm:spPr/>
      <dgm:t>
        <a:bodyPr/>
        <a:lstStyle/>
        <a:p>
          <a:endParaRPr lang="es-ES" sz="1100"/>
        </a:p>
      </dgm:t>
    </dgm:pt>
    <dgm:pt modelId="{5996A066-F685-440A-AF75-D4EC2FD1A9AA}">
      <dgm:prSet phldrT="[Text]" custT="1"/>
      <dgm:spPr/>
      <dgm:t>
        <a:bodyPr/>
        <a:lstStyle/>
        <a:p>
          <a:r>
            <a:rPr lang="en-US" sz="1100" dirty="0" smtClean="0"/>
            <a:t>Perform statistical inference </a:t>
          </a:r>
          <a:endParaRPr lang="en-US" sz="1100" dirty="0"/>
        </a:p>
      </dgm:t>
    </dgm:pt>
    <dgm:pt modelId="{90CD3C4A-2BE7-402A-8B7C-32DAB9E591D6}" type="parTrans" cxnId="{38DC6CD8-6BC0-441C-B5CE-D269002FFA52}">
      <dgm:prSet/>
      <dgm:spPr/>
      <dgm:t>
        <a:bodyPr/>
        <a:lstStyle/>
        <a:p>
          <a:endParaRPr lang="es-ES" sz="1100"/>
        </a:p>
      </dgm:t>
    </dgm:pt>
    <dgm:pt modelId="{B9DC42CD-E515-4058-971C-745D36B0AA7F}" type="sibTrans" cxnId="{38DC6CD8-6BC0-441C-B5CE-D269002FFA52}">
      <dgm:prSet/>
      <dgm:spPr/>
      <dgm:t>
        <a:bodyPr/>
        <a:lstStyle/>
        <a:p>
          <a:endParaRPr lang="es-ES" sz="1100"/>
        </a:p>
      </dgm:t>
    </dgm:pt>
    <dgm:pt modelId="{22B62452-6CFA-41A4-BADE-F9465068CEE1}">
      <dgm:prSet custT="1"/>
      <dgm:spPr/>
      <dgm:t>
        <a:bodyPr/>
        <a:lstStyle/>
        <a:p>
          <a:r>
            <a:rPr lang="en-US" sz="1100" b="0" i="0" noProof="0" dirty="0" smtClean="0"/>
            <a:t>Formulate a statistical proposition</a:t>
          </a:r>
          <a:endParaRPr lang="en-US" sz="1100" noProof="0" dirty="0"/>
        </a:p>
      </dgm:t>
    </dgm:pt>
    <dgm:pt modelId="{A2D9DBE0-3C95-4B74-BC60-78AB78651D4D}" type="parTrans" cxnId="{11292EFD-CFE7-47DD-9478-56E65B3A320D}">
      <dgm:prSet/>
      <dgm:spPr/>
      <dgm:t>
        <a:bodyPr/>
        <a:lstStyle/>
        <a:p>
          <a:endParaRPr lang="es-ES" sz="1100"/>
        </a:p>
      </dgm:t>
    </dgm:pt>
    <dgm:pt modelId="{B2F90D19-BA37-4A72-8D63-FC57AD388956}" type="sibTrans" cxnId="{11292EFD-CFE7-47DD-9478-56E65B3A320D}">
      <dgm:prSet/>
      <dgm:spPr/>
      <dgm:t>
        <a:bodyPr/>
        <a:lstStyle/>
        <a:p>
          <a:endParaRPr lang="es-ES" sz="1100"/>
        </a:p>
      </dgm:t>
    </dgm:pt>
    <dgm:pt modelId="{540A470A-6A0B-49AF-BD00-6C21EA3D31E1}">
      <dgm:prSet custT="1"/>
      <dgm:spPr/>
      <dgm:t>
        <a:bodyPr/>
        <a:lstStyle/>
        <a:p>
          <a:r>
            <a:rPr lang="en-US" sz="1100" noProof="0" dirty="0" smtClean="0"/>
            <a:t>Interpret outcome</a:t>
          </a:r>
          <a:endParaRPr lang="en-US" sz="1100" noProof="0" dirty="0"/>
        </a:p>
      </dgm:t>
    </dgm:pt>
    <dgm:pt modelId="{BAA262ED-A7CF-46D7-A1FF-DEEDF7915427}" type="parTrans" cxnId="{C2FDE878-770A-4663-AE75-F52193071BC2}">
      <dgm:prSet/>
      <dgm:spPr/>
      <dgm:t>
        <a:bodyPr/>
        <a:lstStyle/>
        <a:p>
          <a:endParaRPr lang="es-ES" sz="1100"/>
        </a:p>
      </dgm:t>
    </dgm:pt>
    <dgm:pt modelId="{981B673D-AA81-4CA4-BC74-A08419DE6615}" type="sibTrans" cxnId="{C2FDE878-770A-4663-AE75-F52193071BC2}">
      <dgm:prSet/>
      <dgm:spPr/>
      <dgm:t>
        <a:bodyPr/>
        <a:lstStyle/>
        <a:p>
          <a:endParaRPr lang="es-ES" sz="1100"/>
        </a:p>
      </dgm:t>
    </dgm:pt>
    <dgm:pt modelId="{4E55A171-3385-4048-B691-7341E238950B}" type="pres">
      <dgm:prSet presAssocID="{7B306145-5A17-40EB-B980-D5F5CAA2CA6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0F4D97-6F1D-4A0E-AB7C-AD00A8C245D2}" type="pres">
      <dgm:prSet presAssocID="{5015F3B7-CD50-41C0-A10D-A6617EE50408}" presName="composite" presStyleCnt="0"/>
      <dgm:spPr/>
    </dgm:pt>
    <dgm:pt modelId="{9BED52FC-4C0A-4EC5-8708-AA099046D35E}" type="pres">
      <dgm:prSet presAssocID="{5015F3B7-CD50-41C0-A10D-A6617EE5040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DB2A2-5416-4877-92BD-EE79D91505CC}" type="pres">
      <dgm:prSet presAssocID="{5015F3B7-CD50-41C0-A10D-A6617EE5040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8D7AD5-076A-4CB6-83D8-2333453C4B96}" type="pres">
      <dgm:prSet presAssocID="{115C04AE-650E-4397-8277-1115C47EB7E1}" presName="sp" presStyleCnt="0"/>
      <dgm:spPr/>
    </dgm:pt>
    <dgm:pt modelId="{1F82D73C-1C5A-46F1-9576-E571D5B7741F}" type="pres">
      <dgm:prSet presAssocID="{51EAA92C-AE33-46B5-A742-CE188491670A}" presName="composite" presStyleCnt="0"/>
      <dgm:spPr/>
    </dgm:pt>
    <dgm:pt modelId="{EE0DDE15-3C96-40B6-81AD-860A67C93FFF}" type="pres">
      <dgm:prSet presAssocID="{51EAA92C-AE33-46B5-A742-CE188491670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5D724-D21C-498C-A91A-57671F5E539F}" type="pres">
      <dgm:prSet presAssocID="{51EAA92C-AE33-46B5-A742-CE188491670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F05444-3F65-475B-AA57-2AEE30A5B8D6}" type="pres">
      <dgm:prSet presAssocID="{73339843-C477-4D2D-B9EE-9C13F506400D}" presName="sp" presStyleCnt="0"/>
      <dgm:spPr/>
    </dgm:pt>
    <dgm:pt modelId="{248DA6C7-1749-4923-9CF4-055547390F67}" type="pres">
      <dgm:prSet presAssocID="{B861AE94-BC8E-4015-9A1F-B3188F142059}" presName="composite" presStyleCnt="0"/>
      <dgm:spPr/>
    </dgm:pt>
    <dgm:pt modelId="{27CB34B8-ECB9-49A1-97A4-2D802B25B0D1}" type="pres">
      <dgm:prSet presAssocID="{B861AE94-BC8E-4015-9A1F-B3188F14205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57E16A-36EB-4837-9E4C-CD56D49F69D1}" type="pres">
      <dgm:prSet presAssocID="{B861AE94-BC8E-4015-9A1F-B3188F14205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A87C0FD-AA7D-4EC2-9A90-AE980E485FA7}" type="pres">
      <dgm:prSet presAssocID="{92FF837E-04AD-4A75-9D59-11FAA99CD94F}" presName="sp" presStyleCnt="0"/>
      <dgm:spPr/>
    </dgm:pt>
    <dgm:pt modelId="{115159E2-2FC3-4954-9AC1-DC6576404979}" type="pres">
      <dgm:prSet presAssocID="{9F40E18E-26BD-4E0C-AFE1-D7BCCF53D5A4}" presName="composite" presStyleCnt="0"/>
      <dgm:spPr/>
    </dgm:pt>
    <dgm:pt modelId="{E42CBD3F-7B83-42FA-95D3-F487A6076960}" type="pres">
      <dgm:prSet presAssocID="{9F40E18E-26BD-4E0C-AFE1-D7BCCF53D5A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74A5D-9AAA-486B-B1FA-0A6F5D029F94}" type="pres">
      <dgm:prSet presAssocID="{9F40E18E-26BD-4E0C-AFE1-D7BCCF53D5A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6BA7159-719B-4762-8B7B-24AEDEB66BFC}" type="presOf" srcId="{B861AE94-BC8E-4015-9A1F-B3188F142059}" destId="{27CB34B8-ECB9-49A1-97A4-2D802B25B0D1}" srcOrd="0" destOrd="0" presId="urn:microsoft.com/office/officeart/2005/8/layout/chevron2"/>
    <dgm:cxn modelId="{0D100BEC-07B3-4917-9082-2E4470D79E9E}" type="presOf" srcId="{5996A066-F685-440A-AF75-D4EC2FD1A9AA}" destId="{B0A5D724-D21C-498C-A91A-57671F5E539F}" srcOrd="0" destOrd="1" presId="urn:microsoft.com/office/officeart/2005/8/layout/chevron2"/>
    <dgm:cxn modelId="{111B41CB-6CD9-47AF-90DB-C0E9D74CDFD5}" type="presOf" srcId="{B8A84E39-7BA8-4F0A-91F5-92A0DA8455ED}" destId="{1C7DB2A2-5416-4877-92BD-EE79D91505CC}" srcOrd="0" destOrd="1" presId="urn:microsoft.com/office/officeart/2005/8/layout/chevron2"/>
    <dgm:cxn modelId="{E4D4B2AD-4FCE-43B3-8F93-AB49736BE73F}" srcId="{9F40E18E-26BD-4E0C-AFE1-D7BCCF53D5A4}" destId="{73DF0945-4240-47BA-8797-E90CDBDD23AF}" srcOrd="0" destOrd="0" parTransId="{006FC79E-342D-4E91-9F65-F780C915867F}" sibTransId="{1DCB3797-1E81-4B33-ADDA-55B8057A89F7}"/>
    <dgm:cxn modelId="{38DC6CD8-6BC0-441C-B5CE-D269002FFA52}" srcId="{51EAA92C-AE33-46B5-A742-CE188491670A}" destId="{5996A066-F685-440A-AF75-D4EC2FD1A9AA}" srcOrd="1" destOrd="0" parTransId="{90CD3C4A-2BE7-402A-8B7C-32DAB9E591D6}" sibTransId="{B9DC42CD-E515-4058-971C-745D36B0AA7F}"/>
    <dgm:cxn modelId="{95A1B868-656E-4A58-98B7-9426A1E709E7}" type="presOf" srcId="{D3F087CF-D920-41CC-A216-36B843F3D2F1}" destId="{B0A5D724-D21C-498C-A91A-57671F5E539F}" srcOrd="0" destOrd="0" presId="urn:microsoft.com/office/officeart/2005/8/layout/chevron2"/>
    <dgm:cxn modelId="{CB3FD0A1-2D00-4D41-A649-4820C2A5AB5C}" srcId="{7B306145-5A17-40EB-B980-D5F5CAA2CA61}" destId="{B861AE94-BC8E-4015-9A1F-B3188F142059}" srcOrd="2" destOrd="0" parTransId="{5254C02F-F3EA-4A12-8934-BBCD5CF87266}" sibTransId="{92FF837E-04AD-4A75-9D59-11FAA99CD94F}"/>
    <dgm:cxn modelId="{6899AE10-5C1B-4D69-8E93-450FD97F0159}" type="presOf" srcId="{CBD6C6FA-A82E-4C81-A814-62AF8F97DD72}" destId="{1C7DB2A2-5416-4877-92BD-EE79D91505CC}" srcOrd="0" destOrd="0" presId="urn:microsoft.com/office/officeart/2005/8/layout/chevron2"/>
    <dgm:cxn modelId="{86F74438-BBA0-40D3-812B-C7A982565664}" type="presOf" srcId="{73DF0945-4240-47BA-8797-E90CDBDD23AF}" destId="{0EC74A5D-9AAA-486B-B1FA-0A6F5D029F94}" srcOrd="0" destOrd="0" presId="urn:microsoft.com/office/officeart/2005/8/layout/chevron2"/>
    <dgm:cxn modelId="{713CC321-7720-46A9-B797-F6C3537ECD61}" srcId="{7B306145-5A17-40EB-B980-D5F5CAA2CA61}" destId="{51EAA92C-AE33-46B5-A742-CE188491670A}" srcOrd="1" destOrd="0" parTransId="{08225021-0B31-4220-BB3F-F07CB1C6DF74}" sibTransId="{73339843-C477-4D2D-B9EE-9C13F506400D}"/>
    <dgm:cxn modelId="{01D934CB-4026-486A-A57B-9419ADF3D0CE}" type="presOf" srcId="{540A470A-6A0B-49AF-BD00-6C21EA3D31E1}" destId="{2C57E16A-36EB-4837-9E4C-CD56D49F69D1}" srcOrd="0" destOrd="0" presId="urn:microsoft.com/office/officeart/2005/8/layout/chevron2"/>
    <dgm:cxn modelId="{4688ADA1-1CF9-4B40-AC29-6363D397EEA9}" type="presOf" srcId="{51EAA92C-AE33-46B5-A742-CE188491670A}" destId="{EE0DDE15-3C96-40B6-81AD-860A67C93FFF}" srcOrd="0" destOrd="0" presId="urn:microsoft.com/office/officeart/2005/8/layout/chevron2"/>
    <dgm:cxn modelId="{1324D741-0925-41B4-890C-02408BFD6D7C}" srcId="{7B306145-5A17-40EB-B980-D5F5CAA2CA61}" destId="{5015F3B7-CD50-41C0-A10D-A6617EE50408}" srcOrd="0" destOrd="0" parTransId="{FE3EF1DD-6434-45E5-8097-2E1CCE464A51}" sibTransId="{115C04AE-650E-4397-8277-1115C47EB7E1}"/>
    <dgm:cxn modelId="{5C605AA1-4FA7-43F2-95AB-6F557280017A}" srcId="{51EAA92C-AE33-46B5-A742-CE188491670A}" destId="{D3F087CF-D920-41CC-A216-36B843F3D2F1}" srcOrd="0" destOrd="0" parTransId="{93EF45AE-914D-49A5-80C3-499513AD5B37}" sibTransId="{0E51E775-9E16-4644-AAA1-C93DC1B8AB3D}"/>
    <dgm:cxn modelId="{25036FB2-3050-463C-A547-EBD0FD49946C}" type="presOf" srcId="{22B62452-6CFA-41A4-BADE-F9465068CEE1}" destId="{2C57E16A-36EB-4837-9E4C-CD56D49F69D1}" srcOrd="0" destOrd="1" presId="urn:microsoft.com/office/officeart/2005/8/layout/chevron2"/>
    <dgm:cxn modelId="{11292EFD-CFE7-47DD-9478-56E65B3A320D}" srcId="{B861AE94-BC8E-4015-9A1F-B3188F142059}" destId="{22B62452-6CFA-41A4-BADE-F9465068CEE1}" srcOrd="1" destOrd="0" parTransId="{A2D9DBE0-3C95-4B74-BC60-78AB78651D4D}" sibTransId="{B2F90D19-BA37-4A72-8D63-FC57AD388956}"/>
    <dgm:cxn modelId="{CB3E0C2A-592F-4454-8198-1EDC8B1B2125}" srcId="{9F40E18E-26BD-4E0C-AFE1-D7BCCF53D5A4}" destId="{BF53EE86-CDD8-4459-97EF-09D97CB22DE4}" srcOrd="1" destOrd="0" parTransId="{C20D8A49-82D8-4BCC-A7B3-BB8FE55B1296}" sibTransId="{0E4F09FD-D249-422F-94DA-9FEB18F15475}"/>
    <dgm:cxn modelId="{C2FDE878-770A-4663-AE75-F52193071BC2}" srcId="{B861AE94-BC8E-4015-9A1F-B3188F142059}" destId="{540A470A-6A0B-49AF-BD00-6C21EA3D31E1}" srcOrd="0" destOrd="0" parTransId="{BAA262ED-A7CF-46D7-A1FF-DEEDF7915427}" sibTransId="{981B673D-AA81-4CA4-BC74-A08419DE6615}"/>
    <dgm:cxn modelId="{45B8237B-25C6-4FF0-981B-F3109FCDBE99}" srcId="{7B306145-5A17-40EB-B980-D5F5CAA2CA61}" destId="{9F40E18E-26BD-4E0C-AFE1-D7BCCF53D5A4}" srcOrd="3" destOrd="0" parTransId="{80A4029B-065B-49D6-A018-3A1AB49A6956}" sibTransId="{9FA49AE0-4B04-4B8D-849D-265C5799969C}"/>
    <dgm:cxn modelId="{3531C6DC-97A0-441F-93A7-500FCCFC367C}" type="presOf" srcId="{7B306145-5A17-40EB-B980-D5F5CAA2CA61}" destId="{4E55A171-3385-4048-B691-7341E238950B}" srcOrd="0" destOrd="0" presId="urn:microsoft.com/office/officeart/2005/8/layout/chevron2"/>
    <dgm:cxn modelId="{77E57F13-B5E2-47FD-874F-9DEF77B60C06}" srcId="{5015F3B7-CD50-41C0-A10D-A6617EE50408}" destId="{CBD6C6FA-A82E-4C81-A814-62AF8F97DD72}" srcOrd="0" destOrd="0" parTransId="{DD25B23B-CA40-4905-B9A0-FC0D307DD044}" sibTransId="{8E9CE788-DDCA-45EB-ABC5-08FFC1DFD778}"/>
    <dgm:cxn modelId="{EB5EBEC3-4DB9-408D-A81D-999BE4EE3959}" type="presOf" srcId="{9F40E18E-26BD-4E0C-AFE1-D7BCCF53D5A4}" destId="{E42CBD3F-7B83-42FA-95D3-F487A6076960}" srcOrd="0" destOrd="0" presId="urn:microsoft.com/office/officeart/2005/8/layout/chevron2"/>
    <dgm:cxn modelId="{3BF05C4A-20C1-449A-AACC-B9929EFEE425}" type="presOf" srcId="{BF53EE86-CDD8-4459-97EF-09D97CB22DE4}" destId="{0EC74A5D-9AAA-486B-B1FA-0A6F5D029F94}" srcOrd="0" destOrd="1" presId="urn:microsoft.com/office/officeart/2005/8/layout/chevron2"/>
    <dgm:cxn modelId="{4317EF62-0FFD-4317-88A1-23C5498B07AE}" srcId="{5015F3B7-CD50-41C0-A10D-A6617EE50408}" destId="{B8A84E39-7BA8-4F0A-91F5-92A0DA8455ED}" srcOrd="1" destOrd="0" parTransId="{99ABFC44-38C2-4C71-8B7F-791F86405037}" sibTransId="{77711320-A6E3-42DA-9407-52A8E7C261F8}"/>
    <dgm:cxn modelId="{6CA7D715-800A-4792-ACA9-ACA9CA6E58C6}" type="presOf" srcId="{5015F3B7-CD50-41C0-A10D-A6617EE50408}" destId="{9BED52FC-4C0A-4EC5-8708-AA099046D35E}" srcOrd="0" destOrd="0" presId="urn:microsoft.com/office/officeart/2005/8/layout/chevron2"/>
    <dgm:cxn modelId="{98A95663-8918-487A-A1E0-4BA023D79843}" type="presParOf" srcId="{4E55A171-3385-4048-B691-7341E238950B}" destId="{950F4D97-6F1D-4A0E-AB7C-AD00A8C245D2}" srcOrd="0" destOrd="0" presId="urn:microsoft.com/office/officeart/2005/8/layout/chevron2"/>
    <dgm:cxn modelId="{DC273986-0CC3-42E2-B298-929520E59A33}" type="presParOf" srcId="{950F4D97-6F1D-4A0E-AB7C-AD00A8C245D2}" destId="{9BED52FC-4C0A-4EC5-8708-AA099046D35E}" srcOrd="0" destOrd="0" presId="urn:microsoft.com/office/officeart/2005/8/layout/chevron2"/>
    <dgm:cxn modelId="{469E3122-6612-4B88-B57A-BAD64B429758}" type="presParOf" srcId="{950F4D97-6F1D-4A0E-AB7C-AD00A8C245D2}" destId="{1C7DB2A2-5416-4877-92BD-EE79D91505CC}" srcOrd="1" destOrd="0" presId="urn:microsoft.com/office/officeart/2005/8/layout/chevron2"/>
    <dgm:cxn modelId="{9E1183A3-B892-4399-BD33-66ABF30CFCA5}" type="presParOf" srcId="{4E55A171-3385-4048-B691-7341E238950B}" destId="{988D7AD5-076A-4CB6-83D8-2333453C4B96}" srcOrd="1" destOrd="0" presId="urn:microsoft.com/office/officeart/2005/8/layout/chevron2"/>
    <dgm:cxn modelId="{92CFE25B-8DAF-4BD8-8335-97B0946BDD77}" type="presParOf" srcId="{4E55A171-3385-4048-B691-7341E238950B}" destId="{1F82D73C-1C5A-46F1-9576-E571D5B7741F}" srcOrd="2" destOrd="0" presId="urn:microsoft.com/office/officeart/2005/8/layout/chevron2"/>
    <dgm:cxn modelId="{5A2508E1-A963-4F65-B111-76EF75CD7990}" type="presParOf" srcId="{1F82D73C-1C5A-46F1-9576-E571D5B7741F}" destId="{EE0DDE15-3C96-40B6-81AD-860A67C93FFF}" srcOrd="0" destOrd="0" presId="urn:microsoft.com/office/officeart/2005/8/layout/chevron2"/>
    <dgm:cxn modelId="{05F9B95E-6FAB-4605-81EA-7F1A32BA12DB}" type="presParOf" srcId="{1F82D73C-1C5A-46F1-9576-E571D5B7741F}" destId="{B0A5D724-D21C-498C-A91A-57671F5E539F}" srcOrd="1" destOrd="0" presId="urn:microsoft.com/office/officeart/2005/8/layout/chevron2"/>
    <dgm:cxn modelId="{B6419E67-1B1C-4814-9367-8635D6C0278D}" type="presParOf" srcId="{4E55A171-3385-4048-B691-7341E238950B}" destId="{66F05444-3F65-475B-AA57-2AEE30A5B8D6}" srcOrd="3" destOrd="0" presId="urn:microsoft.com/office/officeart/2005/8/layout/chevron2"/>
    <dgm:cxn modelId="{E6C34067-7CFA-4BC7-BBB1-64E8480D4E8B}" type="presParOf" srcId="{4E55A171-3385-4048-B691-7341E238950B}" destId="{248DA6C7-1749-4923-9CF4-055547390F67}" srcOrd="4" destOrd="0" presId="urn:microsoft.com/office/officeart/2005/8/layout/chevron2"/>
    <dgm:cxn modelId="{50014378-FC4E-4132-A1FB-A39213323ED4}" type="presParOf" srcId="{248DA6C7-1749-4923-9CF4-055547390F67}" destId="{27CB34B8-ECB9-49A1-97A4-2D802B25B0D1}" srcOrd="0" destOrd="0" presId="urn:microsoft.com/office/officeart/2005/8/layout/chevron2"/>
    <dgm:cxn modelId="{0EC00102-C61C-4E13-A2FC-6BCC4D299062}" type="presParOf" srcId="{248DA6C7-1749-4923-9CF4-055547390F67}" destId="{2C57E16A-36EB-4837-9E4C-CD56D49F69D1}" srcOrd="1" destOrd="0" presId="urn:microsoft.com/office/officeart/2005/8/layout/chevron2"/>
    <dgm:cxn modelId="{97B97459-74EF-4AD1-BC91-6198D68EBB64}" type="presParOf" srcId="{4E55A171-3385-4048-B691-7341E238950B}" destId="{AA87C0FD-AA7D-4EC2-9A90-AE980E485FA7}" srcOrd="5" destOrd="0" presId="urn:microsoft.com/office/officeart/2005/8/layout/chevron2"/>
    <dgm:cxn modelId="{41692C72-2CE9-4491-AF32-2F69061198D0}" type="presParOf" srcId="{4E55A171-3385-4048-B691-7341E238950B}" destId="{115159E2-2FC3-4954-9AC1-DC6576404979}" srcOrd="6" destOrd="0" presId="urn:microsoft.com/office/officeart/2005/8/layout/chevron2"/>
    <dgm:cxn modelId="{B009FA44-F18C-4062-9E52-244F64D322B3}" type="presParOf" srcId="{115159E2-2FC3-4954-9AC1-DC6576404979}" destId="{E42CBD3F-7B83-42FA-95D3-F487A6076960}" srcOrd="0" destOrd="0" presId="urn:microsoft.com/office/officeart/2005/8/layout/chevron2"/>
    <dgm:cxn modelId="{0D2BFDA4-F865-40A4-B48C-E2B3B4DA0EE8}" type="presParOf" srcId="{115159E2-2FC3-4954-9AC1-DC6576404979}" destId="{0EC74A5D-9AAA-486B-B1FA-0A6F5D029F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9B7397-9F30-4BC8-BF56-BA58CBA946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4CA15995-DC98-4F08-A0E9-EE087B5784AE}">
      <dgm:prSet phldrT="[Text]" custT="1"/>
      <dgm:spPr/>
      <dgm:t>
        <a:bodyPr/>
        <a:lstStyle/>
        <a:p>
          <a:r>
            <a:rPr lang="en-GB" sz="1300" noProof="0" dirty="0" smtClean="0"/>
            <a:t>Moodle</a:t>
          </a:r>
          <a:endParaRPr lang="en-GB" sz="1300" noProof="0" dirty="0"/>
        </a:p>
      </dgm:t>
    </dgm:pt>
    <dgm:pt modelId="{87241F96-9BC0-4CFB-BAF9-3B610FF8EA8F}" type="parTrans" cxnId="{E7412934-9264-4C3F-915E-9A3F332C36C0}">
      <dgm:prSet/>
      <dgm:spPr/>
      <dgm:t>
        <a:bodyPr/>
        <a:lstStyle/>
        <a:p>
          <a:endParaRPr lang="de-CH" sz="1300"/>
        </a:p>
      </dgm:t>
    </dgm:pt>
    <dgm:pt modelId="{BDCACF2B-56E8-4BA9-98CE-EB44D553BE92}" type="sibTrans" cxnId="{E7412934-9264-4C3F-915E-9A3F332C36C0}">
      <dgm:prSet/>
      <dgm:spPr/>
      <dgm:t>
        <a:bodyPr/>
        <a:lstStyle/>
        <a:p>
          <a:endParaRPr lang="de-CH" sz="1300"/>
        </a:p>
      </dgm:t>
    </dgm:pt>
    <dgm:pt modelId="{7AE3A6BD-1B07-4AFA-A53D-9E748DD2D417}">
      <dgm:prSet phldrT="[Text]" custT="1"/>
      <dgm:spPr/>
      <dgm:t>
        <a:bodyPr/>
        <a:lstStyle/>
        <a:p>
          <a:r>
            <a:rPr lang="de-CH" sz="1300" dirty="0" smtClean="0"/>
            <a:t>Cours Progress</a:t>
          </a:r>
          <a:endParaRPr lang="de-CH" sz="1300" dirty="0"/>
        </a:p>
      </dgm:t>
    </dgm:pt>
    <dgm:pt modelId="{43A5DD5A-13C4-415E-9F7E-138D78316081}" type="parTrans" cxnId="{D4B6B7E3-162A-4334-BC1D-68C90A13C9E3}">
      <dgm:prSet/>
      <dgm:spPr/>
      <dgm:t>
        <a:bodyPr/>
        <a:lstStyle/>
        <a:p>
          <a:endParaRPr lang="de-CH" sz="1300"/>
        </a:p>
      </dgm:t>
    </dgm:pt>
    <dgm:pt modelId="{8606BF49-8A7C-4B6A-8685-E23C986C3A18}" type="sibTrans" cxnId="{D4B6B7E3-162A-4334-BC1D-68C90A13C9E3}">
      <dgm:prSet/>
      <dgm:spPr/>
      <dgm:t>
        <a:bodyPr/>
        <a:lstStyle/>
        <a:p>
          <a:endParaRPr lang="de-CH" sz="1300"/>
        </a:p>
      </dgm:t>
    </dgm:pt>
    <dgm:pt modelId="{1BF66A41-8270-4871-AF0B-134D8572A641}">
      <dgm:prSet phldrT="[Text]" custT="1"/>
      <dgm:spPr/>
      <dgm:t>
        <a:bodyPr/>
        <a:lstStyle/>
        <a:p>
          <a:r>
            <a:rPr lang="en-US" sz="1300" noProof="0" dirty="0" smtClean="0"/>
            <a:t>Solved</a:t>
          </a:r>
          <a:r>
            <a:rPr lang="de-CH" sz="1300" dirty="0" smtClean="0"/>
            <a:t> </a:t>
          </a:r>
          <a:r>
            <a:rPr lang="en-US" sz="1300" noProof="0" dirty="0" smtClean="0"/>
            <a:t>exercises</a:t>
          </a:r>
          <a:endParaRPr lang="en-US" sz="1300" noProof="0" dirty="0"/>
        </a:p>
      </dgm:t>
    </dgm:pt>
    <dgm:pt modelId="{CB7BF3B4-7A2C-4189-BE25-CE2C5488C745}" type="parTrans" cxnId="{7C66CECF-18FC-41D8-9937-7BC646D86B2A}">
      <dgm:prSet/>
      <dgm:spPr/>
      <dgm:t>
        <a:bodyPr/>
        <a:lstStyle/>
        <a:p>
          <a:endParaRPr lang="de-CH" sz="1300"/>
        </a:p>
      </dgm:t>
    </dgm:pt>
    <dgm:pt modelId="{E3277630-5264-451D-A8C6-976599759724}" type="sibTrans" cxnId="{7C66CECF-18FC-41D8-9937-7BC646D86B2A}">
      <dgm:prSet/>
      <dgm:spPr/>
      <dgm:t>
        <a:bodyPr/>
        <a:lstStyle/>
        <a:p>
          <a:endParaRPr lang="de-CH" sz="1300"/>
        </a:p>
      </dgm:t>
    </dgm:pt>
    <dgm:pt modelId="{951F3295-1AB9-4738-89FC-C875CA89A7DD}">
      <dgm:prSet phldrT="[Text]" custT="1"/>
      <dgm:spPr/>
      <dgm:t>
        <a:bodyPr/>
        <a:lstStyle/>
        <a:p>
          <a:r>
            <a:rPr lang="de-CH" sz="1300" dirty="0" smtClean="0"/>
            <a:t>Group </a:t>
          </a:r>
          <a:r>
            <a:rPr lang="en-US" sz="1300" noProof="0" dirty="0" smtClean="0"/>
            <a:t>rolls</a:t>
          </a:r>
          <a:endParaRPr lang="en-US" sz="1300" noProof="0" dirty="0"/>
        </a:p>
      </dgm:t>
    </dgm:pt>
    <dgm:pt modelId="{8A9E5E91-352D-4877-A6C8-903F5EB59DB7}" type="parTrans" cxnId="{5BF1C765-99E4-49D3-99CB-D1E1EE08D0D3}">
      <dgm:prSet/>
      <dgm:spPr/>
      <dgm:t>
        <a:bodyPr/>
        <a:lstStyle/>
        <a:p>
          <a:endParaRPr lang="de-CH" sz="1300"/>
        </a:p>
      </dgm:t>
    </dgm:pt>
    <dgm:pt modelId="{5D20178D-B9F4-40F8-BAF0-94E13C7B8847}" type="sibTrans" cxnId="{5BF1C765-99E4-49D3-99CB-D1E1EE08D0D3}">
      <dgm:prSet/>
      <dgm:spPr/>
      <dgm:t>
        <a:bodyPr/>
        <a:lstStyle/>
        <a:p>
          <a:endParaRPr lang="de-CH" sz="1300"/>
        </a:p>
      </dgm:t>
    </dgm:pt>
    <dgm:pt modelId="{B0428254-71FC-48D1-98F1-166963C0C327}">
      <dgm:prSet phldrT="[Text]" custT="1"/>
      <dgm:spPr/>
      <dgm:t>
        <a:bodyPr/>
        <a:lstStyle/>
        <a:p>
          <a:r>
            <a:rPr lang="en-US" sz="1300" noProof="0" dirty="0" smtClean="0"/>
            <a:t>Start of semester</a:t>
          </a:r>
          <a:endParaRPr lang="en-US" sz="1300" noProof="0" dirty="0"/>
        </a:p>
      </dgm:t>
    </dgm:pt>
    <dgm:pt modelId="{6C2533BD-3DBE-4089-97DE-15013513F48D}" type="parTrans" cxnId="{273C53EE-AC8E-4162-AD91-2FDC785D64B8}">
      <dgm:prSet/>
      <dgm:spPr/>
      <dgm:t>
        <a:bodyPr/>
        <a:lstStyle/>
        <a:p>
          <a:endParaRPr lang="de-CH" sz="1300"/>
        </a:p>
      </dgm:t>
    </dgm:pt>
    <dgm:pt modelId="{479F0084-426E-4573-B2F9-D7B74A81C27B}" type="sibTrans" cxnId="{273C53EE-AC8E-4162-AD91-2FDC785D64B8}">
      <dgm:prSet/>
      <dgm:spPr/>
      <dgm:t>
        <a:bodyPr/>
        <a:lstStyle/>
        <a:p>
          <a:endParaRPr lang="de-CH" sz="1300"/>
        </a:p>
      </dgm:t>
    </dgm:pt>
    <dgm:pt modelId="{E50BA590-988B-4E5C-85CF-5EF86228B6DB}">
      <dgm:prSet phldrT="[Text]" custT="1"/>
      <dgm:spPr/>
      <dgm:t>
        <a:bodyPr/>
        <a:lstStyle/>
        <a:p>
          <a:r>
            <a:rPr lang="en-US" sz="1300" noProof="0" dirty="0" smtClean="0"/>
            <a:t>Demographic</a:t>
          </a:r>
          <a:r>
            <a:rPr lang="de-CH" sz="1300" dirty="0" smtClean="0"/>
            <a:t> </a:t>
          </a:r>
          <a:r>
            <a:rPr lang="en-US" sz="1300" noProof="0" dirty="0" smtClean="0"/>
            <a:t>data</a:t>
          </a:r>
          <a:endParaRPr lang="en-US" sz="1300" noProof="0" dirty="0"/>
        </a:p>
      </dgm:t>
    </dgm:pt>
    <dgm:pt modelId="{5C11703C-35E8-49EE-8C29-18412806AC86}" type="parTrans" cxnId="{32E1590E-5FA3-4CCF-BE39-328FCA32472E}">
      <dgm:prSet/>
      <dgm:spPr/>
      <dgm:t>
        <a:bodyPr/>
        <a:lstStyle/>
        <a:p>
          <a:endParaRPr lang="de-CH" sz="1300"/>
        </a:p>
      </dgm:t>
    </dgm:pt>
    <dgm:pt modelId="{BD42A0D7-0E5C-4EE7-BEA5-0FEC0C306389}" type="sibTrans" cxnId="{32E1590E-5FA3-4CCF-BE39-328FCA32472E}">
      <dgm:prSet/>
      <dgm:spPr/>
      <dgm:t>
        <a:bodyPr/>
        <a:lstStyle/>
        <a:p>
          <a:endParaRPr lang="de-CH" sz="1300"/>
        </a:p>
      </dgm:t>
    </dgm:pt>
    <dgm:pt modelId="{381F391C-0187-46FE-9BA2-DDE2A699EBFC}">
      <dgm:prSet phldrT="[Text]" custT="1"/>
      <dgm:spPr/>
      <dgm:t>
        <a:bodyPr/>
        <a:lstStyle/>
        <a:p>
          <a:r>
            <a:rPr lang="de-CH" sz="1300" dirty="0" smtClean="0"/>
            <a:t>Age</a:t>
          </a:r>
          <a:endParaRPr lang="de-CH" sz="1300" dirty="0"/>
        </a:p>
      </dgm:t>
    </dgm:pt>
    <dgm:pt modelId="{DF2B878F-5849-4A83-AF3A-E1E5891AB97D}" type="parTrans" cxnId="{D3379F19-9061-49E9-9153-431A08028DE5}">
      <dgm:prSet/>
      <dgm:spPr/>
      <dgm:t>
        <a:bodyPr/>
        <a:lstStyle/>
        <a:p>
          <a:endParaRPr lang="de-CH" sz="1300"/>
        </a:p>
      </dgm:t>
    </dgm:pt>
    <dgm:pt modelId="{66024029-7C3E-4DC3-9B27-BDF8E029574E}" type="sibTrans" cxnId="{D3379F19-9061-49E9-9153-431A08028DE5}">
      <dgm:prSet/>
      <dgm:spPr/>
      <dgm:t>
        <a:bodyPr/>
        <a:lstStyle/>
        <a:p>
          <a:endParaRPr lang="de-CH" sz="1300"/>
        </a:p>
      </dgm:t>
    </dgm:pt>
    <dgm:pt modelId="{84CC66FE-0CAA-45B4-BB26-B9E22A8806E6}">
      <dgm:prSet phldrT="[Text]" custT="1"/>
      <dgm:spPr/>
      <dgm:t>
        <a:bodyPr/>
        <a:lstStyle/>
        <a:p>
          <a:r>
            <a:rPr lang="de-CH" sz="1300" dirty="0" smtClean="0"/>
            <a:t>Sex</a:t>
          </a:r>
          <a:endParaRPr lang="de-CH" sz="1300" dirty="0"/>
        </a:p>
      </dgm:t>
    </dgm:pt>
    <dgm:pt modelId="{A4A317B2-C174-4ECD-B64F-534A7D2E09CC}" type="parTrans" cxnId="{921211C0-8386-408B-97A5-F24E23676293}">
      <dgm:prSet/>
      <dgm:spPr/>
      <dgm:t>
        <a:bodyPr/>
        <a:lstStyle/>
        <a:p>
          <a:endParaRPr lang="de-CH" sz="1300"/>
        </a:p>
      </dgm:t>
    </dgm:pt>
    <dgm:pt modelId="{62B34838-EAB6-4985-9C2C-01DDCF5C04E0}" type="sibTrans" cxnId="{921211C0-8386-408B-97A5-F24E23676293}">
      <dgm:prSet/>
      <dgm:spPr/>
      <dgm:t>
        <a:bodyPr/>
        <a:lstStyle/>
        <a:p>
          <a:endParaRPr lang="de-CH" sz="1300"/>
        </a:p>
      </dgm:t>
    </dgm:pt>
    <dgm:pt modelId="{D1F6EC94-359C-45A1-8796-6B2E339C7B7F}">
      <dgm:prSet phldrT="[Text]" custT="1"/>
      <dgm:spPr/>
      <dgm:t>
        <a:bodyPr/>
        <a:lstStyle/>
        <a:p>
          <a:r>
            <a:rPr lang="de-CH" sz="1300" dirty="0" smtClean="0"/>
            <a:t>…</a:t>
          </a:r>
          <a:endParaRPr lang="de-CH" sz="1300" dirty="0"/>
        </a:p>
      </dgm:t>
    </dgm:pt>
    <dgm:pt modelId="{65A2033C-DE73-46B7-81F0-0D44CFDBC593}" type="parTrans" cxnId="{89019365-C2B9-4987-967D-A6B2C57AE127}">
      <dgm:prSet/>
      <dgm:spPr/>
      <dgm:t>
        <a:bodyPr/>
        <a:lstStyle/>
        <a:p>
          <a:endParaRPr lang="de-CH" sz="1300"/>
        </a:p>
      </dgm:t>
    </dgm:pt>
    <dgm:pt modelId="{4F9F4A23-E007-4441-8FB5-F86FAFC60C11}" type="sibTrans" cxnId="{89019365-C2B9-4987-967D-A6B2C57AE127}">
      <dgm:prSet/>
      <dgm:spPr/>
      <dgm:t>
        <a:bodyPr/>
        <a:lstStyle/>
        <a:p>
          <a:endParaRPr lang="de-CH" sz="1300"/>
        </a:p>
      </dgm:t>
    </dgm:pt>
    <dgm:pt modelId="{9B8B3225-EA00-4DEA-B2C3-816A16E3FBF5}">
      <dgm:prSet phldrT="[Text]" custT="1"/>
      <dgm:spPr/>
      <dgm:t>
        <a:bodyPr/>
        <a:lstStyle/>
        <a:p>
          <a:r>
            <a:rPr lang="en-US" sz="1300" noProof="0" dirty="0" smtClean="0"/>
            <a:t>Moodle</a:t>
          </a:r>
          <a:r>
            <a:rPr lang="de-CH" sz="1300" dirty="0" smtClean="0"/>
            <a:t> log </a:t>
          </a:r>
          <a:r>
            <a:rPr lang="en-US" sz="1300" noProof="0" dirty="0" smtClean="0"/>
            <a:t>file</a:t>
          </a:r>
          <a:endParaRPr lang="en-US" sz="1300" noProof="0" dirty="0"/>
        </a:p>
      </dgm:t>
    </dgm:pt>
    <dgm:pt modelId="{13534A07-7FA9-4422-8303-356683FAA434}" type="parTrans" cxnId="{6A79C723-677C-4615-B2F7-0ACBFFA26940}">
      <dgm:prSet/>
      <dgm:spPr/>
      <dgm:t>
        <a:bodyPr/>
        <a:lstStyle/>
        <a:p>
          <a:endParaRPr lang="de-CH" sz="1300"/>
        </a:p>
      </dgm:t>
    </dgm:pt>
    <dgm:pt modelId="{400F96B4-9D2F-4DE9-9981-D1EB7003404D}" type="sibTrans" cxnId="{6A79C723-677C-4615-B2F7-0ACBFFA26940}">
      <dgm:prSet/>
      <dgm:spPr/>
      <dgm:t>
        <a:bodyPr/>
        <a:lstStyle/>
        <a:p>
          <a:endParaRPr lang="de-CH" sz="1300"/>
        </a:p>
      </dgm:t>
    </dgm:pt>
    <dgm:pt modelId="{3652A3A5-2B98-4873-87F4-538FCC0A34B7}">
      <dgm:prSet phldrT="[Text]" custT="1"/>
      <dgm:spPr/>
      <dgm:t>
        <a:bodyPr/>
        <a:lstStyle/>
        <a:p>
          <a:r>
            <a:rPr lang="en-US" sz="1300" noProof="0" dirty="0" smtClean="0"/>
            <a:t>Click based actions</a:t>
          </a:r>
          <a:endParaRPr lang="en-US" sz="1300" noProof="0" dirty="0"/>
        </a:p>
      </dgm:t>
    </dgm:pt>
    <dgm:pt modelId="{E0348639-67EC-4BBD-AEE3-86BFB2ABBCBE}" type="parTrans" cxnId="{245D1668-0F6C-4D93-8B82-88ED362CD624}">
      <dgm:prSet/>
      <dgm:spPr/>
      <dgm:t>
        <a:bodyPr/>
        <a:lstStyle/>
        <a:p>
          <a:endParaRPr lang="de-CH" sz="1300"/>
        </a:p>
      </dgm:t>
    </dgm:pt>
    <dgm:pt modelId="{B87B1E46-9440-4096-A544-0998FABEE2F4}" type="sibTrans" cxnId="{245D1668-0F6C-4D93-8B82-88ED362CD624}">
      <dgm:prSet/>
      <dgm:spPr/>
      <dgm:t>
        <a:bodyPr/>
        <a:lstStyle/>
        <a:p>
          <a:endParaRPr lang="de-CH" sz="1300"/>
        </a:p>
      </dgm:t>
    </dgm:pt>
    <dgm:pt modelId="{2F685F4B-01E9-4004-9EFC-B970A1299A76}">
      <dgm:prSet phldrT="[Text]" custT="1"/>
      <dgm:spPr/>
      <dgm:t>
        <a:bodyPr/>
        <a:lstStyle/>
        <a:p>
          <a:r>
            <a:rPr lang="de-CH" sz="1300" dirty="0" smtClean="0"/>
            <a:t>Final </a:t>
          </a:r>
          <a:r>
            <a:rPr lang="en-US" sz="1300" noProof="0" dirty="0" smtClean="0"/>
            <a:t>exam</a:t>
          </a:r>
          <a:endParaRPr lang="en-US" sz="1300" noProof="0" dirty="0"/>
        </a:p>
      </dgm:t>
    </dgm:pt>
    <dgm:pt modelId="{526C3C64-60E2-427F-BEA6-CE7E083CC101}" type="parTrans" cxnId="{3E3B325C-A200-44D4-B32A-DB42679B7B1A}">
      <dgm:prSet/>
      <dgm:spPr/>
      <dgm:t>
        <a:bodyPr/>
        <a:lstStyle/>
        <a:p>
          <a:endParaRPr lang="de-CH" sz="1300"/>
        </a:p>
      </dgm:t>
    </dgm:pt>
    <dgm:pt modelId="{1CFCA114-F675-41FB-A9C1-1D4075CF37B3}" type="sibTrans" cxnId="{3E3B325C-A200-44D4-B32A-DB42679B7B1A}">
      <dgm:prSet/>
      <dgm:spPr/>
      <dgm:t>
        <a:bodyPr/>
        <a:lstStyle/>
        <a:p>
          <a:endParaRPr lang="de-CH" sz="1300"/>
        </a:p>
      </dgm:t>
    </dgm:pt>
    <dgm:pt modelId="{FFF194F8-45E8-4116-B633-CE9162B23F90}">
      <dgm:prSet phldrT="[Text]" custT="1"/>
      <dgm:spPr/>
      <dgm:t>
        <a:bodyPr/>
        <a:lstStyle/>
        <a:p>
          <a:r>
            <a:rPr lang="en-US" sz="1300" noProof="0" dirty="0" smtClean="0"/>
            <a:t>Exercise</a:t>
          </a:r>
          <a:r>
            <a:rPr lang="de-CH" sz="1300" dirty="0" smtClean="0"/>
            <a:t> </a:t>
          </a:r>
          <a:r>
            <a:rPr lang="en-US" sz="1300" noProof="0" dirty="0" smtClean="0"/>
            <a:t>results</a:t>
          </a:r>
          <a:endParaRPr lang="en-US" sz="1300" noProof="0" dirty="0"/>
        </a:p>
      </dgm:t>
    </dgm:pt>
    <dgm:pt modelId="{8986A19E-A13F-411E-A44D-5D7728C4168E}" type="parTrans" cxnId="{7A723DD3-3C88-462A-BE34-6745F78885E9}">
      <dgm:prSet/>
      <dgm:spPr/>
      <dgm:t>
        <a:bodyPr/>
        <a:lstStyle/>
        <a:p>
          <a:endParaRPr lang="de-CH" sz="1300"/>
        </a:p>
      </dgm:t>
    </dgm:pt>
    <dgm:pt modelId="{04A42FA5-9733-4B51-9284-54F4B061CEB8}" type="sibTrans" cxnId="{7A723DD3-3C88-462A-BE34-6745F78885E9}">
      <dgm:prSet/>
      <dgm:spPr/>
      <dgm:t>
        <a:bodyPr/>
        <a:lstStyle/>
        <a:p>
          <a:endParaRPr lang="de-CH" sz="1300"/>
        </a:p>
      </dgm:t>
    </dgm:pt>
    <dgm:pt modelId="{2FFB3169-4E9E-460D-B1A2-A6EA701B88D6}">
      <dgm:prSet phldrT="[Text]" custT="1"/>
      <dgm:spPr/>
      <dgm:t>
        <a:bodyPr/>
        <a:lstStyle/>
        <a:p>
          <a:r>
            <a:rPr lang="de-CH" sz="1300" dirty="0" smtClean="0"/>
            <a:t>Grade</a:t>
          </a:r>
          <a:endParaRPr lang="de-CH" sz="1300" dirty="0"/>
        </a:p>
      </dgm:t>
    </dgm:pt>
    <dgm:pt modelId="{43C845B0-6AB1-4DED-803F-98113F818F4D}" type="parTrans" cxnId="{A9EAE001-F750-4E73-B54A-70C49CE408AD}">
      <dgm:prSet/>
      <dgm:spPr/>
      <dgm:t>
        <a:bodyPr/>
        <a:lstStyle/>
        <a:p>
          <a:endParaRPr lang="de-CH" sz="1300"/>
        </a:p>
      </dgm:t>
    </dgm:pt>
    <dgm:pt modelId="{5937518F-0217-480C-8D64-733A3D645090}" type="sibTrans" cxnId="{A9EAE001-F750-4E73-B54A-70C49CE408AD}">
      <dgm:prSet/>
      <dgm:spPr/>
      <dgm:t>
        <a:bodyPr/>
        <a:lstStyle/>
        <a:p>
          <a:endParaRPr lang="de-CH" sz="1300"/>
        </a:p>
      </dgm:t>
    </dgm:pt>
    <dgm:pt modelId="{918CB6D2-27D4-4D0D-9628-0E9D43721895}">
      <dgm:prSet phldrT="[Text]" custT="1"/>
      <dgm:spPr/>
      <dgm:t>
        <a:bodyPr/>
        <a:lstStyle/>
        <a:p>
          <a:r>
            <a:rPr lang="en-US" sz="1300" noProof="0" dirty="0" smtClean="0"/>
            <a:t>End of semester </a:t>
          </a:r>
          <a:endParaRPr lang="en-US" sz="1300" noProof="0" dirty="0"/>
        </a:p>
      </dgm:t>
    </dgm:pt>
    <dgm:pt modelId="{E40A02FB-BF83-4541-B487-23468C165DB1}" type="parTrans" cxnId="{2E41CDBD-B6D5-4117-B061-874679485DE8}">
      <dgm:prSet/>
      <dgm:spPr/>
      <dgm:t>
        <a:bodyPr/>
        <a:lstStyle/>
        <a:p>
          <a:endParaRPr lang="de-CH" sz="1300"/>
        </a:p>
      </dgm:t>
    </dgm:pt>
    <dgm:pt modelId="{817FBA9F-8591-468D-9E79-0D56B2E75E85}" type="sibTrans" cxnId="{2E41CDBD-B6D5-4117-B061-874679485DE8}">
      <dgm:prSet/>
      <dgm:spPr/>
      <dgm:t>
        <a:bodyPr/>
        <a:lstStyle/>
        <a:p>
          <a:endParaRPr lang="de-CH" sz="1300"/>
        </a:p>
      </dgm:t>
    </dgm:pt>
    <dgm:pt modelId="{A0D18D68-24AC-4C01-B5BB-302353336306}">
      <dgm:prSet phldrT="[Text]" custT="1"/>
      <dgm:spPr/>
      <dgm:t>
        <a:bodyPr/>
        <a:lstStyle/>
        <a:p>
          <a:r>
            <a:rPr lang="de-CH" sz="1300" dirty="0" smtClean="0"/>
            <a:t>…</a:t>
          </a:r>
          <a:endParaRPr lang="de-CH" sz="1300" dirty="0"/>
        </a:p>
      </dgm:t>
    </dgm:pt>
    <dgm:pt modelId="{D8290388-BA34-42AF-836A-2EEDF3564A4C}" type="parTrans" cxnId="{8F68E05F-8211-4318-8738-8ECFD8FAAFDD}">
      <dgm:prSet/>
      <dgm:spPr/>
      <dgm:t>
        <a:bodyPr/>
        <a:lstStyle/>
        <a:p>
          <a:endParaRPr lang="de-CH" sz="1300"/>
        </a:p>
      </dgm:t>
    </dgm:pt>
    <dgm:pt modelId="{B8A104F1-176F-46FB-994B-CE416F077C34}" type="sibTrans" cxnId="{8F68E05F-8211-4318-8738-8ECFD8FAAFDD}">
      <dgm:prSet/>
      <dgm:spPr/>
      <dgm:t>
        <a:bodyPr/>
        <a:lstStyle/>
        <a:p>
          <a:endParaRPr lang="de-CH" sz="1300"/>
        </a:p>
      </dgm:t>
    </dgm:pt>
    <dgm:pt modelId="{84AD8207-423D-4FFB-92F7-C07B2BC717C2}" type="pres">
      <dgm:prSet presAssocID="{149B7397-9F30-4BC8-BF56-BA58CBA946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C7944E-1574-445A-9FA3-47EB95F4B226}" type="pres">
      <dgm:prSet presAssocID="{4CA15995-DC98-4F08-A0E9-EE087B5784AE}" presName="composite" presStyleCnt="0"/>
      <dgm:spPr/>
    </dgm:pt>
    <dgm:pt modelId="{62C3F7BF-10E0-4F2C-A77D-0619A3526A8D}" type="pres">
      <dgm:prSet presAssocID="{4CA15995-DC98-4F08-A0E9-EE087B5784A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9A807-9A1C-48AC-865A-9373FD0B4A1B}" type="pres">
      <dgm:prSet presAssocID="{4CA15995-DC98-4F08-A0E9-EE087B5784AE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AC21F78-CB3D-4C44-B190-464A4B725191}" type="pres">
      <dgm:prSet presAssocID="{BDCACF2B-56E8-4BA9-98CE-EB44D553BE92}" presName="space" presStyleCnt="0"/>
      <dgm:spPr/>
    </dgm:pt>
    <dgm:pt modelId="{466BC043-282E-45EB-BFDF-F6EC00479E30}" type="pres">
      <dgm:prSet presAssocID="{9B8B3225-EA00-4DEA-B2C3-816A16E3FBF5}" presName="composite" presStyleCnt="0"/>
      <dgm:spPr/>
    </dgm:pt>
    <dgm:pt modelId="{BD2E4875-ACF0-4103-94A1-253F345559D6}" type="pres">
      <dgm:prSet presAssocID="{9B8B3225-EA00-4DEA-B2C3-816A16E3FBF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87A1B9A9-F73E-4B0C-986C-2023D405FBD1}" type="pres">
      <dgm:prSet presAssocID="{9B8B3225-EA00-4DEA-B2C3-816A16E3FBF5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EE3F63E-FEF6-4136-A645-9B09FB57B92B}" type="pres">
      <dgm:prSet presAssocID="{400F96B4-9D2F-4DE9-9981-D1EB7003404D}" presName="space" presStyleCnt="0"/>
      <dgm:spPr/>
    </dgm:pt>
    <dgm:pt modelId="{D223E79E-D35D-4762-833F-A0C7413846C7}" type="pres">
      <dgm:prSet presAssocID="{2F685F4B-01E9-4004-9EFC-B970A1299A76}" presName="composite" presStyleCnt="0"/>
      <dgm:spPr/>
    </dgm:pt>
    <dgm:pt modelId="{9D7A1245-5783-449E-8EDC-0E76BB72E8C9}" type="pres">
      <dgm:prSet presAssocID="{2F685F4B-01E9-4004-9EFC-B970A1299A76}" presName="parTx" presStyleLbl="alignNode1" presStyleIdx="2" presStyleCnt="5" custLinFactNeighborY="-10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8A6B4-D435-4F36-9B54-FBB49E9D0D9D}" type="pres">
      <dgm:prSet presAssocID="{2F685F4B-01E9-4004-9EFC-B970A1299A76}" presName="desTx" presStyleLbl="alignAccFollowNode1" presStyleIdx="2" presStyleCnt="5" custLinFactNeighborY="9372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41A32E9-EA63-4B45-B88C-ADA07794E49D}" type="pres">
      <dgm:prSet presAssocID="{1CFCA114-F675-41FB-A9C1-1D4075CF37B3}" presName="space" presStyleCnt="0"/>
      <dgm:spPr/>
    </dgm:pt>
    <dgm:pt modelId="{6D84DD0E-F909-4F31-B5BB-3C5148284CBC}" type="pres">
      <dgm:prSet presAssocID="{951F3295-1AB9-4738-89FC-C875CA89A7DD}" presName="composite" presStyleCnt="0"/>
      <dgm:spPr/>
    </dgm:pt>
    <dgm:pt modelId="{B3216FBE-CB57-42D4-82BF-A255709B688D}" type="pres">
      <dgm:prSet presAssocID="{951F3295-1AB9-4738-89FC-C875CA89A7D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A51C6-4F62-4863-BEE3-569A79823F1D}" type="pres">
      <dgm:prSet presAssocID="{951F3295-1AB9-4738-89FC-C875CA89A7DD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E459C7-C444-4451-B85E-D2933FBC1CC6}" type="pres">
      <dgm:prSet presAssocID="{5D20178D-B9F4-40F8-BAF0-94E13C7B8847}" presName="space" presStyleCnt="0"/>
      <dgm:spPr/>
    </dgm:pt>
    <dgm:pt modelId="{39A10356-84BA-4C42-B562-8465179D4BEB}" type="pres">
      <dgm:prSet presAssocID="{E50BA590-988B-4E5C-85CF-5EF86228B6DB}" presName="composite" presStyleCnt="0"/>
      <dgm:spPr/>
    </dgm:pt>
    <dgm:pt modelId="{C8A9E05C-7EDF-49E3-871B-EE81CBFB07ED}" type="pres">
      <dgm:prSet presAssocID="{E50BA590-988B-4E5C-85CF-5EF86228B6D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3F9CF23-75AF-4F8E-A65C-ABA9F9E2634F}" type="pres">
      <dgm:prSet presAssocID="{E50BA590-988B-4E5C-85CF-5EF86228B6DB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3C53EE-AC8E-4162-AD91-2FDC785D64B8}" srcId="{951F3295-1AB9-4738-89FC-C875CA89A7DD}" destId="{B0428254-71FC-48D1-98F1-166963C0C327}" srcOrd="0" destOrd="0" parTransId="{6C2533BD-3DBE-4089-97DE-15013513F48D}" sibTransId="{479F0084-426E-4573-B2F9-D7B74A81C27B}"/>
    <dgm:cxn modelId="{E7412934-9264-4C3F-915E-9A3F332C36C0}" srcId="{149B7397-9F30-4BC8-BF56-BA58CBA946FA}" destId="{4CA15995-DC98-4F08-A0E9-EE087B5784AE}" srcOrd="0" destOrd="0" parTransId="{87241F96-9BC0-4CFB-BAF9-3B610FF8EA8F}" sibTransId="{BDCACF2B-56E8-4BA9-98CE-EB44D553BE92}"/>
    <dgm:cxn modelId="{921211C0-8386-408B-97A5-F24E23676293}" srcId="{E50BA590-988B-4E5C-85CF-5EF86228B6DB}" destId="{84CC66FE-0CAA-45B4-BB26-B9E22A8806E6}" srcOrd="1" destOrd="0" parTransId="{A4A317B2-C174-4ECD-B64F-534A7D2E09CC}" sibTransId="{62B34838-EAB6-4985-9C2C-01DDCF5C04E0}"/>
    <dgm:cxn modelId="{2ADB5666-DD2F-4CBB-A9F0-FD82496586A6}" type="presOf" srcId="{951F3295-1AB9-4738-89FC-C875CA89A7DD}" destId="{B3216FBE-CB57-42D4-82BF-A255709B688D}" srcOrd="0" destOrd="0" presId="urn:microsoft.com/office/officeart/2005/8/layout/hList1"/>
    <dgm:cxn modelId="{B75F8B65-D467-4711-80EE-2776B8CCCEC6}" type="presOf" srcId="{D1F6EC94-359C-45A1-8796-6B2E339C7B7F}" destId="{5FD9A807-9A1C-48AC-865A-9373FD0B4A1B}" srcOrd="0" destOrd="2" presId="urn:microsoft.com/office/officeart/2005/8/layout/hList1"/>
    <dgm:cxn modelId="{245D1668-0F6C-4D93-8B82-88ED362CD624}" srcId="{9B8B3225-EA00-4DEA-B2C3-816A16E3FBF5}" destId="{3652A3A5-2B98-4873-87F4-538FCC0A34B7}" srcOrd="0" destOrd="0" parTransId="{E0348639-67EC-4BBD-AEE3-86BFB2ABBCBE}" sibTransId="{B87B1E46-9440-4096-A544-0998FABEE2F4}"/>
    <dgm:cxn modelId="{2E41CDBD-B6D5-4117-B061-874679485DE8}" srcId="{951F3295-1AB9-4738-89FC-C875CA89A7DD}" destId="{918CB6D2-27D4-4D0D-9628-0E9D43721895}" srcOrd="1" destOrd="0" parTransId="{E40A02FB-BF83-4541-B487-23468C165DB1}" sibTransId="{817FBA9F-8591-468D-9E79-0D56B2E75E85}"/>
    <dgm:cxn modelId="{C80F24F0-254D-468F-B921-77BDF1120032}" type="presOf" srcId="{3652A3A5-2B98-4873-87F4-538FCC0A34B7}" destId="{87A1B9A9-F73E-4B0C-986C-2023D405FBD1}" srcOrd="0" destOrd="0" presId="urn:microsoft.com/office/officeart/2005/8/layout/hList1"/>
    <dgm:cxn modelId="{8F68E05F-8211-4318-8738-8ECFD8FAAFDD}" srcId="{E50BA590-988B-4E5C-85CF-5EF86228B6DB}" destId="{A0D18D68-24AC-4C01-B5BB-302353336306}" srcOrd="2" destOrd="0" parTransId="{D8290388-BA34-42AF-836A-2EEDF3564A4C}" sibTransId="{B8A104F1-176F-46FB-994B-CE416F077C34}"/>
    <dgm:cxn modelId="{7C66CECF-18FC-41D8-9937-7BC646D86B2A}" srcId="{4CA15995-DC98-4F08-A0E9-EE087B5784AE}" destId="{1BF66A41-8270-4871-AF0B-134D8572A641}" srcOrd="1" destOrd="0" parTransId="{CB7BF3B4-7A2C-4189-BE25-CE2C5488C745}" sibTransId="{E3277630-5264-451D-A8C6-976599759724}"/>
    <dgm:cxn modelId="{79B89068-32F7-4A43-8BD6-5BE6604EEFD4}" type="presOf" srcId="{A0D18D68-24AC-4C01-B5BB-302353336306}" destId="{93F9CF23-75AF-4F8E-A65C-ABA9F9E2634F}" srcOrd="0" destOrd="2" presId="urn:microsoft.com/office/officeart/2005/8/layout/hList1"/>
    <dgm:cxn modelId="{37A10336-9230-4D4E-A1EF-867B22AA6A1E}" type="presOf" srcId="{84CC66FE-0CAA-45B4-BB26-B9E22A8806E6}" destId="{93F9CF23-75AF-4F8E-A65C-ABA9F9E2634F}" srcOrd="0" destOrd="1" presId="urn:microsoft.com/office/officeart/2005/8/layout/hList1"/>
    <dgm:cxn modelId="{D3379F19-9061-49E9-9153-431A08028DE5}" srcId="{E50BA590-988B-4E5C-85CF-5EF86228B6DB}" destId="{381F391C-0187-46FE-9BA2-DDE2A699EBFC}" srcOrd="0" destOrd="0" parTransId="{DF2B878F-5849-4A83-AF3A-E1E5891AB97D}" sibTransId="{66024029-7C3E-4DC3-9B27-BDF8E029574E}"/>
    <dgm:cxn modelId="{6209AC7D-4B6F-4959-890C-6556DC52CFFA}" type="presOf" srcId="{B0428254-71FC-48D1-98F1-166963C0C327}" destId="{B1BA51C6-4F62-4863-BEE3-569A79823F1D}" srcOrd="0" destOrd="0" presId="urn:microsoft.com/office/officeart/2005/8/layout/hList1"/>
    <dgm:cxn modelId="{BEBD0BFA-A038-4EBB-BE74-485A1071FD4C}" type="presOf" srcId="{149B7397-9F30-4BC8-BF56-BA58CBA946FA}" destId="{84AD8207-423D-4FFB-92F7-C07B2BC717C2}" srcOrd="0" destOrd="0" presId="urn:microsoft.com/office/officeart/2005/8/layout/hList1"/>
    <dgm:cxn modelId="{4401B5E2-6E89-4548-B1D4-ECC2B97FCCA1}" type="presOf" srcId="{FFF194F8-45E8-4116-B633-CE9162B23F90}" destId="{E9C8A6B4-D435-4F36-9B54-FBB49E9D0D9D}" srcOrd="0" destOrd="0" presId="urn:microsoft.com/office/officeart/2005/8/layout/hList1"/>
    <dgm:cxn modelId="{7A723DD3-3C88-462A-BE34-6745F78885E9}" srcId="{2F685F4B-01E9-4004-9EFC-B970A1299A76}" destId="{FFF194F8-45E8-4116-B633-CE9162B23F90}" srcOrd="0" destOrd="0" parTransId="{8986A19E-A13F-411E-A44D-5D7728C4168E}" sibTransId="{04A42FA5-9733-4B51-9284-54F4B061CEB8}"/>
    <dgm:cxn modelId="{89019365-C2B9-4987-967D-A6B2C57AE127}" srcId="{4CA15995-DC98-4F08-A0E9-EE087B5784AE}" destId="{D1F6EC94-359C-45A1-8796-6B2E339C7B7F}" srcOrd="2" destOrd="0" parTransId="{65A2033C-DE73-46B7-81F0-0D44CFDBC593}" sibTransId="{4F9F4A23-E007-4441-8FB5-F86FAFC60C11}"/>
    <dgm:cxn modelId="{3714FC03-381B-474B-BE8B-F2E532CCE804}" type="presOf" srcId="{918CB6D2-27D4-4D0D-9628-0E9D43721895}" destId="{B1BA51C6-4F62-4863-BEE3-569A79823F1D}" srcOrd="0" destOrd="1" presId="urn:microsoft.com/office/officeart/2005/8/layout/hList1"/>
    <dgm:cxn modelId="{32E1590E-5FA3-4CCF-BE39-328FCA32472E}" srcId="{149B7397-9F30-4BC8-BF56-BA58CBA946FA}" destId="{E50BA590-988B-4E5C-85CF-5EF86228B6DB}" srcOrd="4" destOrd="0" parTransId="{5C11703C-35E8-49EE-8C29-18412806AC86}" sibTransId="{BD42A0D7-0E5C-4EE7-BEA5-0FEC0C306389}"/>
    <dgm:cxn modelId="{F5AC2383-619A-4489-84F1-BAA0A144CDA8}" type="presOf" srcId="{7AE3A6BD-1B07-4AFA-A53D-9E748DD2D417}" destId="{5FD9A807-9A1C-48AC-865A-9373FD0B4A1B}" srcOrd="0" destOrd="0" presId="urn:microsoft.com/office/officeart/2005/8/layout/hList1"/>
    <dgm:cxn modelId="{5BF1C765-99E4-49D3-99CB-D1E1EE08D0D3}" srcId="{149B7397-9F30-4BC8-BF56-BA58CBA946FA}" destId="{951F3295-1AB9-4738-89FC-C875CA89A7DD}" srcOrd="3" destOrd="0" parTransId="{8A9E5E91-352D-4877-A6C8-903F5EB59DB7}" sibTransId="{5D20178D-B9F4-40F8-BAF0-94E13C7B8847}"/>
    <dgm:cxn modelId="{2DB96E62-2357-4342-A7BA-9996B5F62412}" type="presOf" srcId="{1BF66A41-8270-4871-AF0B-134D8572A641}" destId="{5FD9A807-9A1C-48AC-865A-9373FD0B4A1B}" srcOrd="0" destOrd="1" presId="urn:microsoft.com/office/officeart/2005/8/layout/hList1"/>
    <dgm:cxn modelId="{006429FA-1C23-430A-BA16-EA55CAF3A7F6}" type="presOf" srcId="{9B8B3225-EA00-4DEA-B2C3-816A16E3FBF5}" destId="{BD2E4875-ACF0-4103-94A1-253F345559D6}" srcOrd="0" destOrd="0" presId="urn:microsoft.com/office/officeart/2005/8/layout/hList1"/>
    <dgm:cxn modelId="{C037D022-7F14-4517-B366-FCE8603FA5EE}" type="presOf" srcId="{4CA15995-DC98-4F08-A0E9-EE087B5784AE}" destId="{62C3F7BF-10E0-4F2C-A77D-0619A3526A8D}" srcOrd="0" destOrd="0" presId="urn:microsoft.com/office/officeart/2005/8/layout/hList1"/>
    <dgm:cxn modelId="{A9EAE001-F750-4E73-B54A-70C49CE408AD}" srcId="{2F685F4B-01E9-4004-9EFC-B970A1299A76}" destId="{2FFB3169-4E9E-460D-B1A2-A6EA701B88D6}" srcOrd="1" destOrd="0" parTransId="{43C845B0-6AB1-4DED-803F-98113F818F4D}" sibTransId="{5937518F-0217-480C-8D64-733A3D645090}"/>
    <dgm:cxn modelId="{6A79C723-677C-4615-B2F7-0ACBFFA26940}" srcId="{149B7397-9F30-4BC8-BF56-BA58CBA946FA}" destId="{9B8B3225-EA00-4DEA-B2C3-816A16E3FBF5}" srcOrd="1" destOrd="0" parTransId="{13534A07-7FA9-4422-8303-356683FAA434}" sibTransId="{400F96B4-9D2F-4DE9-9981-D1EB7003404D}"/>
    <dgm:cxn modelId="{3E3B325C-A200-44D4-B32A-DB42679B7B1A}" srcId="{149B7397-9F30-4BC8-BF56-BA58CBA946FA}" destId="{2F685F4B-01E9-4004-9EFC-B970A1299A76}" srcOrd="2" destOrd="0" parTransId="{526C3C64-60E2-427F-BEA6-CE7E083CC101}" sibTransId="{1CFCA114-F675-41FB-A9C1-1D4075CF37B3}"/>
    <dgm:cxn modelId="{BE699BA1-5EAD-4EA0-896F-0903EDF5066E}" type="presOf" srcId="{2FFB3169-4E9E-460D-B1A2-A6EA701B88D6}" destId="{E9C8A6B4-D435-4F36-9B54-FBB49E9D0D9D}" srcOrd="0" destOrd="1" presId="urn:microsoft.com/office/officeart/2005/8/layout/hList1"/>
    <dgm:cxn modelId="{D4B6B7E3-162A-4334-BC1D-68C90A13C9E3}" srcId="{4CA15995-DC98-4F08-A0E9-EE087B5784AE}" destId="{7AE3A6BD-1B07-4AFA-A53D-9E748DD2D417}" srcOrd="0" destOrd="0" parTransId="{43A5DD5A-13C4-415E-9F7E-138D78316081}" sibTransId="{8606BF49-8A7C-4B6A-8685-E23C986C3A18}"/>
    <dgm:cxn modelId="{C47C9C4C-0A9C-4C35-AACB-A1DCE07C8197}" type="presOf" srcId="{2F685F4B-01E9-4004-9EFC-B970A1299A76}" destId="{9D7A1245-5783-449E-8EDC-0E76BB72E8C9}" srcOrd="0" destOrd="0" presId="urn:microsoft.com/office/officeart/2005/8/layout/hList1"/>
    <dgm:cxn modelId="{971FC80B-A2C2-4B96-BD5C-94FE3EA2A8DD}" type="presOf" srcId="{381F391C-0187-46FE-9BA2-DDE2A699EBFC}" destId="{93F9CF23-75AF-4F8E-A65C-ABA9F9E2634F}" srcOrd="0" destOrd="0" presId="urn:microsoft.com/office/officeart/2005/8/layout/hList1"/>
    <dgm:cxn modelId="{4BAFD0A5-0229-4D08-A538-9A994B5E4F2F}" type="presOf" srcId="{E50BA590-988B-4E5C-85CF-5EF86228B6DB}" destId="{C8A9E05C-7EDF-49E3-871B-EE81CBFB07ED}" srcOrd="0" destOrd="0" presId="urn:microsoft.com/office/officeart/2005/8/layout/hList1"/>
    <dgm:cxn modelId="{E487AD04-DF51-4353-BCA9-4D30F3CE3295}" type="presParOf" srcId="{84AD8207-423D-4FFB-92F7-C07B2BC717C2}" destId="{C3C7944E-1574-445A-9FA3-47EB95F4B226}" srcOrd="0" destOrd="0" presId="urn:microsoft.com/office/officeart/2005/8/layout/hList1"/>
    <dgm:cxn modelId="{71FAB072-85C5-4441-98AF-304910B5E660}" type="presParOf" srcId="{C3C7944E-1574-445A-9FA3-47EB95F4B226}" destId="{62C3F7BF-10E0-4F2C-A77D-0619A3526A8D}" srcOrd="0" destOrd="0" presId="urn:microsoft.com/office/officeart/2005/8/layout/hList1"/>
    <dgm:cxn modelId="{F4CF871D-0106-460B-B4AD-F7488A6AE509}" type="presParOf" srcId="{C3C7944E-1574-445A-9FA3-47EB95F4B226}" destId="{5FD9A807-9A1C-48AC-865A-9373FD0B4A1B}" srcOrd="1" destOrd="0" presId="urn:microsoft.com/office/officeart/2005/8/layout/hList1"/>
    <dgm:cxn modelId="{B61AF170-1F9F-4E1B-82EB-6F6E50B37B67}" type="presParOf" srcId="{84AD8207-423D-4FFB-92F7-C07B2BC717C2}" destId="{4AC21F78-CB3D-4C44-B190-464A4B725191}" srcOrd="1" destOrd="0" presId="urn:microsoft.com/office/officeart/2005/8/layout/hList1"/>
    <dgm:cxn modelId="{9A205610-9B65-407F-B94B-884CD3A2F64C}" type="presParOf" srcId="{84AD8207-423D-4FFB-92F7-C07B2BC717C2}" destId="{466BC043-282E-45EB-BFDF-F6EC00479E30}" srcOrd="2" destOrd="0" presId="urn:microsoft.com/office/officeart/2005/8/layout/hList1"/>
    <dgm:cxn modelId="{B36F123A-493A-44F2-B08D-E23F9FE6D57C}" type="presParOf" srcId="{466BC043-282E-45EB-BFDF-F6EC00479E30}" destId="{BD2E4875-ACF0-4103-94A1-253F345559D6}" srcOrd="0" destOrd="0" presId="urn:microsoft.com/office/officeart/2005/8/layout/hList1"/>
    <dgm:cxn modelId="{661FE943-08DD-4AA3-979A-5BAF17286C64}" type="presParOf" srcId="{466BC043-282E-45EB-BFDF-F6EC00479E30}" destId="{87A1B9A9-F73E-4B0C-986C-2023D405FBD1}" srcOrd="1" destOrd="0" presId="urn:microsoft.com/office/officeart/2005/8/layout/hList1"/>
    <dgm:cxn modelId="{D7C4F3A4-450B-4927-92CC-981AFDAAC72E}" type="presParOf" srcId="{84AD8207-423D-4FFB-92F7-C07B2BC717C2}" destId="{FEE3F63E-FEF6-4136-A645-9B09FB57B92B}" srcOrd="3" destOrd="0" presId="urn:microsoft.com/office/officeart/2005/8/layout/hList1"/>
    <dgm:cxn modelId="{4A172B3E-974F-41B1-A6B2-0A37E2DDCF65}" type="presParOf" srcId="{84AD8207-423D-4FFB-92F7-C07B2BC717C2}" destId="{D223E79E-D35D-4762-833F-A0C7413846C7}" srcOrd="4" destOrd="0" presId="urn:microsoft.com/office/officeart/2005/8/layout/hList1"/>
    <dgm:cxn modelId="{F3FA0003-A5C9-4244-95C6-5507DB12CE00}" type="presParOf" srcId="{D223E79E-D35D-4762-833F-A0C7413846C7}" destId="{9D7A1245-5783-449E-8EDC-0E76BB72E8C9}" srcOrd="0" destOrd="0" presId="urn:microsoft.com/office/officeart/2005/8/layout/hList1"/>
    <dgm:cxn modelId="{73706FAE-1AF7-42FB-9865-8067B2F8EE0F}" type="presParOf" srcId="{D223E79E-D35D-4762-833F-A0C7413846C7}" destId="{E9C8A6B4-D435-4F36-9B54-FBB49E9D0D9D}" srcOrd="1" destOrd="0" presId="urn:microsoft.com/office/officeart/2005/8/layout/hList1"/>
    <dgm:cxn modelId="{92406698-8EF9-4B19-8893-4C3F320F3198}" type="presParOf" srcId="{84AD8207-423D-4FFB-92F7-C07B2BC717C2}" destId="{B41A32E9-EA63-4B45-B88C-ADA07794E49D}" srcOrd="5" destOrd="0" presId="urn:microsoft.com/office/officeart/2005/8/layout/hList1"/>
    <dgm:cxn modelId="{0DE6AFF9-05C6-4D65-9F2E-A14EF722980B}" type="presParOf" srcId="{84AD8207-423D-4FFB-92F7-C07B2BC717C2}" destId="{6D84DD0E-F909-4F31-B5BB-3C5148284CBC}" srcOrd="6" destOrd="0" presId="urn:microsoft.com/office/officeart/2005/8/layout/hList1"/>
    <dgm:cxn modelId="{AA27CCFF-3E4E-42BA-8098-47EE4FAA233B}" type="presParOf" srcId="{6D84DD0E-F909-4F31-B5BB-3C5148284CBC}" destId="{B3216FBE-CB57-42D4-82BF-A255709B688D}" srcOrd="0" destOrd="0" presId="urn:microsoft.com/office/officeart/2005/8/layout/hList1"/>
    <dgm:cxn modelId="{970D0F9B-2A8A-4E66-8F73-558F2B5F4DAB}" type="presParOf" srcId="{6D84DD0E-F909-4F31-B5BB-3C5148284CBC}" destId="{B1BA51C6-4F62-4863-BEE3-569A79823F1D}" srcOrd="1" destOrd="0" presId="urn:microsoft.com/office/officeart/2005/8/layout/hList1"/>
    <dgm:cxn modelId="{855EC031-CC57-4D1F-90D6-58CE54DB89D9}" type="presParOf" srcId="{84AD8207-423D-4FFB-92F7-C07B2BC717C2}" destId="{48E459C7-C444-4451-B85E-D2933FBC1CC6}" srcOrd="7" destOrd="0" presId="urn:microsoft.com/office/officeart/2005/8/layout/hList1"/>
    <dgm:cxn modelId="{58F00B68-D6F7-476C-985D-9B0479179C9B}" type="presParOf" srcId="{84AD8207-423D-4FFB-92F7-C07B2BC717C2}" destId="{39A10356-84BA-4C42-B562-8465179D4BEB}" srcOrd="8" destOrd="0" presId="urn:microsoft.com/office/officeart/2005/8/layout/hList1"/>
    <dgm:cxn modelId="{85D3A2FA-10EB-4847-8554-D514A5CCE235}" type="presParOf" srcId="{39A10356-84BA-4C42-B562-8465179D4BEB}" destId="{C8A9E05C-7EDF-49E3-871B-EE81CBFB07ED}" srcOrd="0" destOrd="0" presId="urn:microsoft.com/office/officeart/2005/8/layout/hList1"/>
    <dgm:cxn modelId="{13B36FFA-9D9C-4B3E-900D-4A2B017D3834}" type="presParOf" srcId="{39A10356-84BA-4C42-B562-8465179D4BEB}" destId="{93F9CF23-75AF-4F8E-A65C-ABA9F9E263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8AC78-62F6-4903-82E3-1C6C08C32C07}">
      <dsp:nvSpPr>
        <dsp:cNvPr id="0" name=""/>
        <dsp:cNvSpPr/>
      </dsp:nvSpPr>
      <dsp:spPr>
        <a:xfrm rot="5400000">
          <a:off x="-174350" y="177957"/>
          <a:ext cx="1162339" cy="813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Scope definition</a:t>
          </a:r>
          <a:endParaRPr lang="en-US" sz="1100" b="1" kern="1200" dirty="0"/>
        </a:p>
      </dsp:txBody>
      <dsp:txXfrm rot="-5400000">
        <a:off x="2" y="410425"/>
        <a:ext cx="813637" cy="348702"/>
      </dsp:txXfrm>
    </dsp:sp>
    <dsp:sp modelId="{340A2F31-B9E9-4C41-9B10-2D118890B672}">
      <dsp:nvSpPr>
        <dsp:cNvPr id="0" name=""/>
        <dsp:cNvSpPr/>
      </dsp:nvSpPr>
      <dsp:spPr>
        <a:xfrm rot="5400000">
          <a:off x="1937270" y="-1120025"/>
          <a:ext cx="755520" cy="3002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Identify the problem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Determine the objective</a:t>
          </a:r>
          <a:endParaRPr lang="en-US" sz="1100" kern="1200" dirty="0"/>
        </a:p>
      </dsp:txBody>
      <dsp:txXfrm rot="-5400000">
        <a:off x="813638" y="40488"/>
        <a:ext cx="2965905" cy="681758"/>
      </dsp:txXfrm>
    </dsp:sp>
    <dsp:sp modelId="{8318582C-18FC-44BA-9F83-88D05A10F850}">
      <dsp:nvSpPr>
        <dsp:cNvPr id="0" name=""/>
        <dsp:cNvSpPr/>
      </dsp:nvSpPr>
      <dsp:spPr>
        <a:xfrm rot="5400000">
          <a:off x="-174350" y="1192514"/>
          <a:ext cx="1162339" cy="813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Planning</a:t>
          </a:r>
          <a:endParaRPr lang="en-US" sz="1100" b="1" kern="1200" dirty="0"/>
        </a:p>
      </dsp:txBody>
      <dsp:txXfrm rot="-5400000">
        <a:off x="2" y="1424982"/>
        <a:ext cx="813637" cy="348702"/>
      </dsp:txXfrm>
    </dsp:sp>
    <dsp:sp modelId="{F1B046DC-5514-48DB-AD7D-251555DC4253}">
      <dsp:nvSpPr>
        <dsp:cNvPr id="0" name=""/>
        <dsp:cNvSpPr/>
      </dsp:nvSpPr>
      <dsp:spPr>
        <a:xfrm rot="5400000">
          <a:off x="1937270" y="-105468"/>
          <a:ext cx="755520" cy="3002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Develop a schedule for the project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Define roles, responsibilities and tasks</a:t>
          </a:r>
          <a:endParaRPr lang="en-US" sz="1100" kern="1200" dirty="0"/>
        </a:p>
      </dsp:txBody>
      <dsp:txXfrm rot="-5400000">
        <a:off x="813638" y="1055045"/>
        <a:ext cx="2965905" cy="681758"/>
      </dsp:txXfrm>
    </dsp:sp>
    <dsp:sp modelId="{BB8C9FC8-0026-40E7-805C-0800DD8D58D4}">
      <dsp:nvSpPr>
        <dsp:cNvPr id="0" name=""/>
        <dsp:cNvSpPr/>
      </dsp:nvSpPr>
      <dsp:spPr>
        <a:xfrm rot="5400000">
          <a:off x="-174350" y="2207072"/>
          <a:ext cx="1162339" cy="813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Data </a:t>
          </a:r>
          <a:r>
            <a:rPr lang="en-US" sz="1100" b="1" kern="1200" noProof="0" dirty="0" smtClean="0"/>
            <a:t>collection</a:t>
          </a:r>
          <a:endParaRPr lang="en-US" sz="1100" b="1" kern="1200" noProof="0" dirty="0"/>
        </a:p>
      </dsp:txBody>
      <dsp:txXfrm rot="-5400000">
        <a:off x="2" y="2439540"/>
        <a:ext cx="813637" cy="348702"/>
      </dsp:txXfrm>
    </dsp:sp>
    <dsp:sp modelId="{56E08437-E774-4158-8D30-2DE845B209B3}">
      <dsp:nvSpPr>
        <dsp:cNvPr id="0" name=""/>
        <dsp:cNvSpPr/>
      </dsp:nvSpPr>
      <dsp:spPr>
        <a:xfrm rot="5400000">
          <a:off x="1937270" y="893910"/>
          <a:ext cx="755520" cy="3002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Request input from the client</a:t>
          </a:r>
          <a:endParaRPr 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Prepare files for analysis  </a:t>
          </a:r>
          <a:endParaRPr lang="en-US" sz="1100" b="0" kern="1200" dirty="0"/>
        </a:p>
      </dsp:txBody>
      <dsp:txXfrm rot="-5400000">
        <a:off x="813638" y="2054424"/>
        <a:ext cx="2965905" cy="681758"/>
      </dsp:txXfrm>
    </dsp:sp>
    <dsp:sp modelId="{E5F275ED-DB04-47E9-8440-80548610AD98}">
      <dsp:nvSpPr>
        <dsp:cNvPr id="0" name=""/>
        <dsp:cNvSpPr/>
      </dsp:nvSpPr>
      <dsp:spPr>
        <a:xfrm rot="5400000">
          <a:off x="-174350" y="3221629"/>
          <a:ext cx="1162339" cy="8136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Data cleaning</a:t>
          </a:r>
          <a:endParaRPr lang="en-US" sz="1100" b="1" kern="1200" dirty="0"/>
        </a:p>
      </dsp:txBody>
      <dsp:txXfrm rot="-5400000">
        <a:off x="2" y="3454097"/>
        <a:ext cx="813637" cy="348702"/>
      </dsp:txXfrm>
    </dsp:sp>
    <dsp:sp modelId="{9D1770CF-879C-4A33-B85E-B2E6CED202ED}">
      <dsp:nvSpPr>
        <dsp:cNvPr id="0" name=""/>
        <dsp:cNvSpPr/>
      </dsp:nvSpPr>
      <dsp:spPr>
        <a:xfrm rot="5400000">
          <a:off x="1937270" y="1937464"/>
          <a:ext cx="755520" cy="30027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Evaluate data quality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Analyze missing values</a:t>
          </a:r>
          <a:endParaRPr lang="en-US" sz="1100" kern="1200" dirty="0"/>
        </a:p>
      </dsp:txBody>
      <dsp:txXfrm rot="-5400000">
        <a:off x="813638" y="3097978"/>
        <a:ext cx="2965905" cy="681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D52FC-4C0A-4EC5-8708-AA099046D35E}">
      <dsp:nvSpPr>
        <dsp:cNvPr id="0" name=""/>
        <dsp:cNvSpPr/>
      </dsp:nvSpPr>
      <dsp:spPr>
        <a:xfrm rot="5400000">
          <a:off x="-174180" y="179841"/>
          <a:ext cx="1161204" cy="812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Exploratory data analysis</a:t>
          </a:r>
          <a:endParaRPr lang="en-US" sz="1100" b="1" kern="1200" dirty="0"/>
        </a:p>
      </dsp:txBody>
      <dsp:txXfrm rot="-5400000">
        <a:off x="1" y="412083"/>
        <a:ext cx="812843" cy="348361"/>
      </dsp:txXfrm>
    </dsp:sp>
    <dsp:sp modelId="{1C7DB2A2-5416-4877-92BD-EE79D91505CC}">
      <dsp:nvSpPr>
        <dsp:cNvPr id="0" name=""/>
        <dsp:cNvSpPr/>
      </dsp:nvSpPr>
      <dsp:spPr>
        <a:xfrm rot="5400000">
          <a:off x="1892029" y="-1073525"/>
          <a:ext cx="755180" cy="29135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Visualize observations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Calculate descriptive statistics </a:t>
          </a:r>
          <a:endParaRPr lang="en-US" sz="1100" kern="1200" dirty="0"/>
        </a:p>
      </dsp:txBody>
      <dsp:txXfrm rot="-5400000">
        <a:off x="812844" y="42525"/>
        <a:ext cx="2876686" cy="681450"/>
      </dsp:txXfrm>
    </dsp:sp>
    <dsp:sp modelId="{EE0DDE15-3C96-40B6-81AD-860A67C93FFF}">
      <dsp:nvSpPr>
        <dsp:cNvPr id="0" name=""/>
        <dsp:cNvSpPr/>
      </dsp:nvSpPr>
      <dsp:spPr>
        <a:xfrm rot="5400000">
          <a:off x="-174180" y="1193407"/>
          <a:ext cx="1161204" cy="812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Modeling</a:t>
          </a:r>
          <a:endParaRPr lang="en-US" sz="1100" b="1" kern="1200" dirty="0"/>
        </a:p>
      </dsp:txBody>
      <dsp:txXfrm rot="-5400000">
        <a:off x="1" y="1425649"/>
        <a:ext cx="812843" cy="348361"/>
      </dsp:txXfrm>
    </dsp:sp>
    <dsp:sp modelId="{B0A5D724-D21C-498C-A91A-57671F5E539F}">
      <dsp:nvSpPr>
        <dsp:cNvPr id="0" name=""/>
        <dsp:cNvSpPr/>
      </dsp:nvSpPr>
      <dsp:spPr>
        <a:xfrm rot="5400000">
          <a:off x="1892227" y="-60157"/>
          <a:ext cx="754783" cy="29135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Select an adequate methodology/model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Perform statistical inference </a:t>
          </a:r>
          <a:endParaRPr lang="en-US" sz="1100" kern="1200" dirty="0"/>
        </a:p>
      </dsp:txBody>
      <dsp:txXfrm rot="-5400000">
        <a:off x="812844" y="1056071"/>
        <a:ext cx="2876706" cy="681093"/>
      </dsp:txXfrm>
    </dsp:sp>
    <dsp:sp modelId="{27CB34B8-ECB9-49A1-97A4-2D802B25B0D1}">
      <dsp:nvSpPr>
        <dsp:cNvPr id="0" name=""/>
        <dsp:cNvSpPr/>
      </dsp:nvSpPr>
      <dsp:spPr>
        <a:xfrm rot="5400000">
          <a:off x="-174180" y="2206973"/>
          <a:ext cx="1161204" cy="812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Conclusion</a:t>
          </a:r>
          <a:endParaRPr lang="en-US" sz="1100" b="1" kern="1200" dirty="0"/>
        </a:p>
      </dsp:txBody>
      <dsp:txXfrm rot="-5400000">
        <a:off x="1" y="2439215"/>
        <a:ext cx="812843" cy="348361"/>
      </dsp:txXfrm>
    </dsp:sp>
    <dsp:sp modelId="{2C57E16A-36EB-4837-9E4C-CD56D49F69D1}">
      <dsp:nvSpPr>
        <dsp:cNvPr id="0" name=""/>
        <dsp:cNvSpPr/>
      </dsp:nvSpPr>
      <dsp:spPr>
        <a:xfrm rot="5400000">
          <a:off x="1892227" y="953408"/>
          <a:ext cx="754783" cy="29135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noProof="0" dirty="0" smtClean="0"/>
            <a:t>Interpret outcome</a:t>
          </a:r>
          <a:endParaRPr lang="en-US" sz="1100" kern="1200" noProof="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noProof="0" dirty="0" smtClean="0"/>
            <a:t>Formulate a statistical proposition</a:t>
          </a:r>
          <a:endParaRPr lang="en-US" sz="1100" kern="1200" noProof="0" dirty="0"/>
        </a:p>
      </dsp:txBody>
      <dsp:txXfrm rot="-5400000">
        <a:off x="812844" y="2069637"/>
        <a:ext cx="2876706" cy="681093"/>
      </dsp:txXfrm>
    </dsp:sp>
    <dsp:sp modelId="{E42CBD3F-7B83-42FA-95D3-F487A6076960}">
      <dsp:nvSpPr>
        <dsp:cNvPr id="0" name=""/>
        <dsp:cNvSpPr/>
      </dsp:nvSpPr>
      <dsp:spPr>
        <a:xfrm rot="5400000">
          <a:off x="-174180" y="3220540"/>
          <a:ext cx="1161204" cy="8128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Deliverable</a:t>
          </a:r>
          <a:endParaRPr lang="en-US" sz="1100" b="1" kern="1200" dirty="0"/>
        </a:p>
      </dsp:txBody>
      <dsp:txXfrm rot="-5400000">
        <a:off x="1" y="3452782"/>
        <a:ext cx="812843" cy="348361"/>
      </dsp:txXfrm>
    </dsp:sp>
    <dsp:sp modelId="{0EC74A5D-9AAA-486B-B1FA-0A6F5D029F94}">
      <dsp:nvSpPr>
        <dsp:cNvPr id="0" name=""/>
        <dsp:cNvSpPr/>
      </dsp:nvSpPr>
      <dsp:spPr>
        <a:xfrm rot="5400000">
          <a:off x="1892227" y="1966975"/>
          <a:ext cx="754783" cy="29135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Write report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Contact client and disclose results</a:t>
          </a:r>
          <a:endParaRPr lang="en-US" sz="1100" kern="1200" dirty="0"/>
        </a:p>
      </dsp:txBody>
      <dsp:txXfrm rot="-5400000">
        <a:off x="812844" y="3083204"/>
        <a:ext cx="2876706" cy="681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3F7BF-10E0-4F2C-A77D-0619A3526A8D}">
      <dsp:nvSpPr>
        <dsp:cNvPr id="0" name=""/>
        <dsp:cNvSpPr/>
      </dsp:nvSpPr>
      <dsp:spPr>
        <a:xfrm>
          <a:off x="3881" y="6176"/>
          <a:ext cx="1487977" cy="595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noProof="0" dirty="0" smtClean="0"/>
            <a:t>Moodle</a:t>
          </a:r>
          <a:endParaRPr lang="en-GB" sz="1300" kern="1200" noProof="0" dirty="0"/>
        </a:p>
      </dsp:txBody>
      <dsp:txXfrm>
        <a:off x="3881" y="6176"/>
        <a:ext cx="1487977" cy="595191"/>
      </dsp:txXfrm>
    </dsp:sp>
    <dsp:sp modelId="{5FD9A807-9A1C-48AC-865A-9373FD0B4A1B}">
      <dsp:nvSpPr>
        <dsp:cNvPr id="0" name=""/>
        <dsp:cNvSpPr/>
      </dsp:nvSpPr>
      <dsp:spPr>
        <a:xfrm>
          <a:off x="3881" y="601367"/>
          <a:ext cx="148797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300" kern="1200" dirty="0" smtClean="0"/>
            <a:t>Cours Progress</a:t>
          </a:r>
          <a:endParaRPr lang="de-C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noProof="0" dirty="0" smtClean="0"/>
            <a:t>Solved</a:t>
          </a:r>
          <a:r>
            <a:rPr lang="de-CH" sz="1300" kern="1200" dirty="0" smtClean="0"/>
            <a:t> </a:t>
          </a:r>
          <a:r>
            <a:rPr lang="en-US" sz="1300" kern="1200" noProof="0" dirty="0" smtClean="0"/>
            <a:t>exercises</a:t>
          </a:r>
          <a:endParaRPr lang="en-US" sz="1300" kern="1200" noProof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300" kern="1200" dirty="0" smtClean="0"/>
            <a:t>…</a:t>
          </a:r>
          <a:endParaRPr lang="de-CH" sz="1300" kern="1200" dirty="0"/>
        </a:p>
      </dsp:txBody>
      <dsp:txXfrm>
        <a:off x="3881" y="601367"/>
        <a:ext cx="1487977" cy="1625040"/>
      </dsp:txXfrm>
    </dsp:sp>
    <dsp:sp modelId="{BD2E4875-ACF0-4103-94A1-253F345559D6}">
      <dsp:nvSpPr>
        <dsp:cNvPr id="0" name=""/>
        <dsp:cNvSpPr/>
      </dsp:nvSpPr>
      <dsp:spPr>
        <a:xfrm>
          <a:off x="1700176" y="6176"/>
          <a:ext cx="1487977" cy="595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noProof="0" dirty="0" smtClean="0"/>
            <a:t>Moodle</a:t>
          </a:r>
          <a:r>
            <a:rPr lang="de-CH" sz="1300" kern="1200" dirty="0" smtClean="0"/>
            <a:t> log </a:t>
          </a:r>
          <a:r>
            <a:rPr lang="en-US" sz="1300" kern="1200" noProof="0" dirty="0" smtClean="0"/>
            <a:t>file</a:t>
          </a:r>
          <a:endParaRPr lang="en-US" sz="1300" kern="1200" noProof="0" dirty="0"/>
        </a:p>
      </dsp:txBody>
      <dsp:txXfrm>
        <a:off x="1700176" y="6176"/>
        <a:ext cx="1487977" cy="595191"/>
      </dsp:txXfrm>
    </dsp:sp>
    <dsp:sp modelId="{87A1B9A9-F73E-4B0C-986C-2023D405FBD1}">
      <dsp:nvSpPr>
        <dsp:cNvPr id="0" name=""/>
        <dsp:cNvSpPr/>
      </dsp:nvSpPr>
      <dsp:spPr>
        <a:xfrm>
          <a:off x="1700176" y="601367"/>
          <a:ext cx="148797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noProof="0" dirty="0" smtClean="0"/>
            <a:t>Click based actions</a:t>
          </a:r>
          <a:endParaRPr lang="en-US" sz="1300" kern="1200" noProof="0" dirty="0"/>
        </a:p>
      </dsp:txBody>
      <dsp:txXfrm>
        <a:off x="1700176" y="601367"/>
        <a:ext cx="1487977" cy="1625040"/>
      </dsp:txXfrm>
    </dsp:sp>
    <dsp:sp modelId="{9D7A1245-5783-449E-8EDC-0E76BB72E8C9}">
      <dsp:nvSpPr>
        <dsp:cNvPr id="0" name=""/>
        <dsp:cNvSpPr/>
      </dsp:nvSpPr>
      <dsp:spPr>
        <a:xfrm>
          <a:off x="3396471" y="0"/>
          <a:ext cx="1487977" cy="595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Final </a:t>
          </a:r>
          <a:r>
            <a:rPr lang="en-US" sz="1300" kern="1200" noProof="0" dirty="0" smtClean="0"/>
            <a:t>exam</a:t>
          </a:r>
          <a:endParaRPr lang="en-US" sz="1300" kern="1200" noProof="0" dirty="0"/>
        </a:p>
      </dsp:txBody>
      <dsp:txXfrm>
        <a:off x="3396471" y="0"/>
        <a:ext cx="1487977" cy="595191"/>
      </dsp:txXfrm>
    </dsp:sp>
    <dsp:sp modelId="{E9C8A6B4-D435-4F36-9B54-FBB49E9D0D9D}">
      <dsp:nvSpPr>
        <dsp:cNvPr id="0" name=""/>
        <dsp:cNvSpPr/>
      </dsp:nvSpPr>
      <dsp:spPr>
        <a:xfrm>
          <a:off x="3396471" y="607544"/>
          <a:ext cx="148797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noProof="0" dirty="0" smtClean="0"/>
            <a:t>Exercise</a:t>
          </a:r>
          <a:r>
            <a:rPr lang="de-CH" sz="1300" kern="1200" dirty="0" smtClean="0"/>
            <a:t> </a:t>
          </a:r>
          <a:r>
            <a:rPr lang="en-US" sz="1300" kern="1200" noProof="0" dirty="0" smtClean="0"/>
            <a:t>results</a:t>
          </a:r>
          <a:endParaRPr lang="en-US" sz="1300" kern="1200" noProof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300" kern="1200" dirty="0" smtClean="0"/>
            <a:t>Grade</a:t>
          </a:r>
          <a:endParaRPr lang="de-CH" sz="1300" kern="1200" dirty="0"/>
        </a:p>
      </dsp:txBody>
      <dsp:txXfrm>
        <a:off x="3396471" y="607544"/>
        <a:ext cx="1487977" cy="1625040"/>
      </dsp:txXfrm>
    </dsp:sp>
    <dsp:sp modelId="{B3216FBE-CB57-42D4-82BF-A255709B688D}">
      <dsp:nvSpPr>
        <dsp:cNvPr id="0" name=""/>
        <dsp:cNvSpPr/>
      </dsp:nvSpPr>
      <dsp:spPr>
        <a:xfrm>
          <a:off x="5092765" y="6176"/>
          <a:ext cx="1487977" cy="595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kern="1200" dirty="0" smtClean="0"/>
            <a:t>Group </a:t>
          </a:r>
          <a:r>
            <a:rPr lang="en-US" sz="1300" kern="1200" noProof="0" dirty="0" smtClean="0"/>
            <a:t>rolls</a:t>
          </a:r>
          <a:endParaRPr lang="en-US" sz="1300" kern="1200" noProof="0" dirty="0"/>
        </a:p>
      </dsp:txBody>
      <dsp:txXfrm>
        <a:off x="5092765" y="6176"/>
        <a:ext cx="1487977" cy="595191"/>
      </dsp:txXfrm>
    </dsp:sp>
    <dsp:sp modelId="{B1BA51C6-4F62-4863-BEE3-569A79823F1D}">
      <dsp:nvSpPr>
        <dsp:cNvPr id="0" name=""/>
        <dsp:cNvSpPr/>
      </dsp:nvSpPr>
      <dsp:spPr>
        <a:xfrm>
          <a:off x="5092765" y="601367"/>
          <a:ext cx="148797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noProof="0" dirty="0" smtClean="0"/>
            <a:t>Start of semester</a:t>
          </a:r>
          <a:endParaRPr lang="en-US" sz="1300" kern="1200" noProof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noProof="0" dirty="0" smtClean="0"/>
            <a:t>End of semester </a:t>
          </a:r>
          <a:endParaRPr lang="en-US" sz="1300" kern="1200" noProof="0" dirty="0"/>
        </a:p>
      </dsp:txBody>
      <dsp:txXfrm>
        <a:off x="5092765" y="601367"/>
        <a:ext cx="1487977" cy="1625040"/>
      </dsp:txXfrm>
    </dsp:sp>
    <dsp:sp modelId="{C8A9E05C-7EDF-49E3-871B-EE81CBFB07ED}">
      <dsp:nvSpPr>
        <dsp:cNvPr id="0" name=""/>
        <dsp:cNvSpPr/>
      </dsp:nvSpPr>
      <dsp:spPr>
        <a:xfrm>
          <a:off x="6789060" y="6176"/>
          <a:ext cx="1487977" cy="595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noProof="0" dirty="0" smtClean="0"/>
            <a:t>Demographic</a:t>
          </a:r>
          <a:r>
            <a:rPr lang="de-CH" sz="1300" kern="1200" dirty="0" smtClean="0"/>
            <a:t> </a:t>
          </a:r>
          <a:r>
            <a:rPr lang="en-US" sz="1300" kern="1200" noProof="0" dirty="0" smtClean="0"/>
            <a:t>data</a:t>
          </a:r>
          <a:endParaRPr lang="en-US" sz="1300" kern="1200" noProof="0" dirty="0"/>
        </a:p>
      </dsp:txBody>
      <dsp:txXfrm>
        <a:off x="6789060" y="6176"/>
        <a:ext cx="1487977" cy="595191"/>
      </dsp:txXfrm>
    </dsp:sp>
    <dsp:sp modelId="{93F9CF23-75AF-4F8E-A65C-ABA9F9E2634F}">
      <dsp:nvSpPr>
        <dsp:cNvPr id="0" name=""/>
        <dsp:cNvSpPr/>
      </dsp:nvSpPr>
      <dsp:spPr>
        <a:xfrm>
          <a:off x="6789060" y="601367"/>
          <a:ext cx="1487977" cy="1625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300" kern="1200" dirty="0" smtClean="0"/>
            <a:t>Age</a:t>
          </a:r>
          <a:endParaRPr lang="de-C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300" kern="1200" dirty="0" smtClean="0"/>
            <a:t>Sex</a:t>
          </a:r>
          <a:endParaRPr lang="de-CH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300" kern="1200" dirty="0" smtClean="0"/>
            <a:t>…</a:t>
          </a:r>
          <a:endParaRPr lang="de-CH" sz="1300" kern="1200" dirty="0"/>
        </a:p>
      </dsp:txBody>
      <dsp:txXfrm>
        <a:off x="6789060" y="601367"/>
        <a:ext cx="1487977" cy="1625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01.03.17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01.03.17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6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9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732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CF4-91EC-42B6-BCC2-412CACAC7184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EF5-6C5F-47D0-8C86-4D7D0C686AA9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4705-F334-41EB-94A8-FB2E5A92F9E7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B493-58EA-4B1B-8495-131147AD0E0F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029-4FC4-4BE5-B6E4-95A629EA0197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2178-7766-4FC3-BCCA-A9674B2655BE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7FFB-86D4-46C6-968E-8EA2EAEDB42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B065-E662-4812-94C2-BF302CEFAD26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2F0E-949A-43C0-AEAA-B39C03E404AB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0CB9-FD89-4559-BC7C-6CFF5C7B6594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D4EE-927B-4E3B-90AE-9F2B788D96A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0B-CAE7-4A7C-BC46-E833D7878397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9407-83F0-4F79-B328-57F4DCF7C551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4F9D-17D8-4D29-AF1C-2513A87998D9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2AD0-B409-4B9B-8D18-26F7FF0E64AD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D0AA-79F7-4BB4-AC0C-0BE8BC73B234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194-2219-4985-A567-9E77E4FC8AF6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8B7C-C898-4E27-846B-E0F107CCF7C3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0368-4E11-4D72-A3DC-B60BD5A0BD8E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413-EF7D-4895-B891-FB674E1FCACA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184-C9E1-4429-AAFB-BFB96322C401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ED64-33AC-47C7-90DD-D3648E6C12C3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6F2-AC2D-4D3D-AFF1-2FD2265F2048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CC36-2604-43A7-A137-C33474DFB758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3EFF-506C-4FC2-8915-9565052BBCA5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2787-5C79-45A4-A057-546DCC444BEA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9947-563F-49E1-8F56-19375CF427DD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35BD-DD06-4A6F-B83D-DE4EE4514386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F95A-F699-416B-B731-CEABEE235C9F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0066-F3E9-4F94-B070-91BDFBF1831D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1C48-6F61-4A6C-A467-7684042A85D4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F1C4-B86E-48EC-A5C7-DC8FDADC4987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4435-3699-45FB-BEF0-1D06AB3E678A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98B-B9CA-4232-B8CD-57DF3442C17E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A8F2-58F1-4360-8679-AB2987071B23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1D00-728C-4740-BCA3-67A529325D4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A442-7FBA-44C6-809A-FB1AA27F1CA5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E881-FF83-46E0-95D6-62A30EDD6808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5AE2-5F30-4D65-A317-B6DE370C176B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08AF-672C-4D7B-8F86-60FA24CFA4EF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F2FF-21FE-4BC2-81CE-60E8E41886D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8119-F641-42F2-9E6E-0F09575D4166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2B11-E45D-411D-A722-CCED7C6B2360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EA4C-6096-4811-A890-439C1130B268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8A87-AFC5-4ECD-A9A8-0853DD86EA0E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EAF7-4BBA-417C-B40F-1BEC00D9811E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A45F-3A54-447A-AE09-C76807A080DA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98DF-02E9-43E7-B9C3-879324CFAFBD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1DD1-17EE-4BC8-B198-76B6C39BCC92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B1E3-224B-49E2-9D5E-A0DE882B1DFE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3D13-60B2-4302-8402-6A030F4A4540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6426-D17B-43E1-818E-CFA1349CC21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B912-7357-462D-BB09-A4075B9430D4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F5C3-8ED2-4A53-AD56-56DF5E0946A9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55EE-4650-42E2-A369-92588E36381B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1AFC-3BF8-467B-AF4D-2FF736DCDCE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ED1-7D89-45C3-B5BE-4E57CAAAF056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2F95-E7B0-4C16-9BCE-DE55332C7A68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D2A8-AA66-4CBD-9618-535DCA913231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EE9B-80BB-4DD3-A01A-1EC69CC6F433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54017-4A58-4456-912E-919BC75B05B7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69A5-12CD-40BA-BB3B-384F20DFA903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FF4E-6D83-414F-AB0A-2EF5E7A42368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7159-2AAA-4220-ACFE-A28A093084B1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CA35-AFEB-4ECE-83CA-218FCEAD08B1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9931-923B-4988-B6E6-09EA063ABD9E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07D1-48F9-4A80-AAA6-254EC476EFCF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7249-6AA6-4F1A-9DA9-6D464A10520A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C154-6DB9-487A-B71C-4D3DA0B6DFE1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62E1-503C-46F7-B92B-AC7FF2B534D2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BECB-C74A-44AB-BE35-6156D1E13FA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906F-C0C6-460F-A45F-D264AC53C06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2CA476B-4B18-48AE-BD89-A554DEBB9BB1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baseline="0" dirty="0" err="1" smtClean="0"/>
              <a:t>StatsLab</a:t>
            </a:r>
            <a:r>
              <a:rPr lang="en-GB" sz="800" b="1" baseline="0" dirty="0" smtClean="0"/>
              <a:t>: Learning Analytics</a:t>
            </a:r>
            <a:endParaRPr lang="en-GB" sz="800" baseline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591A84-9B16-41A4-A74C-A8CDCBB05572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695DDD2-2E4C-429E-A144-F860EAC5CB19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567DAB6-656D-401F-9F42-FE44B7DC336C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FEA7483-346C-491E-AF65-6A36D248CFC1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2599B22-88A8-4747-800F-7E9ABB21B372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02B3A89-5E05-4BD1-8823-4CB170F2C756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6782D5-C8FE-42A0-94D9-0957A8CA5412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21233D7-410F-488C-864D-4B129CE3EDB7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pPr algn="r"/>
            <a:r>
              <a:rPr lang="en-US" dirty="0" smtClean="0"/>
              <a:t>De </a:t>
            </a:r>
            <a:r>
              <a:rPr lang="en-US" dirty="0"/>
              <a:t>la Cruz Ceballos Oliver‎</a:t>
            </a:r>
          </a:p>
          <a:p>
            <a:pPr algn="r"/>
            <a:r>
              <a:rPr lang="en-US" dirty="0"/>
              <a:t>Krishna </a:t>
            </a:r>
            <a:r>
              <a:rPr lang="en-US" dirty="0" err="1"/>
              <a:t>Vaibhav</a:t>
            </a:r>
            <a:endParaRPr lang="en-US" dirty="0"/>
          </a:p>
          <a:p>
            <a:pPr algn="r"/>
            <a:r>
              <a:rPr lang="en-US" dirty="0"/>
              <a:t>Scherrer Michael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0562-F721-4738-8462-362709843D4B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Scherrer Michael, Oliver De La Cruz, </a:t>
            </a:r>
            <a:r>
              <a:rPr lang="en-GB" dirty="0" err="1" smtClean="0"/>
              <a:t>Vaibhav</a:t>
            </a:r>
            <a:r>
              <a:rPr lang="en-GB" dirty="0" smtClean="0"/>
              <a:t> Krishna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Analytics </a:t>
            </a:r>
            <a:br>
              <a:rPr lang="en-US" dirty="0"/>
            </a:br>
            <a:r>
              <a:rPr lang="en-US" sz="2000" dirty="0"/>
              <a:t>(</a:t>
            </a:r>
            <a:r>
              <a:rPr lang="en-US" sz="2000" dirty="0" smtClean="0"/>
              <a:t>D-Math, </a:t>
            </a:r>
            <a:r>
              <a:rPr lang="en-US" sz="2000" dirty="0"/>
              <a:t>ETH)</a:t>
            </a:r>
            <a:endParaRPr lang="en-GB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b="1" i="1" dirty="0" smtClean="0"/>
              <a:t>Thank You</a:t>
            </a:r>
            <a:r>
              <a:rPr lang="mr-IN" b="1" i="1" dirty="0" smtClean="0"/>
              <a:t>…</a:t>
            </a:r>
            <a:endParaRPr lang="en-GB" b="1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B019-0DFA-4A66-95C1-864225CC19BF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35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23851" y="2063662"/>
            <a:ext cx="8496298" cy="2877505"/>
          </a:xfrm>
        </p:spPr>
        <p:txBody>
          <a:bodyPr/>
          <a:lstStyle/>
          <a:p>
            <a:pPr marL="285750" indent="-285750">
              <a:buFont typeface="Wingdings" charset="2"/>
              <a:buChar char="Ø"/>
            </a:pPr>
            <a:endParaRPr lang="en-GB" sz="2000" dirty="0" smtClean="0"/>
          </a:p>
          <a:p>
            <a:pPr marL="285750" indent="-285750">
              <a:buFont typeface="Wingdings" charset="2"/>
              <a:buChar char="Ø"/>
            </a:pPr>
            <a:r>
              <a:rPr lang="en-GB" sz="2000" dirty="0" smtClean="0"/>
              <a:t>Executive Summary</a:t>
            </a:r>
          </a:p>
          <a:p>
            <a:pPr marL="285750" indent="-285750">
              <a:buFont typeface="Wingdings" charset="2"/>
              <a:buChar char="Ø"/>
            </a:pPr>
            <a:endParaRPr lang="en-GB" sz="2000" dirty="0"/>
          </a:p>
          <a:p>
            <a:pPr marL="285750" indent="-285750">
              <a:buFont typeface="Wingdings" charset="2"/>
              <a:buChar char="Ø"/>
            </a:pPr>
            <a:r>
              <a:rPr lang="en-GB" sz="2000" dirty="0" smtClean="0"/>
              <a:t>Analytical Solution</a:t>
            </a:r>
          </a:p>
          <a:p>
            <a:pPr marL="285750" indent="-285750">
              <a:buFont typeface="Wingdings" charset="2"/>
              <a:buChar char="Ø"/>
            </a:pPr>
            <a:endParaRPr lang="en-GB" sz="2000" dirty="0"/>
          </a:p>
          <a:p>
            <a:pPr marL="285750" indent="-285750">
              <a:buFont typeface="Wingdings" charset="2"/>
              <a:buChar char="Ø"/>
            </a:pPr>
            <a:r>
              <a:rPr lang="en-GB" sz="2000" dirty="0" smtClean="0"/>
              <a:t>Work Flow</a:t>
            </a:r>
            <a:endParaRPr lang="en-GB" sz="2000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23850" y="618000"/>
            <a:ext cx="8496299" cy="980063"/>
          </a:xfrm>
        </p:spPr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015321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8"/>
            <a:ext cx="8496300" cy="1034149"/>
          </a:xfrm>
        </p:spPr>
        <p:txBody>
          <a:bodyPr/>
          <a:lstStyle/>
          <a:p>
            <a:r>
              <a:rPr lang="en-GB" dirty="0" smtClean="0"/>
              <a:t>Executive Summary</a:t>
            </a:r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fld id="{B543C14B-385E-4167-BB0B-ADBAF308BD75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8626351" y="6308726"/>
            <a:ext cx="266700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191"/>
          <a:stretch>
            <a:fillRect/>
          </a:stretch>
        </p:blipFill>
        <p:spPr>
          <a:xfrm>
            <a:off x="323850" y="1630268"/>
            <a:ext cx="8496300" cy="4204513"/>
          </a:xfrm>
        </p:spPr>
      </p:pic>
      <p:sp>
        <p:nvSpPr>
          <p:cNvPr id="3" name="Pentagon 2"/>
          <p:cNvSpPr/>
          <p:nvPr/>
        </p:nvSpPr>
        <p:spPr>
          <a:xfrm>
            <a:off x="323850" y="1698587"/>
            <a:ext cx="2879998" cy="199018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323850" y="3732524"/>
            <a:ext cx="2879998" cy="200579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7977" y="1893461"/>
            <a:ext cx="508804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400" dirty="0" smtClean="0">
                <a:latin typeface="ArialMT" charset="0"/>
              </a:rPr>
              <a:t>In </a:t>
            </a:r>
            <a:r>
              <a:rPr lang="en-US" sz="1400" dirty="0">
                <a:latin typeface="ArialMT" charset="0"/>
              </a:rPr>
              <a:t>the course Principles of Economics, </a:t>
            </a:r>
            <a:r>
              <a:rPr lang="en-US" sz="1400" dirty="0">
                <a:latin typeface="ArialMT" charset="0"/>
              </a:rPr>
              <a:t>Dr. </a:t>
            </a:r>
            <a:r>
              <a:rPr lang="en-US" sz="1400" dirty="0" err="1">
                <a:latin typeface="ArialMT" charset="0"/>
              </a:rPr>
              <a:t>Urs</a:t>
            </a:r>
            <a:r>
              <a:rPr lang="en-US" sz="1400" dirty="0">
                <a:latin typeface="ArialMT" charset="0"/>
              </a:rPr>
              <a:t> </a:t>
            </a:r>
            <a:r>
              <a:rPr lang="en-US" sz="1400" dirty="0" err="1">
                <a:latin typeface="ArialMT" charset="0"/>
              </a:rPr>
              <a:t>Brändle</a:t>
            </a:r>
            <a:r>
              <a:rPr lang="en-US" sz="1400" dirty="0">
                <a:latin typeface="ArialMT" charset="0"/>
              </a:rPr>
              <a:t/>
            </a:r>
            <a:br>
              <a:rPr lang="en-US" sz="1400" dirty="0">
                <a:latin typeface="ArialMT" charset="0"/>
              </a:rPr>
            </a:br>
            <a:r>
              <a:rPr lang="en-US" sz="1400" dirty="0" smtClean="0">
                <a:latin typeface="ArialMT" charset="0"/>
              </a:rPr>
              <a:t>conduct </a:t>
            </a:r>
            <a:r>
              <a:rPr lang="en-US" sz="1400" dirty="0" smtClean="0">
                <a:latin typeface="ArialMT" charset="0"/>
              </a:rPr>
              <a:t>a </a:t>
            </a:r>
            <a:r>
              <a:rPr lang="en-US" sz="1400" dirty="0">
                <a:latin typeface="ArialMT" charset="0"/>
              </a:rPr>
              <a:t>flipped classroom </a:t>
            </a:r>
            <a:r>
              <a:rPr lang="en-US" sz="1400" dirty="0" smtClean="0">
                <a:latin typeface="ArialMT" charset="0"/>
              </a:rPr>
              <a:t>setting </a:t>
            </a:r>
            <a:r>
              <a:rPr lang="en-US" sz="1400" dirty="0">
                <a:latin typeface="ArialMT" charset="0"/>
              </a:rPr>
              <a:t>for teaching. Students prepare topics before class with the help of online materials (videos, texts, quizzes), then deepen their understanding in tutored classes. In this project, LMS-interaction-data and quiz-results from 120 students will be compared with their </a:t>
            </a:r>
            <a:r>
              <a:rPr lang="en-US" sz="1400" dirty="0" smtClean="0">
                <a:latin typeface="ArialMT" charset="0"/>
              </a:rPr>
              <a:t>detailed </a:t>
            </a:r>
            <a:r>
              <a:rPr lang="en-US" sz="1400" dirty="0">
                <a:latin typeface="ArialMT" charset="0"/>
              </a:rPr>
              <a:t>exam-results in order to find possible correlations. 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3419872" y="1726275"/>
            <a:ext cx="5339829" cy="19624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19872" y="3771231"/>
            <a:ext cx="5339829" cy="19624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934" y="4366087"/>
            <a:ext cx="51177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ArialMT" charset="0"/>
              </a:rPr>
              <a:t>Using interaction data and exam performance to improve flipped-classroom </a:t>
            </a:r>
            <a:r>
              <a:rPr lang="en-US" sz="1400" dirty="0" smtClean="0">
                <a:latin typeface="ArialMT" charset="0"/>
              </a:rPr>
              <a:t>didactics. The </a:t>
            </a:r>
            <a:r>
              <a:rPr lang="en-US" sz="1400" dirty="0">
                <a:latin typeface="ArialMT" charset="0"/>
              </a:rPr>
              <a:t>outcomes will be used to optimize materials for the out-of-class phase of the course.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4945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23851" y="2063662"/>
            <a:ext cx="8496298" cy="2877505"/>
          </a:xfrm>
          <a:ln>
            <a:solidFill>
              <a:schemeClr val="accent6"/>
            </a:solidFill>
          </a:ln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sz="2800" b="1" dirty="0" smtClean="0"/>
              <a:t>     Analytical Solution  </a:t>
            </a:r>
          </a:p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23850" y="618000"/>
            <a:ext cx="8496299" cy="980063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grpSp>
        <p:nvGrpSpPr>
          <p:cNvPr id="3" name="Group 2"/>
          <p:cNvGrpSpPr/>
          <p:nvPr/>
        </p:nvGrpSpPr>
        <p:grpSpPr>
          <a:xfrm>
            <a:off x="4788024" y="2780928"/>
            <a:ext cx="648072" cy="1368152"/>
            <a:chOff x="4211960" y="2636912"/>
            <a:chExt cx="539874" cy="1728192"/>
          </a:xfrm>
          <a:solidFill>
            <a:schemeClr val="accent5"/>
          </a:solidFill>
        </p:grpSpPr>
        <p:sp>
          <p:nvSpPr>
            <p:cNvPr id="2" name="Chevron 1"/>
            <p:cNvSpPr/>
            <p:nvPr/>
          </p:nvSpPr>
          <p:spPr>
            <a:xfrm>
              <a:off x="4211960" y="2636912"/>
              <a:ext cx="216024" cy="17281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4373885" y="2636912"/>
              <a:ext cx="216024" cy="17281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4535810" y="2636912"/>
              <a:ext cx="216024" cy="17281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646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What is Learning Analytics ?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5B0C-0357-4347-B210-12C9961018CE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191"/>
          <a:stretch>
            <a:fillRect/>
          </a:stretch>
        </p:blipFill>
        <p:spPr>
          <a:xfrm>
            <a:off x="323850" y="1619938"/>
            <a:ext cx="8496300" cy="4204536"/>
          </a:xfrm>
        </p:spPr>
      </p:pic>
      <p:sp>
        <p:nvSpPr>
          <p:cNvPr id="3" name="TextBox 2"/>
          <p:cNvSpPr txBox="1"/>
          <p:nvPr/>
        </p:nvSpPr>
        <p:spPr>
          <a:xfrm>
            <a:off x="900582" y="3060114"/>
            <a:ext cx="7670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“ Learning analytics is the measurement, collection, analysis </a:t>
            </a:r>
          </a:p>
          <a:p>
            <a:r>
              <a:rPr lang="en-US" sz="2000" b="1" i="1" dirty="0" smtClean="0"/>
              <a:t>and reporting of data about learners and their contexts, for</a:t>
            </a:r>
          </a:p>
          <a:p>
            <a:r>
              <a:rPr lang="en-US" sz="2000" b="1" i="1" dirty="0"/>
              <a:t>t</a:t>
            </a:r>
            <a:r>
              <a:rPr lang="en-US" sz="2000" b="1" i="1" dirty="0" smtClean="0"/>
              <a:t>he purpose of understanding and </a:t>
            </a:r>
            <a:r>
              <a:rPr lang="en-US" sz="2000" b="1" i="1" dirty="0" err="1" smtClean="0"/>
              <a:t>optimising</a:t>
            </a:r>
            <a:r>
              <a:rPr lang="en-US" sz="2000" b="1" i="1" dirty="0" smtClean="0"/>
              <a:t> learning and</a:t>
            </a:r>
          </a:p>
          <a:p>
            <a:r>
              <a:rPr lang="en-US" sz="2000" b="1" i="1" dirty="0"/>
              <a:t>t</a:t>
            </a:r>
            <a:r>
              <a:rPr lang="en-US" sz="2000" b="1" i="1" dirty="0" smtClean="0"/>
              <a:t>he environments in which it occurs. “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588244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33584" y="633335"/>
            <a:ext cx="8496300" cy="1013969"/>
          </a:xfrm>
        </p:spPr>
        <p:txBody>
          <a:bodyPr/>
          <a:lstStyle/>
          <a:p>
            <a:r>
              <a:rPr lang="en-GB" dirty="0" smtClean="0"/>
              <a:t>Framework</a:t>
            </a:r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>
          <a:xfrm>
            <a:off x="323850" y="5852318"/>
            <a:ext cx="8496300" cy="427535"/>
          </a:xfrm>
          <a:solidFill>
            <a:schemeClr val="accent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7937624" y="6308726"/>
            <a:ext cx="612068" cy="468312"/>
          </a:xfrm>
        </p:spPr>
        <p:txBody>
          <a:bodyPr/>
          <a:lstStyle/>
          <a:p>
            <a:fld id="{0F849B7D-F024-435D-BCFF-1CC2F8A7CF9B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8626351" y="6308726"/>
            <a:ext cx="266700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191"/>
          <a:stretch>
            <a:fillRect/>
          </a:stretch>
        </p:blipFill>
        <p:spPr>
          <a:xfrm>
            <a:off x="323850" y="1630268"/>
            <a:ext cx="8496300" cy="4204513"/>
          </a:xfrm>
        </p:spPr>
      </p:pic>
      <p:grpSp>
        <p:nvGrpSpPr>
          <p:cNvPr id="7" name="Group 6"/>
          <p:cNvGrpSpPr/>
          <p:nvPr/>
        </p:nvGrpSpPr>
        <p:grpSpPr>
          <a:xfrm>
            <a:off x="985392" y="1628800"/>
            <a:ext cx="7103137" cy="4180297"/>
            <a:chOff x="985392" y="1628800"/>
            <a:chExt cx="7103137" cy="4180297"/>
          </a:xfrm>
        </p:grpSpPr>
        <p:sp>
          <p:nvSpPr>
            <p:cNvPr id="3" name="Rounded Rectangle 2"/>
            <p:cNvSpPr/>
            <p:nvPr/>
          </p:nvSpPr>
          <p:spPr>
            <a:xfrm>
              <a:off x="1583668" y="2004332"/>
              <a:ext cx="5976664" cy="345638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3" idx="0"/>
            </p:cNvCxnSpPr>
            <p:nvPr/>
          </p:nvCxnSpPr>
          <p:spPr>
            <a:xfrm>
              <a:off x="4572000" y="2004332"/>
              <a:ext cx="0" cy="3402914"/>
            </a:xfrm>
            <a:prstGeom prst="line">
              <a:avLst/>
            </a:prstGeom>
            <a:ln w="19050" cap="sq">
              <a:solidFill>
                <a:schemeClr val="accent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83668" y="3717032"/>
              <a:ext cx="5976664" cy="0"/>
            </a:xfrm>
            <a:prstGeom prst="line">
              <a:avLst/>
            </a:prstGeom>
            <a:ln w="19050" cap="sq">
              <a:solidFill>
                <a:schemeClr val="accent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Callout 13"/>
            <p:cNvSpPr/>
            <p:nvPr/>
          </p:nvSpPr>
          <p:spPr>
            <a:xfrm>
              <a:off x="1043608" y="2492896"/>
              <a:ext cx="540060" cy="1178882"/>
            </a:xfrm>
            <a:prstGeom prst="rightArrowCallou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ight Arrow Callout 14"/>
            <p:cNvSpPr/>
            <p:nvPr/>
          </p:nvSpPr>
          <p:spPr>
            <a:xfrm>
              <a:off x="1043608" y="3968506"/>
              <a:ext cx="540060" cy="1178882"/>
            </a:xfrm>
            <a:prstGeom prst="rightArrowCallou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Callout 16"/>
            <p:cNvSpPr/>
            <p:nvPr/>
          </p:nvSpPr>
          <p:spPr>
            <a:xfrm rot="10800000">
              <a:off x="7524328" y="2492896"/>
              <a:ext cx="540060" cy="1178882"/>
            </a:xfrm>
            <a:prstGeom prst="rightArrowCallou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Callout 17"/>
            <p:cNvSpPr/>
            <p:nvPr/>
          </p:nvSpPr>
          <p:spPr>
            <a:xfrm rot="10800000">
              <a:off x="7548469" y="3968506"/>
              <a:ext cx="540060" cy="1178882"/>
            </a:xfrm>
            <a:prstGeom prst="rightArrowCallou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Callout 18"/>
            <p:cNvSpPr/>
            <p:nvPr/>
          </p:nvSpPr>
          <p:spPr>
            <a:xfrm rot="5400000">
              <a:off x="2885192" y="1258848"/>
              <a:ext cx="385284" cy="1178882"/>
            </a:xfrm>
            <a:prstGeom prst="rightArrowCallou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Callout 19"/>
            <p:cNvSpPr/>
            <p:nvPr/>
          </p:nvSpPr>
          <p:spPr>
            <a:xfrm rot="5400000">
              <a:off x="5873524" y="1246469"/>
              <a:ext cx="385284" cy="1178882"/>
            </a:xfrm>
            <a:prstGeom prst="rightArrowCallou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Callout 20"/>
            <p:cNvSpPr/>
            <p:nvPr/>
          </p:nvSpPr>
          <p:spPr>
            <a:xfrm rot="16200000">
              <a:off x="2885192" y="5023181"/>
              <a:ext cx="385284" cy="1178882"/>
            </a:xfrm>
            <a:prstGeom prst="rightArrowCallou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Callout 21"/>
            <p:cNvSpPr/>
            <p:nvPr/>
          </p:nvSpPr>
          <p:spPr>
            <a:xfrm rot="16200000">
              <a:off x="5873524" y="5023181"/>
              <a:ext cx="385284" cy="1178882"/>
            </a:xfrm>
            <a:prstGeom prst="rightArrowCallou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03848" y="3508044"/>
              <a:ext cx="2736304" cy="3954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Learning Analytics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5768" y="2385123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What?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83662" y="241107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Why?</a:t>
              </a:r>
              <a:endParaRPr lang="en-US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5768" y="410775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How?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70838" y="408854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Who?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71008" y="2792695"/>
              <a:ext cx="2630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/>
                <a:t>Data, Environments, Context</a:t>
              </a:r>
              <a:endParaRPr lang="en-US" sz="1400" b="1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9257" y="2756188"/>
              <a:ext cx="28387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/>
                <a:t>Objectives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200" dirty="0" err="1"/>
                <a:t>e</a:t>
              </a:r>
              <a:r>
                <a:rPr lang="en-US" sz="1200" dirty="0" err="1" smtClean="0"/>
                <a:t>g</a:t>
              </a:r>
              <a:r>
                <a:rPr lang="en-US" sz="1200" dirty="0" smtClean="0"/>
                <a:t>. Monitoring, Prediction, Assessment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52804" y="4384641"/>
              <a:ext cx="29983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/>
                <a:t>Methods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200" dirty="0" err="1"/>
                <a:t>e</a:t>
              </a:r>
              <a:r>
                <a:rPr lang="en-US" sz="1200" dirty="0" err="1" smtClean="0"/>
                <a:t>g</a:t>
              </a:r>
              <a:r>
                <a:rPr lang="en-US" sz="1200" dirty="0" smtClean="0"/>
                <a:t>. Statistics, Visualizations, Data Mining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7773" y="4393369"/>
              <a:ext cx="25726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/>
                <a:t>Stakeholders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200" dirty="0" err="1"/>
                <a:t>e</a:t>
              </a:r>
              <a:r>
                <a:rPr lang="en-US" sz="1200" dirty="0" err="1" smtClean="0"/>
                <a:t>g</a:t>
              </a:r>
              <a:r>
                <a:rPr lang="en-US" sz="1200" dirty="0" smtClean="0"/>
                <a:t>. Learners, Teachers, Institutions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43808" y="1628800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Data</a:t>
              </a:r>
              <a:endParaRPr lang="en-US" sz="11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52120" y="1628800"/>
              <a:ext cx="7954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Indicators</a:t>
              </a:r>
              <a:endParaRPr 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16812" y="5547487"/>
              <a:ext cx="13596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smtClean="0"/>
                <a:t>Constraints, Ethics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7784" y="5517232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Integration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572683" y="4421171"/>
              <a:ext cx="12378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Design</a:t>
              </a:r>
              <a:r>
                <a:rPr lang="en-US" sz="1100" smtClean="0"/>
                <a:t>, Usability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669280" y="2882669"/>
              <a:ext cx="10631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Openness, </a:t>
              </a:r>
            </a:p>
            <a:p>
              <a:pPr algn="ctr"/>
              <a:r>
                <a:rPr lang="en-US" sz="1100" dirty="0" smtClean="0"/>
                <a:t>Heterogeneity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7553939" y="295153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Profiling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5400000">
              <a:off x="7388196" y="4438295"/>
              <a:ext cx="10550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Competences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8042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23851" y="2063662"/>
            <a:ext cx="8496298" cy="2877505"/>
          </a:xfrm>
          <a:ln>
            <a:solidFill>
              <a:schemeClr val="accent6"/>
            </a:solidFill>
          </a:ln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sz="2800" b="1" dirty="0" smtClean="0"/>
              <a:t>       Work-Flow</a:t>
            </a:r>
          </a:p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23850" y="618000"/>
            <a:ext cx="8496299" cy="980063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9" name="Rechteck 8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eck 9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grpSp>
        <p:nvGrpSpPr>
          <p:cNvPr id="3" name="Group 2"/>
          <p:cNvGrpSpPr/>
          <p:nvPr/>
        </p:nvGrpSpPr>
        <p:grpSpPr>
          <a:xfrm>
            <a:off x="4788024" y="2780928"/>
            <a:ext cx="648072" cy="1368152"/>
            <a:chOff x="4211960" y="2636912"/>
            <a:chExt cx="539874" cy="1728192"/>
          </a:xfrm>
          <a:solidFill>
            <a:schemeClr val="accent5"/>
          </a:solidFill>
        </p:grpSpPr>
        <p:sp>
          <p:nvSpPr>
            <p:cNvPr id="2" name="Chevron 1"/>
            <p:cNvSpPr/>
            <p:nvPr/>
          </p:nvSpPr>
          <p:spPr>
            <a:xfrm>
              <a:off x="4211960" y="2636912"/>
              <a:ext cx="216024" cy="17281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>
              <a:off x="4373885" y="2636912"/>
              <a:ext cx="216024" cy="17281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4535810" y="2636912"/>
              <a:ext cx="216024" cy="17281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43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DA89-1DD3-4ACA-9EDA-72564E8A2A36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572000" y="6308726"/>
            <a:ext cx="3208613" cy="468312"/>
          </a:xfrm>
        </p:spPr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56800"/>
            <a:ext cx="8496300" cy="972000"/>
          </a:xfrm>
        </p:spPr>
        <p:txBody>
          <a:bodyPr/>
          <a:lstStyle/>
          <a:p>
            <a:r>
              <a:rPr lang="en-GB" dirty="0" smtClean="0"/>
              <a:t>Work-Flow</a:t>
            </a:r>
            <a:endParaRPr lang="en-GB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755576" y="2024087"/>
          <a:ext cx="3816424" cy="421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4720435"/>
              </p:ext>
            </p:extLst>
          </p:nvPr>
        </p:nvGraphicFramePr>
        <p:xfrm>
          <a:off x="4662029" y="2024087"/>
          <a:ext cx="3726395" cy="421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150200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Phase</a:t>
            </a:r>
            <a:r>
              <a:rPr lang="es-ES" b="1" u="sng" dirty="0" smtClean="0"/>
              <a:t> I</a:t>
            </a:r>
            <a:endParaRPr lang="es-ES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50200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 smtClean="0"/>
              <a:t>Phase</a:t>
            </a:r>
            <a:r>
              <a:rPr lang="es-ES" b="1" u="sng" dirty="0" smtClean="0"/>
              <a:t> II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3095459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620689"/>
            <a:ext cx="8496300" cy="1013969"/>
          </a:xfrm>
          <a:noFill/>
        </p:spPr>
        <p:txBody>
          <a:bodyPr/>
          <a:lstStyle/>
          <a:p>
            <a:r>
              <a:rPr lang="en-GB" dirty="0" smtClean="0">
                <a:solidFill>
                  <a:sysClr val="windowText" lastClr="000000"/>
                </a:solidFill>
              </a:rPr>
              <a:t>Data Sources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protection of privacy instead of names id’s are provided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C1A0-57FC-442A-BDEC-D6603A0BD7B7}" type="datetime1">
              <a:rPr lang="en-US" smtClean="0"/>
              <a:t>3/1/17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Scherrer Michael, Oliver De La Cruz, Vaibhav Krishna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191"/>
          <a:stretch>
            <a:fillRect/>
          </a:stretch>
        </p:blipFill>
        <p:spPr>
          <a:xfrm>
            <a:off x="323850" y="1619938"/>
            <a:ext cx="8496300" cy="4204536"/>
          </a:xfrm>
        </p:spPr>
      </p:pic>
      <p:graphicFrame>
        <p:nvGraphicFramePr>
          <p:cNvPr id="9" name="Diagramm 8"/>
          <p:cNvGraphicFramePr/>
          <p:nvPr/>
        </p:nvGraphicFramePr>
        <p:xfrm>
          <a:off x="431540" y="2348544"/>
          <a:ext cx="8280920" cy="2232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7739" y="5486856"/>
            <a:ext cx="3714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 smtClean="0"/>
              <a:t>** for </a:t>
            </a:r>
            <a:r>
              <a:rPr lang="en-GB" sz="1050" i="1" dirty="0"/>
              <a:t>protection of </a:t>
            </a:r>
            <a:r>
              <a:rPr lang="en-GB" sz="1050" i="1" dirty="0" smtClean="0"/>
              <a:t>privacy, </a:t>
            </a:r>
            <a:r>
              <a:rPr lang="en-GB" sz="1050" i="1" dirty="0"/>
              <a:t>instead of </a:t>
            </a:r>
            <a:r>
              <a:rPr lang="en-GB" sz="1050" i="1" dirty="0" smtClean="0"/>
              <a:t>names, </a:t>
            </a:r>
            <a:r>
              <a:rPr lang="en-GB" sz="1050" i="1" dirty="0"/>
              <a:t>id’s are </a:t>
            </a:r>
            <a:r>
              <a:rPr lang="en-GB" sz="1050" i="1" dirty="0" smtClean="0"/>
              <a:t>used</a:t>
            </a:r>
            <a:endParaRPr lang="en-GB" sz="1050" i="1" dirty="0"/>
          </a:p>
        </p:txBody>
      </p:sp>
    </p:spTree>
    <p:extLst>
      <p:ext uri="{BB962C8B-B14F-4D97-AF65-F5344CB8AC3E}">
        <p14:creationId xmlns:p14="http://schemas.microsoft.com/office/powerpoint/2010/main" val="1832705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29</TotalTime>
  <Words>383</Words>
  <Application>Microsoft Macintosh PowerPoint</Application>
  <PresentationFormat>On-screen Show (4:3)</PresentationFormat>
  <Paragraphs>125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ArialMT</vt:lpstr>
      <vt:lpstr>Mangal</vt:lpstr>
      <vt:lpstr>Wingdings</vt:lpstr>
      <vt:lpstr>Arial</vt:lpstr>
      <vt:lpstr>eth_praesentation_4zu3_ETH1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Learning Analytics  (D-Math, ETH)</vt:lpstr>
      <vt:lpstr>AGENDA</vt:lpstr>
      <vt:lpstr>Executive Summary</vt:lpstr>
      <vt:lpstr>PowerPoint Presentation</vt:lpstr>
      <vt:lpstr>What is Learning Analytics ?</vt:lpstr>
      <vt:lpstr>Framework</vt:lpstr>
      <vt:lpstr>PowerPoint Presentation</vt:lpstr>
      <vt:lpstr>Work-Flow</vt:lpstr>
      <vt:lpstr>Data Sources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Scherrer</dc:creator>
  <cp:lastModifiedBy>NFyHesaxHs@student.ethz.ch</cp:lastModifiedBy>
  <cp:revision>22</cp:revision>
  <cp:lastPrinted>2013-06-08T11:22:51Z</cp:lastPrinted>
  <dcterms:created xsi:type="dcterms:W3CDTF">2017-02-27T09:58:19Z</dcterms:created>
  <dcterms:modified xsi:type="dcterms:W3CDTF">2017-03-01T12:11:18Z</dcterms:modified>
</cp:coreProperties>
</file>