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2" autoAdjust="0"/>
  </p:normalViewPr>
  <p:slideViewPr>
    <p:cSldViewPr snapToGrid="0" showGuides="1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163-8EBA-4688-BDF9-4DA69DF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5887-5709-4591-9870-036201C4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70E-EAC9-46C7-8EBA-D793FD1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7AF2-27E5-4BDA-B705-6DC00BDA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C328-5FFD-4FD6-8CBF-EB1BDE80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C312A-E34F-455E-A274-11A6FC24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4D84-EA87-4CB9-8B9E-1B192F29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BC2B-89FD-4273-ACFB-B96976CC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ECD9-EF17-45A8-8090-7D861085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2E15-468E-4D97-AFDC-E729DCBE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aber.ac.uk/ole4/borealis-dem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400" dirty="0"/>
              <a:t>‘Borealis’</a:t>
            </a:r>
            <a:br>
              <a:rPr lang="en-US" sz="5400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r>
              <a:rPr lang="en-US" dirty="0"/>
              <a:t>Web-Based Magnetometer Graphing and Collation Tool</a:t>
            </a: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i="1" dirty="0"/>
              <a:t>CS39440 Major Project </a:t>
            </a:r>
            <a:r>
              <a:rPr lang="en-US" sz="2800" dirty="0"/>
              <a:t>– Oliver Earl | ole4@aber.ac.uk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tool written in PHP 5.6; Chart.js</a:t>
            </a:r>
          </a:p>
          <a:p>
            <a:r>
              <a:rPr lang="en-US" dirty="0"/>
              <a:t>Designed for use on Central or otherwise restrictive environments</a:t>
            </a:r>
          </a:p>
          <a:p>
            <a:r>
              <a:rPr lang="en-US" dirty="0"/>
              <a:t>Provides graphing and tabular data views of magnetometer data</a:t>
            </a:r>
          </a:p>
          <a:p>
            <a:r>
              <a:rPr lang="en-US" dirty="0"/>
              <a:t>Supports exporting of data in JSON/XML formats</a:t>
            </a:r>
          </a:p>
          <a:p>
            <a:r>
              <a:rPr lang="en-US" dirty="0"/>
              <a:t>Offers API interface for programmatic data access</a:t>
            </a:r>
          </a:p>
          <a:p>
            <a:r>
              <a:rPr lang="en-GB" dirty="0"/>
              <a:t>Localisation</a:t>
            </a:r>
            <a:r>
              <a:rPr lang="en-US" dirty="0"/>
              <a:t> support</a:t>
            </a:r>
          </a:p>
          <a:p>
            <a:r>
              <a:rPr lang="en-US" dirty="0"/>
              <a:t>Intended for usage by IMPACS staff / students</a:t>
            </a:r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Rudimentary file using basic HTML / PHP templating</a:t>
            </a:r>
          </a:p>
          <a:p>
            <a:r>
              <a:rPr lang="en-US" dirty="0"/>
              <a:t>No object-oriented design</a:t>
            </a:r>
          </a:p>
          <a:p>
            <a:r>
              <a:rPr lang="en-US" dirty="0"/>
              <a:t>No use of external PHP libraries</a:t>
            </a:r>
          </a:p>
          <a:p>
            <a:r>
              <a:rPr lang="en-US" dirty="0"/>
              <a:t>No separation of concerns; spaghetti code</a:t>
            </a:r>
          </a:p>
          <a:p>
            <a:r>
              <a:rPr lang="en-US" dirty="0"/>
              <a:t>Designed to demonstrate the injection of generated JSON data into the Chart.</a:t>
            </a:r>
            <a:r>
              <a:rPr lang="en-US"/>
              <a:t>js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2508CB-FC69-47A7-9050-C39615188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Release Product Demonstration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CC1F3FC-EAC8-4877-8C41-426BC7745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hlinkClick r:id="rId2"/>
              </a:rPr>
              <a:t>http://users.aber.ac.uk/ole4/borealis-demo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0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Repeated retrieval resulting in duplicates</a:t>
            </a:r>
            <a:br>
              <a:rPr lang="en-US" dirty="0"/>
            </a:br>
            <a:r>
              <a:rPr lang="en-US" dirty="0"/>
              <a:t>(Bugfix is known – not present in delivered build)</a:t>
            </a:r>
          </a:p>
          <a:p>
            <a:r>
              <a:rPr lang="en-US" dirty="0"/>
              <a:t>Limitations with API URI generation</a:t>
            </a:r>
            <a:br>
              <a:rPr lang="en-US" dirty="0"/>
            </a:br>
            <a:r>
              <a:rPr lang="en-US" dirty="0"/>
              <a:t>(Bugfix is known – not present in delivered build)</a:t>
            </a:r>
          </a:p>
          <a:p>
            <a:r>
              <a:rPr lang="en-US" dirty="0"/>
              <a:t>API POST Data Mishandling</a:t>
            </a:r>
            <a:br>
              <a:rPr lang="en-US" dirty="0"/>
            </a:br>
            <a:r>
              <a:rPr lang="en-US" dirty="0"/>
              <a:t>(Bugfix is known – not present in delivered build)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All issues are elaborated upon in 4.5 Known Issues (p67).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Proof-of-Concept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63B4C-780C-47CF-BA3F-40AEF523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Graphical data displays existent trends in magnetometer data never before noticed by IMPACS researchers</a:t>
            </a:r>
          </a:p>
          <a:p>
            <a:r>
              <a:rPr lang="en-GB" dirty="0"/>
              <a:t>Changes in readings correlate to real-world events, predominantly the relocation of the device</a:t>
            </a:r>
          </a:p>
          <a:p>
            <a:r>
              <a:rPr lang="en-GB" dirty="0"/>
              <a:t>If anything has been learned already, it is that the FGM-3 really must remain in an area free of electromagnetic interference!</a:t>
            </a:r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program to incorporate additional data sources</a:t>
            </a:r>
          </a:p>
          <a:p>
            <a:pPr lvl="1"/>
            <a:r>
              <a:rPr lang="en-US" dirty="0"/>
              <a:t>Such as amateur radios, Internet-based sources</a:t>
            </a:r>
          </a:p>
          <a:p>
            <a:r>
              <a:rPr lang="en-US" dirty="0"/>
              <a:t>Optionally display more data on the graph, such as temperatures</a:t>
            </a:r>
          </a:p>
          <a:p>
            <a:r>
              <a:rPr lang="en-US" dirty="0"/>
              <a:t>Implement bugfixes</a:t>
            </a:r>
          </a:p>
          <a:p>
            <a:r>
              <a:rPr lang="en-US" dirty="0"/>
              <a:t>Provide human </a:t>
            </a:r>
            <a:r>
              <a:rPr lang="en-GB" dirty="0"/>
              <a:t>localisations</a:t>
            </a:r>
          </a:p>
          <a:p>
            <a:r>
              <a:rPr lang="en-US" dirty="0"/>
              <a:t>Consider migration to RESTful framework such as Laravel if PHP7 and URI rewriting are available</a:t>
            </a:r>
          </a:p>
          <a:p>
            <a:r>
              <a:rPr lang="en-US" dirty="0"/>
              <a:t>Expand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This program, documentation, and this presentation will be made available at https://www.bitbucket.com/oliverearl/borealis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251335 - Earth Day presentation - NEW.potx" id="{C3E80765-548D-4612-87EB-864E2A43B7BB}" vid="{11494109-C9A0-4139-AF74-483738E83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Day presentation</Template>
  <TotalTime>712</TotalTime>
  <Words>265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</vt:lpstr>
      <vt:lpstr>Office Theme</vt:lpstr>
      <vt:lpstr>  ‘Borealis’      Web-Based Magnetometer Graphing and Collation Tool</vt:lpstr>
      <vt:lpstr>Quick Overview</vt:lpstr>
      <vt:lpstr>Mid-Project Demonstration</vt:lpstr>
      <vt:lpstr>Release Product Demonstration</vt:lpstr>
      <vt:lpstr>Known Issues</vt:lpstr>
      <vt:lpstr>Proof-of-Concept Usage</vt:lpstr>
      <vt:lpstr>Moving Forward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‘Borealis’      Web-Based Magnetometer Graphing and Collation Tool</dc:title>
  <dc:creator>Oliver Earl</dc:creator>
  <cp:lastModifiedBy>Oliver Earl</cp:lastModifiedBy>
  <cp:revision>22</cp:revision>
  <dcterms:created xsi:type="dcterms:W3CDTF">2018-05-23T02:48:04Z</dcterms:created>
  <dcterms:modified xsi:type="dcterms:W3CDTF">2018-05-23T14:40:16Z</dcterms:modified>
</cp:coreProperties>
</file>