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9" d="100"/>
          <a:sy n="109" d="100"/>
        </p:scale>
        <p:origin x="1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731-8C0A-0E47-893B-051645333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D6D1-741E-264D-8AEC-DD2C3A15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7E03-D03F-7E4C-B581-99D32CD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E367-440E-8642-8726-D47B7D94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E8C2-FBE5-3943-BB4E-8622A8AA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D5D2-E5A1-414A-8539-5218EA4B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EADC6-4790-0A4D-A803-742A43F5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DABD-B484-124E-A8F1-C9DB5985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87F1-4758-0D48-89BA-CA7CEBBA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331F-1CDA-BA42-8A56-75B97D94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FE238-E1A3-C441-B730-82A11E98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8DCE-BBB3-6544-9389-D518287B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155C-CD11-0340-BAAF-888FF76C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8D86-7D53-7844-BF55-837D08D9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CD72-7ED7-A046-B398-ADD2D383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9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015-906E-6740-A81C-B9EB18FF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E2BC-30E8-0D48-8B63-96A30565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16FA-C2FB-A943-835A-F57C13B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8F9-2B06-3C42-A84C-B3E1DA63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3A18-44A6-E141-80A5-C251DF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536-F55C-0A41-8973-784B14D2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1F9B-9171-1146-9A51-2963E036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81AD-08F2-0D4C-B756-8BCD3D79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5E7A-11AC-1947-98F8-865658DE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DC3B-4C86-EA49-9247-DD584DE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0E0-7725-3844-B0D3-725A5FA9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1E9B-0447-5F4A-8D35-91744AD23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9648-1E88-2A4C-8C94-1FAAC527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53BB-AA36-FF4B-A1ED-F1A3A7B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1067-006A-314B-AFF3-5EE8785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2784-9D85-E548-83AC-4B5153B5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AF2-FC26-694C-9652-BFBC72D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CF97D-31E2-A543-8599-C22CD489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618A-5AD9-1549-BB74-22D22C8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1CB4E-DD0B-3240-9C18-2447FD39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7197-1570-2845-A848-20B0513FF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F33B9-65B5-DB40-84BE-E545AF04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33942-DBD6-4F48-902B-F432902F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E4BF-0467-8647-8669-9D17A2D0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C8B-CC7C-0447-BD85-7776FE1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333F4-DB3B-DB4C-88F0-DE35845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7A6B4-8B5E-ED4A-98A3-9C144226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4DF5-1708-854E-AF3A-502395A3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82CA5-047F-5246-9986-E3D67489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C3F5-3C01-B741-B5C4-A1F3EADE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EBE0-4C8B-0F4F-A826-85DB0A3B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5D09-2E26-CC41-90FC-7EE82F79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1F84-0F0D-914F-94BB-1DC01B22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0B00-B811-284E-A8A0-A1AA9110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D1BEB-49BF-BC4D-B341-FF3DD9D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40E4-54DC-1448-A25C-DEA8DC49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BAA6D-1A2C-084C-ACCE-B0A34610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A18-C67C-4447-B49D-84E72E84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E81E2-28C1-2543-AFE7-82C042A74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504E8-6874-A04A-B276-16F54007C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887-5AE3-454A-8677-BD33A6EC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36E1-1201-1F4B-B18E-AFDD999C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78C0E-4B66-6F41-A18A-F8A6C84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0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59BE6-9981-7243-A415-97094A51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EF93-AD53-754C-A561-04231AC3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D3A4-9C1B-7F41-88AC-62426425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B52A-2B72-8047-AC07-EA6D37ADBFE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A00E-7AB3-CB43-A55C-A54DB1AD1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4279-6FA8-7343-9C2C-FFCDE985F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68F9-324D-5F44-A4E3-A30CA43D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3E7D2-FF27-2140-B7DC-193155009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59877-70BC-6843-9733-3100A330C6DE}"/>
              </a:ext>
            </a:extLst>
          </p:cNvPr>
          <p:cNvSpPr/>
          <p:nvPr/>
        </p:nvSpPr>
        <p:spPr>
          <a:xfrm>
            <a:off x="0" y="0"/>
            <a:ext cx="12192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577B-083E-A44C-8F3E-22FF90C1A036}"/>
              </a:ext>
            </a:extLst>
          </p:cNvPr>
          <p:cNvSpPr/>
          <p:nvPr/>
        </p:nvSpPr>
        <p:spPr>
          <a:xfrm>
            <a:off x="0" y="0"/>
            <a:ext cx="6096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A0B81-5ED5-C84C-B018-9ACFE6990962}"/>
              </a:ext>
            </a:extLst>
          </p:cNvPr>
          <p:cNvSpPr/>
          <p:nvPr/>
        </p:nvSpPr>
        <p:spPr>
          <a:xfrm>
            <a:off x="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02A99-89DA-F947-82B3-258ACDF83928}"/>
              </a:ext>
            </a:extLst>
          </p:cNvPr>
          <p:cNvSpPr/>
          <p:nvPr/>
        </p:nvSpPr>
        <p:spPr>
          <a:xfrm>
            <a:off x="3048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C551-E910-E24E-BCC7-C616853B25F2}"/>
              </a:ext>
            </a:extLst>
          </p:cNvPr>
          <p:cNvSpPr/>
          <p:nvPr/>
        </p:nvSpPr>
        <p:spPr>
          <a:xfrm>
            <a:off x="6096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Volunteers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8708B-1D7F-C34A-9F87-38890376DF67}"/>
              </a:ext>
            </a:extLst>
          </p:cNvPr>
          <p:cNvSpPr/>
          <p:nvPr/>
        </p:nvSpPr>
        <p:spPr>
          <a:xfrm>
            <a:off x="9144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A98A3-2EFF-CC43-9E05-1FDD95F4EC66}"/>
              </a:ext>
            </a:extLst>
          </p:cNvPr>
          <p:cNvSpPr/>
          <p:nvPr/>
        </p:nvSpPr>
        <p:spPr>
          <a:xfrm>
            <a:off x="0" y="557048"/>
            <a:ext cx="12192000" cy="6300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87708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3E7D2-FF27-2140-B7DC-193155009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59877-70BC-6843-9733-3100A330C6DE}"/>
              </a:ext>
            </a:extLst>
          </p:cNvPr>
          <p:cNvSpPr/>
          <p:nvPr/>
        </p:nvSpPr>
        <p:spPr>
          <a:xfrm>
            <a:off x="0" y="0"/>
            <a:ext cx="12192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577B-083E-A44C-8F3E-22FF90C1A036}"/>
              </a:ext>
            </a:extLst>
          </p:cNvPr>
          <p:cNvSpPr/>
          <p:nvPr/>
        </p:nvSpPr>
        <p:spPr>
          <a:xfrm>
            <a:off x="0" y="0"/>
            <a:ext cx="6096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A0B81-5ED5-C84C-B018-9ACFE6990962}"/>
              </a:ext>
            </a:extLst>
          </p:cNvPr>
          <p:cNvSpPr/>
          <p:nvPr/>
        </p:nvSpPr>
        <p:spPr>
          <a:xfrm>
            <a:off x="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02A99-89DA-F947-82B3-258ACDF83928}"/>
              </a:ext>
            </a:extLst>
          </p:cNvPr>
          <p:cNvSpPr/>
          <p:nvPr/>
        </p:nvSpPr>
        <p:spPr>
          <a:xfrm>
            <a:off x="3048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C551-E910-E24E-BCC7-C616853B25F2}"/>
              </a:ext>
            </a:extLst>
          </p:cNvPr>
          <p:cNvSpPr/>
          <p:nvPr/>
        </p:nvSpPr>
        <p:spPr>
          <a:xfrm>
            <a:off x="6096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Volunteers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8708B-1D7F-C34A-9F87-38890376DF67}"/>
              </a:ext>
            </a:extLst>
          </p:cNvPr>
          <p:cNvSpPr/>
          <p:nvPr/>
        </p:nvSpPr>
        <p:spPr>
          <a:xfrm>
            <a:off x="9144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A98A3-2EFF-CC43-9E05-1FDD95F4EC66}"/>
              </a:ext>
            </a:extLst>
          </p:cNvPr>
          <p:cNvSpPr/>
          <p:nvPr/>
        </p:nvSpPr>
        <p:spPr>
          <a:xfrm>
            <a:off x="0" y="557048"/>
            <a:ext cx="12192000" cy="6300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713E5-D88D-E043-873F-9259ACB54EAC}"/>
              </a:ext>
            </a:extLst>
          </p:cNvPr>
          <p:cNvSpPr/>
          <p:nvPr/>
        </p:nvSpPr>
        <p:spPr>
          <a:xfrm>
            <a:off x="1424354" y="773723"/>
            <a:ext cx="9343292" cy="226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Shift – 23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January 2019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Vacancies: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Role 1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Role 2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Role 3 and 4 are staffed by Jane Doe, John Doe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4B5A5-2471-E040-AA30-65FCB5753D75}"/>
              </a:ext>
            </a:extLst>
          </p:cNvPr>
          <p:cNvSpPr/>
          <p:nvPr/>
        </p:nvSpPr>
        <p:spPr>
          <a:xfrm>
            <a:off x="1424354" y="3707524"/>
            <a:ext cx="9343292" cy="226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C4765-F02C-054D-8AEF-599A5959A7B0}"/>
              </a:ext>
            </a:extLst>
          </p:cNvPr>
          <p:cNvSpPr/>
          <p:nvPr/>
        </p:nvSpPr>
        <p:spPr>
          <a:xfrm>
            <a:off x="6806711" y="2427687"/>
            <a:ext cx="1101969" cy="433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761D3D-B289-C34B-8781-700F1834C662}"/>
              </a:ext>
            </a:extLst>
          </p:cNvPr>
          <p:cNvSpPr/>
          <p:nvPr/>
        </p:nvSpPr>
        <p:spPr>
          <a:xfrm>
            <a:off x="8069872" y="2427687"/>
            <a:ext cx="1101969" cy="433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Edit / Close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13A71-218E-1F4F-81AE-8B12EB2B1ABC}"/>
              </a:ext>
            </a:extLst>
          </p:cNvPr>
          <p:cNvSpPr/>
          <p:nvPr/>
        </p:nvSpPr>
        <p:spPr>
          <a:xfrm>
            <a:off x="9333033" y="2427687"/>
            <a:ext cx="1101969" cy="433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Delete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136D4-2672-FC4D-B179-57C83BD39E31}"/>
              </a:ext>
            </a:extLst>
          </p:cNvPr>
          <p:cNvSpPr/>
          <p:nvPr/>
        </p:nvSpPr>
        <p:spPr>
          <a:xfrm>
            <a:off x="1424354" y="3707524"/>
            <a:ext cx="9343292" cy="226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Shift – 22</a:t>
            </a:r>
            <a:r>
              <a:rPr lang="en-GB" baseline="30000" dirty="0">
                <a:solidFill>
                  <a:schemeClr val="tx1"/>
                </a:solidFill>
              </a:rPr>
              <a:t>nd</a:t>
            </a:r>
            <a:r>
              <a:rPr lang="en-GB" dirty="0">
                <a:solidFill>
                  <a:schemeClr val="tx1"/>
                </a:solidFill>
              </a:rPr>
              <a:t> January 2019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Vacancies: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Role 3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Role 4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Role 1 and 2 are staffed by Jane Doe, John Doe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6B5681-35CF-464D-996F-1141AE973DF9}"/>
              </a:ext>
            </a:extLst>
          </p:cNvPr>
          <p:cNvSpPr/>
          <p:nvPr/>
        </p:nvSpPr>
        <p:spPr>
          <a:xfrm>
            <a:off x="6806711" y="5346733"/>
            <a:ext cx="1101969" cy="433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B097F-23DE-F045-9088-5708E4A39F99}"/>
              </a:ext>
            </a:extLst>
          </p:cNvPr>
          <p:cNvSpPr/>
          <p:nvPr/>
        </p:nvSpPr>
        <p:spPr>
          <a:xfrm>
            <a:off x="8069872" y="5346733"/>
            <a:ext cx="1101969" cy="433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Edit / Close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312CB8-F0E4-BD40-97F8-652C923EB999}"/>
              </a:ext>
            </a:extLst>
          </p:cNvPr>
          <p:cNvSpPr/>
          <p:nvPr/>
        </p:nvSpPr>
        <p:spPr>
          <a:xfrm>
            <a:off x="9333033" y="5346733"/>
            <a:ext cx="1101969" cy="433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Delete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3E7D2-FF27-2140-B7DC-193155009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59877-70BC-6843-9733-3100A330C6DE}"/>
              </a:ext>
            </a:extLst>
          </p:cNvPr>
          <p:cNvSpPr/>
          <p:nvPr/>
        </p:nvSpPr>
        <p:spPr>
          <a:xfrm>
            <a:off x="0" y="0"/>
            <a:ext cx="12192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577B-083E-A44C-8F3E-22FF90C1A036}"/>
              </a:ext>
            </a:extLst>
          </p:cNvPr>
          <p:cNvSpPr/>
          <p:nvPr/>
        </p:nvSpPr>
        <p:spPr>
          <a:xfrm>
            <a:off x="0" y="0"/>
            <a:ext cx="6096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A0B81-5ED5-C84C-B018-9ACFE6990962}"/>
              </a:ext>
            </a:extLst>
          </p:cNvPr>
          <p:cNvSpPr/>
          <p:nvPr/>
        </p:nvSpPr>
        <p:spPr>
          <a:xfrm>
            <a:off x="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02A99-89DA-F947-82B3-258ACDF83928}"/>
              </a:ext>
            </a:extLst>
          </p:cNvPr>
          <p:cNvSpPr/>
          <p:nvPr/>
        </p:nvSpPr>
        <p:spPr>
          <a:xfrm>
            <a:off x="3048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C551-E910-E24E-BCC7-C616853B25F2}"/>
              </a:ext>
            </a:extLst>
          </p:cNvPr>
          <p:cNvSpPr/>
          <p:nvPr/>
        </p:nvSpPr>
        <p:spPr>
          <a:xfrm>
            <a:off x="6096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Volunteers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8708B-1D7F-C34A-9F87-38890376DF67}"/>
              </a:ext>
            </a:extLst>
          </p:cNvPr>
          <p:cNvSpPr/>
          <p:nvPr/>
        </p:nvSpPr>
        <p:spPr>
          <a:xfrm>
            <a:off x="9144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A98A3-2EFF-CC43-9E05-1FDD95F4EC66}"/>
              </a:ext>
            </a:extLst>
          </p:cNvPr>
          <p:cNvSpPr/>
          <p:nvPr/>
        </p:nvSpPr>
        <p:spPr>
          <a:xfrm>
            <a:off x="0" y="557048"/>
            <a:ext cx="12192000" cy="6300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ED6A0-7F54-6E46-9BEB-5F22BD1D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98742"/>
              </p:ext>
            </p:extLst>
          </p:nvPr>
        </p:nvGraphicFramePr>
        <p:xfrm>
          <a:off x="1400907" y="1114096"/>
          <a:ext cx="96327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37">
                  <a:extLst>
                    <a:ext uri="{9D8B030D-6E8A-4147-A177-3AD203B41FA5}">
                      <a16:colId xmlns:a16="http://schemas.microsoft.com/office/drawing/2014/main" val="1868482573"/>
                    </a:ext>
                  </a:extLst>
                </a:gridCol>
                <a:gridCol w="2120646">
                  <a:extLst>
                    <a:ext uri="{9D8B030D-6E8A-4147-A177-3AD203B41FA5}">
                      <a16:colId xmlns:a16="http://schemas.microsoft.com/office/drawing/2014/main" val="2243323150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3718536193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2956874815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319082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Bill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bill@microsoft.com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Steve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steve@apple.com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0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Linus Torvalds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torvalds@linux.org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Terry 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terry@templeos.org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 1, 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Theo de </a:t>
                      </a:r>
                      <a:r>
                        <a:rPr lang="en-GB" dirty="0" err="1"/>
                        <a:t>Raadt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theo@openbsd.org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487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C0DEB8D-AAB8-AD44-B557-29262C73E33D}"/>
              </a:ext>
            </a:extLst>
          </p:cNvPr>
          <p:cNvSpPr/>
          <p:nvPr/>
        </p:nvSpPr>
        <p:spPr>
          <a:xfrm>
            <a:off x="1400907" y="5393625"/>
            <a:ext cx="1101969" cy="433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Previous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2D673-C291-3542-A5C2-5EBF9CF9DAB4}"/>
              </a:ext>
            </a:extLst>
          </p:cNvPr>
          <p:cNvSpPr/>
          <p:nvPr/>
        </p:nvSpPr>
        <p:spPr>
          <a:xfrm>
            <a:off x="2801814" y="5393625"/>
            <a:ext cx="1101969" cy="433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637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3E7D2-FF27-2140-B7DC-193155009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59877-70BC-6843-9733-3100A330C6DE}"/>
              </a:ext>
            </a:extLst>
          </p:cNvPr>
          <p:cNvSpPr/>
          <p:nvPr/>
        </p:nvSpPr>
        <p:spPr>
          <a:xfrm>
            <a:off x="0" y="0"/>
            <a:ext cx="12192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577B-083E-A44C-8F3E-22FF90C1A036}"/>
              </a:ext>
            </a:extLst>
          </p:cNvPr>
          <p:cNvSpPr/>
          <p:nvPr/>
        </p:nvSpPr>
        <p:spPr>
          <a:xfrm>
            <a:off x="0" y="0"/>
            <a:ext cx="6096000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A0B81-5ED5-C84C-B018-9ACFE6990962}"/>
              </a:ext>
            </a:extLst>
          </p:cNvPr>
          <p:cNvSpPr/>
          <p:nvPr/>
        </p:nvSpPr>
        <p:spPr>
          <a:xfrm>
            <a:off x="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02A99-89DA-F947-82B3-258ACDF83928}"/>
              </a:ext>
            </a:extLst>
          </p:cNvPr>
          <p:cNvSpPr/>
          <p:nvPr/>
        </p:nvSpPr>
        <p:spPr>
          <a:xfrm>
            <a:off x="3048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C551-E910-E24E-BCC7-C616853B25F2}"/>
              </a:ext>
            </a:extLst>
          </p:cNvPr>
          <p:cNvSpPr/>
          <p:nvPr/>
        </p:nvSpPr>
        <p:spPr>
          <a:xfrm>
            <a:off x="6096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Volunteers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8708B-1D7F-C34A-9F87-38890376DF67}"/>
              </a:ext>
            </a:extLst>
          </p:cNvPr>
          <p:cNvSpPr/>
          <p:nvPr/>
        </p:nvSpPr>
        <p:spPr>
          <a:xfrm>
            <a:off x="9144000" y="0"/>
            <a:ext cx="3048000" cy="55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A98A3-2EFF-CC43-9E05-1FDD95F4EC66}"/>
              </a:ext>
            </a:extLst>
          </p:cNvPr>
          <p:cNvSpPr/>
          <p:nvPr/>
        </p:nvSpPr>
        <p:spPr>
          <a:xfrm>
            <a:off x="0" y="557048"/>
            <a:ext cx="12192000" cy="6300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ED6A0-7F54-6E46-9BEB-5F22BD1D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23847"/>
              </p:ext>
            </p:extLst>
          </p:nvPr>
        </p:nvGraphicFramePr>
        <p:xfrm>
          <a:off x="1400907" y="1114096"/>
          <a:ext cx="96327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37">
                  <a:extLst>
                    <a:ext uri="{9D8B030D-6E8A-4147-A177-3AD203B41FA5}">
                      <a16:colId xmlns:a16="http://schemas.microsoft.com/office/drawing/2014/main" val="1868482573"/>
                    </a:ext>
                  </a:extLst>
                </a:gridCol>
                <a:gridCol w="2120646">
                  <a:extLst>
                    <a:ext uri="{9D8B030D-6E8A-4147-A177-3AD203B41FA5}">
                      <a16:colId xmlns:a16="http://schemas.microsoft.com/office/drawing/2014/main" val="2243323150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3718536193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2956874815"/>
                    </a:ext>
                  </a:extLst>
                </a:gridCol>
                <a:gridCol w="1878037">
                  <a:extLst>
                    <a:ext uri="{9D8B030D-6E8A-4147-A177-3AD203B41FA5}">
                      <a16:colId xmlns:a16="http://schemas.microsoft.com/office/drawing/2014/main" val="319082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Shift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Shift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Shift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Shift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23/01/19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Vacant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22/01/19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0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21/01/19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Unfilled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20/01/19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19/01/19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Unfulfilled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Unfulfilled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Unfulfilled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487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C0DEB8D-AAB8-AD44-B557-29262C73E33D}"/>
              </a:ext>
            </a:extLst>
          </p:cNvPr>
          <p:cNvSpPr/>
          <p:nvPr/>
        </p:nvSpPr>
        <p:spPr>
          <a:xfrm>
            <a:off x="1400907" y="5393625"/>
            <a:ext cx="1101969" cy="433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3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CF864C-99A1-0E4B-8AB4-BFF7EFB01D0B}"/>
              </a:ext>
            </a:extLst>
          </p:cNvPr>
          <p:cNvSpPr/>
          <p:nvPr/>
        </p:nvSpPr>
        <p:spPr>
          <a:xfrm>
            <a:off x="4431323" y="0"/>
            <a:ext cx="310661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E0DE2-B9C6-9246-9E2F-4D944EE6EE5B}"/>
              </a:ext>
            </a:extLst>
          </p:cNvPr>
          <p:cNvSpPr/>
          <p:nvPr/>
        </p:nvSpPr>
        <p:spPr>
          <a:xfrm>
            <a:off x="4431323" y="0"/>
            <a:ext cx="2121877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Railrota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EF74B-7C7A-2D48-B4BA-CE005841A29D}"/>
              </a:ext>
            </a:extLst>
          </p:cNvPr>
          <p:cNvSpPr/>
          <p:nvPr/>
        </p:nvSpPr>
        <p:spPr>
          <a:xfrm>
            <a:off x="6553200" y="-1"/>
            <a:ext cx="984738" cy="668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__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__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__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1F0690-6564-5041-BDAB-901C936FBD1F}"/>
              </a:ext>
            </a:extLst>
          </p:cNvPr>
          <p:cNvSpPr/>
          <p:nvPr/>
        </p:nvSpPr>
        <p:spPr>
          <a:xfrm>
            <a:off x="5416061" y="668214"/>
            <a:ext cx="2121877" cy="668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81A41-E416-974E-B654-F44AAB46E2CB}"/>
              </a:ext>
            </a:extLst>
          </p:cNvPr>
          <p:cNvSpPr/>
          <p:nvPr/>
        </p:nvSpPr>
        <p:spPr>
          <a:xfrm>
            <a:off x="5416061" y="1336429"/>
            <a:ext cx="2121877" cy="668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Volunteers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EF362-4D5D-0C41-8484-1163ADBB95AA}"/>
              </a:ext>
            </a:extLst>
          </p:cNvPr>
          <p:cNvSpPr/>
          <p:nvPr/>
        </p:nvSpPr>
        <p:spPr>
          <a:xfrm>
            <a:off x="5416061" y="1992920"/>
            <a:ext cx="2121877" cy="668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84350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198</Words>
  <Application>Microsoft Macintosh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Roy Thomas Earl [ole4]</dc:creator>
  <cp:lastModifiedBy>Oliver Roy Thomas Earl [ole4]</cp:lastModifiedBy>
  <cp:revision>5</cp:revision>
  <dcterms:created xsi:type="dcterms:W3CDTF">2019-09-23T18:33:29Z</dcterms:created>
  <dcterms:modified xsi:type="dcterms:W3CDTF">2019-09-23T20:08:49Z</dcterms:modified>
</cp:coreProperties>
</file>