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F90D23-FAE6-D04A-BA53-9D37B6829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760258"/>
            <a:ext cx="6801612" cy="1239894"/>
          </a:xfrm>
        </p:spPr>
        <p:txBody>
          <a:bodyPr>
            <a:normAutofit/>
          </a:bodyPr>
          <a:lstStyle/>
          <a:p>
            <a:r>
              <a:rPr lang="pt-BR" sz="6000" b="1"/>
              <a:t>Escolha do Tema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xmlns="" id="{2D4B378B-C40A-7040-8B8B-CCCC21E7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6" y="2086430"/>
            <a:ext cx="5453356" cy="4139294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xmlns="" id="{B10CFDB6-FE38-B145-B1CB-62FA2050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0" y="2086430"/>
            <a:ext cx="5513605" cy="41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3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0821584-E655-2C49-ADE0-1A6EDFADB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704481"/>
            <a:ext cx="6801612" cy="1239894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Escolha da </a:t>
            </a:r>
            <a:r>
              <a:rPr lang="pt-BR" sz="3600" b="1" dirty="0" err="1"/>
              <a:t>ideia</a:t>
            </a:r>
            <a:r>
              <a:rPr lang="pt-BR" sz="3600" b="1" dirty="0"/>
              <a:t> sobre o tema</a:t>
            </a:r>
          </a:p>
        </p:txBody>
      </p:sp>
      <p:pic>
        <p:nvPicPr>
          <p:cNvPr id="1026" name="Picture 2" descr="G:\Downloads\pasta_cr4sh\development\easyLink\modulos\logo_easyl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298" y="2500306"/>
            <a:ext cx="4044964" cy="3033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6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AA910B09-683D-6E44-B3EC-038A0F60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441" y="669543"/>
            <a:ext cx="8335664" cy="1435028"/>
          </a:xfrm>
        </p:spPr>
        <p:txBody>
          <a:bodyPr>
            <a:noAutofit/>
          </a:bodyPr>
          <a:lstStyle/>
          <a:p>
            <a:r>
              <a:rPr lang="pt-BR" sz="6000" b="1"/>
              <a:t>Criação do protótipo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4E1AA63F-B8E1-2F40-80B9-6EAEEF42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28" y="2104571"/>
            <a:ext cx="6181689" cy="44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660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BAC896F-3F1E-C34C-83CD-88D58F1C7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071" y="1433286"/>
            <a:ext cx="9125857" cy="1487713"/>
          </a:xfrm>
        </p:spPr>
        <p:txBody>
          <a:bodyPr>
            <a:normAutofit/>
          </a:bodyPr>
          <a:lstStyle/>
          <a:p>
            <a:r>
              <a:rPr lang="pt-BR" sz="7200"/>
              <a:t>Divisão de tarefas</a:t>
            </a:r>
          </a:p>
        </p:txBody>
      </p:sp>
    </p:spTree>
    <p:extLst>
      <p:ext uri="{BB962C8B-B14F-4D97-AF65-F5344CB8AC3E}">
        <p14:creationId xmlns:p14="http://schemas.microsoft.com/office/powerpoint/2010/main" xmlns="" val="16549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7CA699-87C6-D540-A4AD-D27049AD4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076" y="760258"/>
            <a:ext cx="6801612" cy="1239894"/>
          </a:xfrm>
        </p:spPr>
        <p:txBody>
          <a:bodyPr>
            <a:normAutofit/>
          </a:bodyPr>
          <a:lstStyle/>
          <a:p>
            <a:r>
              <a:rPr lang="pt-BR" sz="6000" b="1"/>
              <a:t>Mão na massa</a:t>
            </a:r>
          </a:p>
        </p:txBody>
      </p:sp>
      <p:pic>
        <p:nvPicPr>
          <p:cNvPr id="2050" name="Picture 2" descr="G:\Downloads\pasta_cr4sh\development\easyLink\prototipo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76" y="2928934"/>
            <a:ext cx="5738810" cy="3223298"/>
          </a:xfrm>
          <a:prstGeom prst="rect">
            <a:avLst/>
          </a:prstGeom>
          <a:noFill/>
        </p:spPr>
      </p:pic>
      <p:pic>
        <p:nvPicPr>
          <p:cNvPr id="2051" name="Picture 3" descr="G:\Downloads\pasta_cr4sh\development\easyLink\prototipo\1_w_eTuhPBBmmC1sYqIcwOC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98" y="2928934"/>
            <a:ext cx="4381488" cy="3286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53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793010-39AF-444D-8D7B-FF85E58D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786" y="34841"/>
            <a:ext cx="10613570" cy="1242000"/>
          </a:xfrm>
        </p:spPr>
        <p:txBody>
          <a:bodyPr>
            <a:noAutofit/>
          </a:bodyPr>
          <a:lstStyle/>
          <a:p>
            <a:r>
              <a:rPr lang="pt-BR" sz="6000" b="1"/>
              <a:t>Apresentação do Programa</a:t>
            </a:r>
          </a:p>
          <a:p>
            <a:pPr algn="l"/>
            <a:endParaRPr lang="pt-BR"/>
          </a:p>
          <a:p>
            <a:pPr algn="l"/>
            <a:endParaRPr lang="pt-BR"/>
          </a:p>
          <a:p>
            <a:pPr algn="l"/>
            <a:r>
              <a:rPr lang="pt-BR" sz="3200"/>
              <a:t>• Splash Screen </a:t>
            </a:r>
          </a:p>
          <a:p>
            <a:pPr algn="l"/>
            <a:endParaRPr lang="pt-BR" sz="320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xmlns="" id="{8EF7E82E-E718-6440-A3E6-2D2561A1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79" y="2111413"/>
            <a:ext cx="6445172" cy="32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788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74464B-B916-3C47-87FB-8C92AAD9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270"/>
            <a:ext cx="12046856" cy="1360714"/>
          </a:xfrm>
        </p:spPr>
        <p:txBody>
          <a:bodyPr>
            <a:noAutofit/>
          </a:bodyPr>
          <a:lstStyle/>
          <a:p>
            <a:r>
              <a:rPr lang="pt-BR" sz="7200"/>
              <a:t>Apresentação do programa</a:t>
            </a:r>
          </a:p>
          <a:p>
            <a:pPr algn="l"/>
            <a:endParaRPr lang="pt-BR" sz="3200"/>
          </a:p>
          <a:p>
            <a:pPr algn="l"/>
            <a:r>
              <a:rPr lang="pt-BR" sz="3200"/>
              <a:t>• Dashboard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F4A5CA58-17B9-FE40-8055-14771380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8" y="2567663"/>
            <a:ext cx="5839482" cy="3997047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xmlns="" id="{6CFFEBE3-50E5-0B45-8639-D07A4761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00" y="2479953"/>
            <a:ext cx="5380814" cy="41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56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7B46384-8FAB-6B4C-97E7-FECA88CC4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151" y="380255"/>
            <a:ext cx="11283727" cy="1140764"/>
          </a:xfrm>
        </p:spPr>
        <p:txBody>
          <a:bodyPr>
            <a:noAutofit/>
          </a:bodyPr>
          <a:lstStyle/>
          <a:p>
            <a:r>
              <a:rPr lang="pt-BR" sz="7200"/>
              <a:t>Apresentação do programa</a:t>
            </a:r>
          </a:p>
          <a:p>
            <a:pPr algn="l"/>
            <a:endParaRPr lang="pt-BR" sz="3200"/>
          </a:p>
          <a:p>
            <a:pPr algn="l"/>
            <a:r>
              <a:rPr lang="pt-BR" sz="3200"/>
              <a:t>• About </a:t>
            </a:r>
          </a:p>
          <a:p>
            <a:pPr algn="l"/>
            <a:endParaRPr lang="pt-BR" sz="72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AF60EEA6-46B3-E24E-A5F5-CC374EC3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04" y="1521019"/>
            <a:ext cx="6546430" cy="5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69244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Personalizar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Pacote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wenderbrito50@gmail.com</dc:creator>
  <cp:lastModifiedBy>Crs4hPV</cp:lastModifiedBy>
  <cp:revision>4</cp:revision>
  <dcterms:created xsi:type="dcterms:W3CDTF">2022-02-10T19:14:09Z</dcterms:created>
  <dcterms:modified xsi:type="dcterms:W3CDTF">2022-02-10T22:17:54Z</dcterms:modified>
</cp:coreProperties>
</file>