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5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CE12643-3F71-934C-A18B-BDADE25B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155" y="906626"/>
            <a:ext cx="8318274" cy="1052802"/>
          </a:xfrm>
        </p:spPr>
        <p:txBody>
          <a:bodyPr/>
          <a:lstStyle/>
          <a:p>
            <a:r>
              <a:rPr lang="pt-BR" b="1" dirty="0">
                <a:solidFill>
                  <a:schemeClr val="tx2"/>
                </a:solidFill>
              </a:rPr>
              <a:t>Desenvolvimento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104B6B9-5FE2-2C47-BD2A-B4336014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621642"/>
            <a:ext cx="8689976" cy="3070405"/>
          </a:xfrm>
        </p:spPr>
        <p:txBody>
          <a:bodyPr/>
          <a:lstStyle/>
          <a:p>
            <a:pPr algn="l"/>
            <a:r>
              <a:rPr lang="pt-BR" b="1" dirty="0"/>
              <a:t>Programadores: </a:t>
            </a:r>
            <a:r>
              <a:rPr lang="pt-BR" dirty="0"/>
              <a:t>Gabriel Luz, Oliver </a:t>
            </a:r>
            <a:r>
              <a:rPr lang="pt-BR" dirty="0" err="1"/>
              <a:t>faustino</a:t>
            </a:r>
            <a:r>
              <a:rPr lang="pt-BR" dirty="0"/>
              <a:t>, Samuel Ferreira, Vítor </a:t>
            </a:r>
            <a:r>
              <a:rPr lang="pt-BR" dirty="0" smtClean="0"/>
              <a:t>Sousa, </a:t>
            </a:r>
            <a:r>
              <a:rPr lang="pt-BR" dirty="0" err="1"/>
              <a:t>wender</a:t>
            </a:r>
            <a:r>
              <a:rPr lang="pt-BR" dirty="0"/>
              <a:t> </a:t>
            </a:r>
            <a:r>
              <a:rPr lang="pt-BR" dirty="0" smtClean="0"/>
              <a:t>Brito</a:t>
            </a:r>
            <a:endParaRPr lang="pt-BR" dirty="0"/>
          </a:p>
          <a:p>
            <a:pPr algn="l"/>
            <a:r>
              <a:rPr lang="pt-BR" b="1" dirty="0"/>
              <a:t>Professor:</a:t>
            </a:r>
            <a:r>
              <a:rPr lang="pt-BR" dirty="0"/>
              <a:t> Pierre Freire </a:t>
            </a:r>
          </a:p>
          <a:p>
            <a:pPr algn="l"/>
            <a:r>
              <a:rPr lang="pt-BR" b="1" dirty="0"/>
              <a:t>Instituição: </a:t>
            </a:r>
            <a:r>
              <a:rPr lang="pt-BR" dirty="0"/>
              <a:t>SENAC</a:t>
            </a:r>
          </a:p>
          <a:p>
            <a:pPr algn="l"/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Curso: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Programador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sistemas 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B126B3-286D-A747-8740-DC65B35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481167"/>
            <a:ext cx="10364451" cy="1596177"/>
          </a:xfrm>
        </p:spPr>
        <p:txBody>
          <a:bodyPr/>
          <a:lstStyle/>
          <a:p>
            <a:r>
              <a:rPr lang="pt-BR" sz="4400" b="1" dirty="0" err="1">
                <a:solidFill>
                  <a:schemeClr val="tx2"/>
                </a:solidFill>
              </a:rPr>
              <a:t>About</a:t>
            </a:r>
            <a:r>
              <a:rPr lang="pt-BR" sz="4400" b="1" dirty="0">
                <a:solidFill>
                  <a:schemeClr val="tx2"/>
                </a:solidFill>
              </a:rPr>
              <a:t> 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="" xmlns:a16="http://schemas.microsoft.com/office/drawing/2014/main" id="{DB81FEA6-A10B-8943-B951-9D34AD75E0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7720" y="1768915"/>
            <a:ext cx="7996559" cy="4923934"/>
          </a:xfrm>
        </p:spPr>
      </p:pic>
    </p:spTree>
    <p:extLst>
      <p:ext uri="{BB962C8B-B14F-4D97-AF65-F5344CB8AC3E}">
        <p14:creationId xmlns:p14="http://schemas.microsoft.com/office/powerpoint/2010/main" val="21863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="" xmlns:a16="http://schemas.microsoft.com/office/drawing/2014/main" id="{318E89B5-B176-6941-94C7-B6F32DCEB6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0924" t="5122" r="31291" b="18722"/>
          <a:stretch/>
        </p:blipFill>
        <p:spPr>
          <a:xfrm>
            <a:off x="4281638" y="2110687"/>
            <a:ext cx="3628724" cy="365689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3DB126B3-286D-A747-8740-DC65B351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481167"/>
            <a:ext cx="10364451" cy="1596177"/>
          </a:xfrm>
        </p:spPr>
        <p:txBody>
          <a:bodyPr/>
          <a:lstStyle/>
          <a:p>
            <a:r>
              <a:rPr lang="pt-BR" sz="4400" b="1" dirty="0" smtClean="0">
                <a:solidFill>
                  <a:schemeClr val="tx2"/>
                </a:solidFill>
              </a:rPr>
              <a:t>CONSIDERAÇÕES FINAIS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7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E36091-6D45-D645-A694-59D0A17F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>
                <a:solidFill>
                  <a:schemeClr val="tx2"/>
                </a:solidFill>
              </a:rPr>
              <a:t>Escolha do Tema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9167164-31E5-504D-A8C0-4A348FFF3A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5000" y="2601612"/>
            <a:ext cx="11059367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/>
              <a:t>Tema 1 – Criação de um sistema Para pessoas com deficiência ;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Tema 2 – demandas de organização e controle Em sistemas De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2275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="" xmlns:a16="http://schemas.microsoft.com/office/drawing/2014/main" id="{318E89B5-B176-6941-94C7-B6F32DCEB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7" t="15573" r="30925" b="33616"/>
          <a:stretch/>
        </p:blipFill>
        <p:spPr>
          <a:xfrm>
            <a:off x="4045819" y="2981746"/>
            <a:ext cx="4100363" cy="27982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3FA543-9137-C741-857A-FF386732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45975"/>
            <a:ext cx="10364451" cy="1596177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2"/>
                </a:solidFill>
              </a:rPr>
              <a:t>Escolha da </a:t>
            </a:r>
            <a:r>
              <a:rPr lang="pt-BR" sz="4000" b="1" dirty="0" err="1" smtClean="0">
                <a:solidFill>
                  <a:schemeClr val="tx2"/>
                </a:solidFill>
              </a:rPr>
              <a:t>idEia</a:t>
            </a:r>
            <a:r>
              <a:rPr lang="pt-BR" sz="4000" dirty="0" smtClean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85A7E2-FB19-4C48-8278-8A9D5D10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751860"/>
            <a:ext cx="10364451" cy="4299856"/>
          </a:xfrm>
        </p:spPr>
        <p:txBody>
          <a:bodyPr/>
          <a:lstStyle/>
          <a:p>
            <a:r>
              <a:rPr lang="pt-BR" sz="4000" b="1" dirty="0" smtClean="0">
                <a:solidFill>
                  <a:schemeClr val="tx2"/>
                </a:solidFill>
              </a:rPr>
              <a:t>PROTÓTIPO</a:t>
            </a:r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38" y="2728656"/>
            <a:ext cx="4518922" cy="32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4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85A7E2-FB19-4C48-8278-8A9D5D10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751860"/>
            <a:ext cx="10364451" cy="4299856"/>
          </a:xfrm>
        </p:spPr>
        <p:txBody>
          <a:bodyPr/>
          <a:lstStyle/>
          <a:p>
            <a:r>
              <a:rPr lang="pt-BR" sz="4000" b="1" dirty="0">
                <a:solidFill>
                  <a:schemeClr val="tx2"/>
                </a:solidFill>
              </a:rPr>
              <a:t>Divisão de tarefas</a:t>
            </a:r>
            <a:r>
              <a:rPr lang="pt-BR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6" name="Picture 2" descr="Como estabelecer uma boa divisão de tarefas no trabalho | Escola ED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3271536"/>
            <a:ext cx="79248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F635320-2F7A-D74C-8A39-9FA7C425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>
                <a:solidFill>
                  <a:schemeClr val="tx2"/>
                </a:solidFill>
              </a:rPr>
              <a:t>Mão na massa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="" xmlns:a16="http://schemas.microsoft.com/office/drawing/2014/main" id="{CB9081A7-2E63-A144-9B47-ABB34DF5D9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7060" y="2482226"/>
            <a:ext cx="4378827" cy="1893547"/>
          </a:xfrm>
        </p:spPr>
      </p:pic>
      <p:pic>
        <p:nvPicPr>
          <p:cNvPr id="5" name="Imagem 5">
            <a:extLst>
              <a:ext uri="{FF2B5EF4-FFF2-40B4-BE49-F238E27FC236}">
                <a16:creationId xmlns="" xmlns:a16="http://schemas.microsoft.com/office/drawing/2014/main" id="{3B9B741B-F313-F646-A79D-54E3C6A6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5" y="2880158"/>
            <a:ext cx="3859314" cy="299123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="" xmlns:a16="http://schemas.microsoft.com/office/drawing/2014/main" id="{62C7C946-5FAD-F842-B803-99993F9C5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59" y="4643305"/>
            <a:ext cx="4378827" cy="189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49A34C0-43FC-B940-AA88-95F6ED42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tx2"/>
                </a:solidFill>
              </a:rPr>
              <a:t>Apresentação das telas do Software 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4340AE6-CF90-9F4C-A5C9-72612E4111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sz="3200" b="1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pt-BR" sz="6000" b="1">
                <a:solidFill>
                  <a:schemeClr val="tx2"/>
                </a:solidFill>
              </a:rPr>
              <a:t>Easylink</a:t>
            </a: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7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9D15BE2-1FA8-E447-A8D9-167433A5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 err="1">
                <a:solidFill>
                  <a:schemeClr val="tx2"/>
                </a:solidFill>
              </a:rPr>
              <a:t>Splash</a:t>
            </a:r>
            <a:r>
              <a:rPr lang="pt-BR" sz="4800" b="1" dirty="0">
                <a:solidFill>
                  <a:schemeClr val="tx2"/>
                </a:solidFill>
              </a:rPr>
              <a:t> SCREEN</a:t>
            </a:r>
            <a:r>
              <a:rPr lang="pt-BR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="" xmlns:a16="http://schemas.microsoft.com/office/drawing/2014/main" id="{318E89B5-B176-6941-94C7-B6F32DCEB6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69517" y="2214694"/>
            <a:ext cx="7652966" cy="3826483"/>
          </a:xfrm>
        </p:spPr>
      </p:pic>
    </p:spTree>
    <p:extLst>
      <p:ext uri="{BB962C8B-B14F-4D97-AF65-F5344CB8AC3E}">
        <p14:creationId xmlns:p14="http://schemas.microsoft.com/office/powerpoint/2010/main" val="25618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BAF35D4-9FDE-1A46-92C4-7001BAE4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>
                <a:solidFill>
                  <a:schemeClr val="tx2"/>
                </a:solidFill>
              </a:rPr>
              <a:t>Dashboard</a:t>
            </a:r>
            <a:r>
              <a:rPr lang="pt-BR"/>
              <a:t> 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="" xmlns:a16="http://schemas.microsoft.com/office/drawing/2014/main" id="{D30A8161-4077-164A-AEB0-C9221016E6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" y="1826623"/>
            <a:ext cx="6019112" cy="4743240"/>
          </a:xfrm>
        </p:spPr>
      </p:pic>
      <p:pic>
        <p:nvPicPr>
          <p:cNvPr id="6" name="Imagem 4">
            <a:extLst>
              <a:ext uri="{FF2B5EF4-FFF2-40B4-BE49-F238E27FC236}">
                <a16:creationId xmlns="" xmlns:a16="http://schemas.microsoft.com/office/drawing/2014/main" id="{D30A8161-4077-164A-AEB0-C9221016E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07" y="1831542"/>
            <a:ext cx="6019111" cy="47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79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Gotícula</vt:lpstr>
      <vt:lpstr>Desenvolvimento </vt:lpstr>
      <vt:lpstr>Escolha do Tema </vt:lpstr>
      <vt:lpstr>Escolha da idEia </vt:lpstr>
      <vt:lpstr>PROTÓTIPO</vt:lpstr>
      <vt:lpstr>Divisão de tarefas </vt:lpstr>
      <vt:lpstr>Mão na massa </vt:lpstr>
      <vt:lpstr>Apresentação das telas do Software  </vt:lpstr>
      <vt:lpstr>Splash SCREEN </vt:lpstr>
      <vt:lpstr>Dashboard </vt:lpstr>
      <vt:lpstr>About </vt:lpstr>
      <vt:lpstr>CONSIDERAÇÕES FINAIS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</dc:title>
  <dc:creator>wenderbrito50@gmail.com</dc:creator>
  <cp:lastModifiedBy>Valdemir</cp:lastModifiedBy>
  <cp:revision>14</cp:revision>
  <dcterms:created xsi:type="dcterms:W3CDTF">2022-02-21T16:29:30Z</dcterms:created>
  <dcterms:modified xsi:type="dcterms:W3CDTF">2022-02-23T20:27:33Z</dcterms:modified>
</cp:coreProperties>
</file>