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Montserrat" charset="0"/>
      <p:regular r:id="rId33"/>
      <p:bold r:id="rId34"/>
      <p:italic r:id="rId35"/>
      <p:boldItalic r:id="rId36"/>
    </p:embeddedFont>
    <p:embeddedFont>
      <p:font typeface="Calibri" pitchFamily="34" charset="0"/>
      <p:regular r:id="rId37"/>
      <p:bold r:id="rId38"/>
      <p:italic r:id="rId39"/>
      <p:boldItalic r:id="rId40"/>
    </p:embeddedFont>
    <p:embeddedFont>
      <p:font typeface="Barlow Light" charset="0"/>
      <p:regular r:id="rId41"/>
      <p:bold r:id="rId42"/>
      <p:italic r:id="rId43"/>
      <p:boldItalic r:id="rId44"/>
    </p:embeddedFont>
    <p:embeddedFont>
      <p:font typeface="Raleway" charset="0"/>
      <p:regular r:id="rId45"/>
      <p:bold r:id="rId46"/>
      <p:italic r:id="rId47"/>
      <p:boldItalic r:id="rId48"/>
    </p:embeddedFont>
    <p:embeddedFont>
      <p:font typeface="Barlow SemiBold" charset="0"/>
      <p:regular r:id="rId49"/>
      <p:bold r:id="rId50"/>
      <p:italic r:id="rId51"/>
      <p:boldItalic r:id="rId52"/>
    </p:embeddedFont>
    <p:embeddedFont>
      <p:font typeface="Barlow" charset="0"/>
      <p:regular r:id="rId53"/>
      <p:bold r:id="rId54"/>
      <p:italic r:id="rId55"/>
      <p:boldItalic r:id="rId56"/>
    </p:embeddedFont>
    <p:embeddedFont>
      <p:font typeface="Raleway SemiBold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50F2DF1-A4A6-471C-A59F-CB6C8A3BBD1D}">
  <a:tblStyle styleId="{750F2DF1-A4A6-471C-A59F-CB6C8A3BBD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41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55" Type="http://schemas.openxmlformats.org/officeDocument/2006/relationships/font" Target="fonts/font2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54" Type="http://schemas.openxmlformats.org/officeDocument/2006/relationships/font" Target="fonts/font2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font" Target="fonts/font21.fntdata"/><Relationship Id="rId58" Type="http://schemas.openxmlformats.org/officeDocument/2006/relationships/font" Target="fonts/font2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Relationship Id="rId57" Type="http://schemas.openxmlformats.org/officeDocument/2006/relationships/font" Target="fonts/font25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font" Target="fonts/font20.fntdata"/><Relationship Id="rId60" Type="http://schemas.openxmlformats.org/officeDocument/2006/relationships/font" Target="fonts/font2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openxmlformats.org/officeDocument/2006/relationships/font" Target="fonts/font2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59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48464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70b9f856d4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70b9f856d4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g70b9f856d4_0_3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5" name="Google Shape;3515;g70b9f856d4_0_3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" name="Google Shape;4405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6" name="Google Shape;4406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5" name="Google Shape;469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6" name="Google Shape;469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3" name="Google Shape;4703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4" name="Google Shape;4704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unsplash.com/&amp;utm_source=slidescarnival" TargetMode="External"/><Relationship Id="rId4" Type="http://schemas.openxmlformats.org/officeDocument/2006/relationships/hyperlink" Target="https://isometric.online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alewa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barlow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sometric.online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sometric.online/license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sometric.online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sometric.online/license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picture is worth a thousand words</a:t>
            </a:r>
            <a:endParaRPr sz="3600"/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200" y="2148150"/>
            <a:ext cx="36672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008" name="Google Shape;1008;p21"/>
          <p:cNvPicPr preferRelativeResize="0"/>
          <p:nvPr/>
        </p:nvPicPr>
        <p:blipFill rotWithShape="1">
          <a:blip r:embed="rId3">
            <a:alphaModFix/>
          </a:blip>
          <a:srcRect l="3295" r="37860"/>
          <a:stretch/>
        </p:blipFill>
        <p:spPr>
          <a:xfrm rot="10800000" flipH="1">
            <a:off x="4572000" y="0"/>
            <a:ext cx="4572000" cy="5143500"/>
          </a:xfrm>
          <a:prstGeom prst="snip1Rect">
            <a:avLst>
              <a:gd name="adj" fmla="val 9999"/>
            </a:avLst>
          </a:prstGeom>
          <a:noFill/>
          <a:ln>
            <a:noFill/>
          </a:ln>
        </p:spPr>
      </p:pic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381000" y="381000"/>
            <a:ext cx="4754100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chemeClr val="lt1"/>
                </a:solidFill>
                <a:highlight>
                  <a:schemeClr val="accent1"/>
                </a:highlight>
              </a:rPr>
              <a:t>Want big impact?</a:t>
            </a:r>
            <a:endParaRPr sz="3000" b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2"/>
                </a:highlight>
              </a:rPr>
              <a:t>Use big image.</a:t>
            </a:r>
            <a:endParaRPr sz="300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11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022" name="Google Shape;1022;p23"/>
          <p:cNvGrpSpPr/>
          <p:nvPr/>
        </p:nvGrpSpPr>
        <p:grpSpPr>
          <a:xfrm>
            <a:off x="2655041" y="2436044"/>
            <a:ext cx="2200509" cy="1776159"/>
            <a:chOff x="3071457" y="2013875"/>
            <a:chExt cx="1944600" cy="1569600"/>
          </a:xfrm>
        </p:grpSpPr>
        <p:sp>
          <p:nvSpPr>
            <p:cNvPr id="1023" name="Google Shape;1023;p23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3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25" name="Google Shape;1025;p23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26" name="Google Shape;1026;p23"/>
          <p:cNvGrpSpPr/>
          <p:nvPr/>
        </p:nvGrpSpPr>
        <p:grpSpPr>
          <a:xfrm>
            <a:off x="457232" y="2436044"/>
            <a:ext cx="2200509" cy="1776159"/>
            <a:chOff x="1126863" y="2013875"/>
            <a:chExt cx="1944600" cy="1569600"/>
          </a:xfrm>
        </p:grpSpPr>
        <p:sp>
          <p:nvSpPr>
            <p:cNvPr id="1027" name="Google Shape;1027;p2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29" name="Google Shape;1029;p23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4852720" y="2436044"/>
            <a:ext cx="3396158" cy="1776159"/>
            <a:chOff x="5015938" y="2013875"/>
            <a:chExt cx="3001200" cy="1569600"/>
          </a:xfrm>
        </p:grpSpPr>
        <p:sp>
          <p:nvSpPr>
            <p:cNvPr id="1031" name="Google Shape;1031;p23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</a:t>
              </a:r>
              <a:b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tempus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4" name="Google Shape;1034;p23"/>
          <p:cNvGrpSpPr/>
          <p:nvPr/>
        </p:nvGrpSpPr>
        <p:grpSpPr>
          <a:xfrm>
            <a:off x="4705169" y="3213940"/>
            <a:ext cx="295999" cy="294651"/>
            <a:chOff x="4858109" y="2631368"/>
            <a:chExt cx="316442" cy="315000"/>
          </a:xfrm>
        </p:grpSpPr>
        <p:sp>
          <p:nvSpPr>
            <p:cNvPr id="1035" name="Google Shape;1035;p2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/>
              </a:r>
              <a:br>
                <a:rPr lang="en"/>
              </a:br>
              <a:endParaRPr/>
            </a:p>
          </p:txBody>
        </p:sp>
      </p:grpSp>
      <p:grpSp>
        <p:nvGrpSpPr>
          <p:cNvPr id="1037" name="Google Shape;1037;p23"/>
          <p:cNvGrpSpPr/>
          <p:nvPr/>
        </p:nvGrpSpPr>
        <p:grpSpPr>
          <a:xfrm>
            <a:off x="2512794" y="3213816"/>
            <a:ext cx="294612" cy="294612"/>
            <a:chOff x="3157188" y="909150"/>
            <a:chExt cx="470400" cy="470400"/>
          </a:xfrm>
        </p:grpSpPr>
        <p:sp>
          <p:nvSpPr>
            <p:cNvPr id="1038" name="Google Shape;1038;p23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045" name="Google Shape;1045;p24"/>
          <p:cNvGraphicFramePr/>
          <p:nvPr/>
        </p:nvGraphicFramePr>
        <p:xfrm>
          <a:off x="457200" y="2402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{750F2DF1-A4A6-471C-A59F-CB6C8A3BBD1D}</a:tableStyleId>
              </a:tblPr>
              <a:tblGrid>
                <a:gridCol w="1051325"/>
                <a:gridCol w="1051325"/>
                <a:gridCol w="1051325"/>
                <a:gridCol w="1051325"/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Yellow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Blue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15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Orange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24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16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  <a:effectLst>
            <a:outerShdw blurRad="142875" dist="19050" dir="5400000" algn="bl" rotWithShape="0">
              <a:srgbClr val="38226D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5"/>
          <p:cNvSpPr txBox="1">
            <a:spLocks noGrp="1"/>
          </p:cNvSpPr>
          <p:nvPr>
            <p:ph type="title" idx="4294967295"/>
          </p:nvPr>
        </p:nvSpPr>
        <p:spPr>
          <a:xfrm>
            <a:off x="381000" y="453200"/>
            <a:ext cx="5640900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Maps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147" name="Google Shape;1147;p25"/>
          <p:cNvSpPr/>
          <p:nvPr/>
        </p:nvSpPr>
        <p:spPr>
          <a:xfrm>
            <a:off x="1947750" y="1878125"/>
            <a:ext cx="747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our office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8" name="Google Shape;1148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14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149" name="Google Shape;1149;p25"/>
          <p:cNvSpPr txBox="1">
            <a:spLocks noGrp="1"/>
          </p:cNvSpPr>
          <p:nvPr>
            <p:ph type="body" idx="4294967295"/>
          </p:nvPr>
        </p:nvSpPr>
        <p:spPr>
          <a:xfrm>
            <a:off x="1090975" y="453200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Find more maps at </a:t>
            </a:r>
            <a:r>
              <a:rPr lang="en" sz="900" u="sng">
                <a:solidFill>
                  <a:schemeClr val="lt1"/>
                </a:solidFill>
                <a:hlinkClick r:id="rId3"/>
              </a:rPr>
              <a:t>slidescarnival.com/extra-free-resources-icons-and-maps</a:t>
            </a:r>
            <a:endParaRPr sz="90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sz="900" b="1">
              <a:solidFill>
                <a:schemeClr val="lt1"/>
              </a:solidFill>
            </a:endParaRPr>
          </a:p>
        </p:txBody>
      </p:sp>
      <p:sp>
        <p:nvSpPr>
          <p:cNvPr id="1150" name="Google Shape;1150;p25"/>
          <p:cNvSpPr/>
          <p:nvPr/>
        </p:nvSpPr>
        <p:spPr>
          <a:xfrm>
            <a:off x="1090975" y="2147300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25"/>
          <p:cNvSpPr/>
          <p:nvPr/>
        </p:nvSpPr>
        <p:spPr>
          <a:xfrm>
            <a:off x="2824525" y="3795125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25"/>
          <p:cNvSpPr/>
          <p:nvPr/>
        </p:nvSpPr>
        <p:spPr>
          <a:xfrm>
            <a:off x="3853225" y="1944800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25"/>
          <p:cNvSpPr/>
          <p:nvPr/>
        </p:nvSpPr>
        <p:spPr>
          <a:xfrm>
            <a:off x="4596175" y="4090400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25"/>
          <p:cNvSpPr/>
          <p:nvPr/>
        </p:nvSpPr>
        <p:spPr>
          <a:xfrm>
            <a:off x="6720250" y="2414000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25"/>
          <p:cNvSpPr/>
          <p:nvPr/>
        </p:nvSpPr>
        <p:spPr>
          <a:xfrm>
            <a:off x="7377475" y="4157075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"/>
          <p:cNvSpPr txBox="1">
            <a:spLocks noGrp="1"/>
          </p:cNvSpPr>
          <p:nvPr>
            <p:ph type="ctrTitle" idx="4294967295"/>
          </p:nvPr>
        </p:nvSpPr>
        <p:spPr>
          <a:xfrm>
            <a:off x="1019175" y="1863600"/>
            <a:ext cx="74388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Barlow SemiBold"/>
                <a:ea typeface="Barlow SemiBold"/>
                <a:cs typeface="Barlow SemiBold"/>
                <a:sym typeface="Barlow SemiBold"/>
              </a:rPr>
              <a:t>89,526,124</a:t>
            </a:r>
            <a:endParaRPr sz="96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4294967295"/>
          </p:nvPr>
        </p:nvSpPr>
        <p:spPr>
          <a:xfrm>
            <a:off x="1019175" y="2992450"/>
            <a:ext cx="743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876600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89,526,124$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9" name="Google Shape;116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1411308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1170" name="Google Shape;1170;p27"/>
          <p:cNvSpPr txBox="1">
            <a:spLocks noGrp="1"/>
          </p:cNvSpPr>
          <p:nvPr>
            <p:ph type="ctrTitle" idx="4294967295"/>
          </p:nvPr>
        </p:nvSpPr>
        <p:spPr>
          <a:xfrm>
            <a:off x="685800" y="3505493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100%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1" name="Google Shape;1171;p27"/>
          <p:cNvSpPr txBox="1">
            <a:spLocks noGrp="1"/>
          </p:cNvSpPr>
          <p:nvPr>
            <p:ph type="subTitle" idx="4294967295"/>
          </p:nvPr>
        </p:nvSpPr>
        <p:spPr>
          <a:xfrm>
            <a:off x="685800" y="4040201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1172" name="Google Shape;1172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191047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185,244 users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3" name="Google Shape;1173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1174" name="Google Shape;1174;p2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175" name="Google Shape;1175;p27"/>
          <p:cNvGrpSpPr/>
          <p:nvPr/>
        </p:nvGrpSpPr>
        <p:grpSpPr>
          <a:xfrm>
            <a:off x="5233951" y="823317"/>
            <a:ext cx="3414844" cy="3813266"/>
            <a:chOff x="2152775" y="305709"/>
            <a:chExt cx="4264823" cy="4762415"/>
          </a:xfrm>
        </p:grpSpPr>
        <p:grpSp>
          <p:nvGrpSpPr>
            <p:cNvPr id="1176" name="Google Shape;1176;p2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2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2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4" name="Google Shape;1194;p2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1195" name="Google Shape;1195;p2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2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2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2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1212" name="Google Shape;1212;p2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2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2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2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2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2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2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8" name="Google Shape;1228;p2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1229" name="Google Shape;1229;p2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2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2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2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2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2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2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2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2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2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2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5" name="Google Shape;1245;p2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1246" name="Google Shape;1246;p2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2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2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2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2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2" name="Google Shape;1262;p2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1263" name="Google Shape;1263;p2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2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1280" name="Google Shape;1280;p2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6" name="Google Shape;1296;p27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1" name="Google Shape;1301;p2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1302" name="Google Shape;1302;p2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8" name="Google Shape;1318;p2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1319" name="Google Shape;1319;p2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2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2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2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2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1336" name="Google Shape;1336;p2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2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2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2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2" name="Google Shape;1352;p2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1353" name="Google Shape;1353;p2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2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2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2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2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2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2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2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2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2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2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2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2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2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2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2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9" name="Google Shape;1369;p2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1370" name="Google Shape;1370;p2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2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2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2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2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2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2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2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2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2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2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2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2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2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2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6" name="Google Shape;1386;p2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1387" name="Google Shape;1387;p2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2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2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2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2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2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2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2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2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2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2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2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2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2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2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3" name="Google Shape;1403;p2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1404" name="Google Shape;1404;p2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2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2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2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2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2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2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2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2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" name="Google Shape;1420;p2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1421" name="Google Shape;1421;p2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2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2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2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2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2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2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2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2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2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2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2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2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2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2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1438" name="Google Shape;1438;p2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2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2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2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2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2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2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2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2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2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2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2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2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2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2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2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4" name="Google Shape;1454;p2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1455" name="Google Shape;1455;p2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2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2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1" name="Google Shape;1471;p2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1472" name="Google Shape;1472;p2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8" name="Google Shape;1488;p2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1489" name="Google Shape;1489;p2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5" name="Google Shape;1505;p2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1506" name="Google Shape;1506;p2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2" name="Google Shape;1522;p2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523" name="Google Shape;1523;p2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9" name="Google Shape;1539;p2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540" name="Google Shape;1540;p2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6" name="Google Shape;1556;p2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557" name="Google Shape;1557;p2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3" name="Google Shape;1573;p2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574" name="Google Shape;1574;p2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0" name="Google Shape;1590;p2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591" name="Google Shape;1591;p2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7" name="Google Shape;1607;p27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7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7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7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7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2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2" name="Google Shape;1682;p2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683" name="Google Shape;1683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8" name="Google Shape;1688;p2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689" name="Google Shape;1689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4" name="Google Shape;1694;p27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7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2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701" name="Google Shape;1701;p2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1702" name="Google Shape;1702;p28"/>
          <p:cNvGrpSpPr/>
          <p:nvPr/>
        </p:nvGrpSpPr>
        <p:grpSpPr>
          <a:xfrm>
            <a:off x="477963" y="1650359"/>
            <a:ext cx="2051418" cy="2588394"/>
            <a:chOff x="1083025" y="1574025"/>
            <a:chExt cx="1834900" cy="2315200"/>
          </a:xfrm>
        </p:grpSpPr>
        <p:sp>
          <p:nvSpPr>
            <p:cNvPr id="1703" name="Google Shape;1703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4" name="Google Shape;1704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sz="1200" b="1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5" name="Google Shape;1705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06" name="Google Shape;1706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07" name="Google Shape;1707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28"/>
          <p:cNvGrpSpPr/>
          <p:nvPr/>
        </p:nvGrpSpPr>
        <p:grpSpPr>
          <a:xfrm>
            <a:off x="2388508" y="1650359"/>
            <a:ext cx="2051418" cy="2588394"/>
            <a:chOff x="1083025" y="1574025"/>
            <a:chExt cx="1834900" cy="2315200"/>
          </a:xfrm>
        </p:grpSpPr>
        <p:sp>
          <p:nvSpPr>
            <p:cNvPr id="1710" name="Google Shape;1710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1" name="Google Shape;1711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sz="1200" b="1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2" name="Google Shape;1712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13" name="Google Shape;1713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14" name="Google Shape;1714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28"/>
          <p:cNvGrpSpPr/>
          <p:nvPr/>
        </p:nvGrpSpPr>
        <p:grpSpPr>
          <a:xfrm>
            <a:off x="4302291" y="1649564"/>
            <a:ext cx="2051418" cy="2588394"/>
            <a:chOff x="1083025" y="1574025"/>
            <a:chExt cx="1834900" cy="2315200"/>
          </a:xfrm>
        </p:grpSpPr>
        <p:sp>
          <p:nvSpPr>
            <p:cNvPr id="1717" name="Google Shape;1717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8" name="Google Shape;1718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sz="12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9" name="Google Shape;1719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20" name="Google Shape;1720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1" name="Google Shape;1721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28"/>
          <p:cNvGrpSpPr/>
          <p:nvPr/>
        </p:nvGrpSpPr>
        <p:grpSpPr>
          <a:xfrm>
            <a:off x="6217659" y="1649551"/>
            <a:ext cx="2051418" cy="2588394"/>
            <a:chOff x="1083025" y="1574025"/>
            <a:chExt cx="1834900" cy="2315200"/>
          </a:xfrm>
        </p:grpSpPr>
        <p:sp>
          <p:nvSpPr>
            <p:cNvPr id="1724" name="Google Shape;1724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5" name="Google Shape;1725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sz="12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6" name="Google Shape;1726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27" name="Google Shape;1727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8" name="Google Shape;1728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29025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41" name="Google Shape;1741;p29"/>
          <p:cNvSpPr txBox="1">
            <a:spLocks noGrp="1"/>
          </p:cNvSpPr>
          <p:nvPr>
            <p:ph type="body" idx="3"/>
          </p:nvPr>
        </p:nvSpPr>
        <p:spPr>
          <a:xfrm>
            <a:off x="61233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1747" name="Google Shape;1747;p3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748" name="Google Shape;1748;p30"/>
          <p:cNvGrpSpPr/>
          <p:nvPr/>
        </p:nvGrpSpPr>
        <p:grpSpPr>
          <a:xfrm>
            <a:off x="6052563" y="735135"/>
            <a:ext cx="2596372" cy="2900838"/>
            <a:chOff x="2181300" y="231400"/>
            <a:chExt cx="4262637" cy="4762499"/>
          </a:xfrm>
        </p:grpSpPr>
        <p:sp>
          <p:nvSpPr>
            <p:cNvPr id="1749" name="Google Shape;1749;p30"/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30"/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30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30"/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30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30"/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30"/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30"/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30"/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30"/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30"/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30"/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30"/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30"/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30"/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30"/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30"/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30"/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30"/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30"/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30"/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30"/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30"/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30"/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30"/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30"/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30"/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30"/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30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30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30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30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30"/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30"/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30"/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30"/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30"/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30"/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87" name="Google Shape;1787;p30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788" name="Google Shape;1788;p30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9" name="Google Shape;1789;p30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0" name="Google Shape;1790;p30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1" name="Google Shape;1791;p30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2" name="Google Shape;1792;p30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3" name="Google Shape;1793;p30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4" name="Google Shape;1794;p30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30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30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30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30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30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30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30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30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30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30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5" name="Google Shape;1805;p30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806" name="Google Shape;1806;p30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30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30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30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30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30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30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30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30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30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30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30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30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30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0" name="Google Shape;1820;p30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1" name="Google Shape;1821;p30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2" name="Google Shape;1822;p30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823" name="Google Shape;1823;p30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4" name="Google Shape;1824;p30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5" name="Google Shape;1825;p30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6" name="Google Shape;1826;p30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7" name="Google Shape;1827;p30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8" name="Google Shape;1828;p30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9" name="Google Shape;1829;p30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0" name="Google Shape;1830;p30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1" name="Google Shape;1831;p30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2" name="Google Shape;1832;p30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3" name="Google Shape;1833;p30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30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5" name="Google Shape;1835;p30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6" name="Google Shape;1836;p30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7" name="Google Shape;1837;p30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8" name="Google Shape;1838;p30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39" name="Google Shape;1839;p30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840" name="Google Shape;1840;p30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1" name="Google Shape;1841;p30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2" name="Google Shape;1842;p30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3" name="Google Shape;1843;p30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4" name="Google Shape;1844;p30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5" name="Google Shape;1845;p30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6" name="Google Shape;1846;p30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7" name="Google Shape;1847;p30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8" name="Google Shape;1848;p30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9" name="Google Shape;1849;p30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0" name="Google Shape;1850;p30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1" name="Google Shape;1851;p30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2" name="Google Shape;1852;p30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3" name="Google Shape;1853;p30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4" name="Google Shape;1854;p30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5" name="Google Shape;1855;p30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6" name="Google Shape;1856;p30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857" name="Google Shape;1857;p30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8" name="Google Shape;1858;p30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9" name="Google Shape;1859;p30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0" name="Google Shape;1860;p30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1" name="Google Shape;1861;p30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2" name="Google Shape;1862;p30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3" name="Google Shape;1863;p30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4" name="Google Shape;1864;p30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5" name="Google Shape;1865;p30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6" name="Google Shape;1866;p30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7" name="Google Shape;1867;p30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8" name="Google Shape;1868;p30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9" name="Google Shape;1869;p30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0" name="Google Shape;1870;p30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1" name="Google Shape;1871;p30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2" name="Google Shape;1872;p30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3" name="Google Shape;1873;p30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874" name="Google Shape;1874;p30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5" name="Google Shape;1875;p30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6" name="Google Shape;1876;p30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7" name="Google Shape;1877;p30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8" name="Google Shape;1878;p30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9" name="Google Shape;1879;p30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0" name="Google Shape;1880;p30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1" name="Google Shape;1881;p30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2" name="Google Shape;1882;p30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3" name="Google Shape;1883;p30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4" name="Google Shape;1884;p30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5" name="Google Shape;1885;p30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6" name="Google Shape;1886;p30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7" name="Google Shape;1887;p30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8" name="Google Shape;1888;p30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9" name="Google Shape;1889;p30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0" name="Google Shape;1890;p30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1" name="Google Shape;1891;p30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1892" name="Google Shape;1892;p30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3" name="Google Shape;1893;p30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4" name="Google Shape;1894;p30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5" name="Google Shape;1895;p30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6" name="Google Shape;1896;p30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7" name="Google Shape;1897;p30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8" name="Google Shape;1898;p30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9" name="Google Shape;1899;p30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0" name="Google Shape;1900;p30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1" name="Google Shape;1901;p30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2" name="Google Shape;1902;p30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3" name="Google Shape;1903;p30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4" name="Google Shape;1904;p30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5" name="Google Shape;1905;p30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6" name="Google Shape;1906;p30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7" name="Google Shape;1907;p30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8" name="Google Shape;1908;p30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1909" name="Google Shape;1909;p30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0" name="Google Shape;1910;p30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1" name="Google Shape;1911;p30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2" name="Google Shape;1912;p30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3" name="Google Shape;1913;p30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4" name="Google Shape;1914;p30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5" name="Google Shape;1915;p30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6" name="Google Shape;1916;p30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7" name="Google Shape;1917;p30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8" name="Google Shape;1918;p30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9" name="Google Shape;1919;p30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0" name="Google Shape;1920;p30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1" name="Google Shape;1921;p30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2" name="Google Shape;1922;p30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3" name="Google Shape;1923;p30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4" name="Google Shape;1924;p30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5" name="Google Shape;1925;p30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26" name="Google Shape;1926;p30"/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30"/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30"/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30"/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30"/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30"/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30"/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30"/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30"/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30"/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30"/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30"/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30"/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30"/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30"/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30"/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30"/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30"/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30"/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30"/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30"/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30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30"/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30"/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30"/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30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30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56" name="Google Shape;1956;p3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17469"/>
            <a:ext cx="4715601" cy="268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br>
              <a:rPr lang="en"/>
            </a:br>
            <a:r>
              <a:rPr lang="en"/>
              <a:t>for use</a:t>
            </a:r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body" idx="2"/>
          </p:nvPr>
        </p:nvSpPr>
        <p:spPr>
          <a:xfrm>
            <a:off x="3815169" y="1919550"/>
            <a:ext cx="3045000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9550"/>
            <a:ext cx="3045000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body" idx="2"/>
          </p:nvPr>
        </p:nvSpPr>
        <p:spPr>
          <a:xfrm>
            <a:off x="457200" y="4265975"/>
            <a:ext cx="8229600" cy="62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3"/>
                </a:solidFill>
              </a:rPr>
              <a:t>More info on how to use this template at </a:t>
            </a:r>
            <a:r>
              <a:rPr lang="en" sz="1200" b="1" u="sng">
                <a:solidFill>
                  <a:schemeClr val="accent3"/>
                </a:solidFill>
                <a:hlinkClick r:id="rId4"/>
              </a:rPr>
              <a:t>www.slidescarnival.com/help-use-presentation-template</a:t>
            </a:r>
            <a:endParaRPr sz="1200" b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</a:rPr>
              <a:t>This template is free to use under </a:t>
            </a:r>
            <a:r>
              <a:rPr lang="en" sz="1200" u="sng">
                <a:solidFill>
                  <a:schemeClr val="accent3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chemeClr val="accent3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3"/>
              </a:solidFill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31"/>
          <p:cNvSpPr txBox="1">
            <a:spLocks noGrp="1"/>
          </p:cNvSpPr>
          <p:nvPr>
            <p:ph type="body" idx="4294967295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Mobile project</a:t>
            </a:r>
            <a:endParaRPr sz="30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962" name="Google Shape;1962;p31"/>
          <p:cNvSpPr/>
          <p:nvPr/>
        </p:nvSpPr>
        <p:spPr>
          <a:xfrm>
            <a:off x="5300136" y="772185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63" name="Google Shape;1963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20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64" name="Google Shape;1964;p31"/>
          <p:cNvGrpSpPr/>
          <p:nvPr/>
        </p:nvGrpSpPr>
        <p:grpSpPr>
          <a:xfrm>
            <a:off x="5248684" y="413748"/>
            <a:ext cx="1842985" cy="3822716"/>
            <a:chOff x="2547150" y="238125"/>
            <a:chExt cx="2525675" cy="5238750"/>
          </a:xfrm>
        </p:grpSpPr>
        <p:sp>
          <p:nvSpPr>
            <p:cNvPr id="1965" name="Google Shape;1965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31"/>
          <p:cNvGrpSpPr/>
          <p:nvPr/>
        </p:nvGrpSpPr>
        <p:grpSpPr>
          <a:xfrm>
            <a:off x="6637552" y="2080650"/>
            <a:ext cx="1041945" cy="2747812"/>
            <a:chOff x="2217389" y="2145281"/>
            <a:chExt cx="771754" cy="2035265"/>
          </a:xfrm>
        </p:grpSpPr>
        <p:sp>
          <p:nvSpPr>
            <p:cNvPr id="1970" name="Google Shape;1970;p31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32"/>
          <p:cNvSpPr/>
          <p:nvPr/>
        </p:nvSpPr>
        <p:spPr>
          <a:xfrm>
            <a:off x="5091723" y="920939"/>
            <a:ext cx="2264100" cy="29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91" name="Google Shape;1991;p3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21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92" name="Google Shape;1992;p32"/>
          <p:cNvGrpSpPr/>
          <p:nvPr/>
        </p:nvGrpSpPr>
        <p:grpSpPr>
          <a:xfrm>
            <a:off x="5035361" y="585201"/>
            <a:ext cx="2384344" cy="3679174"/>
            <a:chOff x="2112475" y="238125"/>
            <a:chExt cx="3395050" cy="5238750"/>
          </a:xfrm>
        </p:grpSpPr>
        <p:sp>
          <p:nvSpPr>
            <p:cNvPr id="1993" name="Google Shape;1993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7" name="Google Shape;1997;p32"/>
          <p:cNvSpPr txBox="1">
            <a:spLocks noGrp="1"/>
          </p:cNvSpPr>
          <p:nvPr>
            <p:ph type="body" idx="4294967295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Tablet project</a:t>
            </a:r>
            <a:endParaRPr sz="30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1998" name="Google Shape;1998;p32"/>
          <p:cNvGrpSpPr/>
          <p:nvPr/>
        </p:nvGrpSpPr>
        <p:grpSpPr>
          <a:xfrm>
            <a:off x="6866152" y="2080650"/>
            <a:ext cx="1042234" cy="2747998"/>
            <a:chOff x="2217389" y="2145281"/>
            <a:chExt cx="771968" cy="2035404"/>
          </a:xfrm>
        </p:grpSpPr>
        <p:sp>
          <p:nvSpPr>
            <p:cNvPr id="1999" name="Google Shape;1999;p32"/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32"/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32"/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32"/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32"/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32"/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32"/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32"/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32"/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32"/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32"/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32"/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32"/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32"/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32"/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22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824899" y="1241117"/>
            <a:ext cx="4542205" cy="2661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76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Desktop project</a:t>
            </a:r>
            <a:endParaRPr sz="30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54" name="Google Shape;2054;p33"/>
          <p:cNvSpPr/>
          <p:nvPr/>
        </p:nvSpPr>
        <p:spPr>
          <a:xfrm>
            <a:off x="4329725" y="1397200"/>
            <a:ext cx="3519000" cy="22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 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@username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3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213" name="Google Shape;2213;p35"/>
          <p:cNvSpPr txBox="1">
            <a:spLocks noGrp="1"/>
          </p:cNvSpPr>
          <p:nvPr>
            <p:ph type="body" idx="1"/>
          </p:nvPr>
        </p:nvSpPr>
        <p:spPr>
          <a:xfrm>
            <a:off x="457200" y="1462350"/>
            <a:ext cx="81918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Illustrations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Sergei Tikhonov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Unsplash</a:t>
            </a:r>
            <a:endParaRPr sz="2400"/>
          </a:p>
        </p:txBody>
      </p:sp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3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220" name="Google Shape;2220;p3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Titles: Raleway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Body copy: Barlow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https://www.fontsquirrel.com/fonts/raleway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https://www.fontsquirrel.com/fonts/barlow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21" name="Google Shape;2221;p36"/>
          <p:cNvSpPr txBox="1"/>
          <p:nvPr/>
        </p:nvSpPr>
        <p:spPr>
          <a:xfrm>
            <a:off x="457200" y="4400250"/>
            <a:ext cx="8191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4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22" name="Google Shape;2222;p3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3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2228" name="Google Shape;2228;p37"/>
          <p:cNvGrpSpPr/>
          <p:nvPr/>
        </p:nvGrpSpPr>
        <p:grpSpPr>
          <a:xfrm>
            <a:off x="2343926" y="272752"/>
            <a:ext cx="1782756" cy="1850564"/>
            <a:chOff x="2012475" y="393272"/>
            <a:chExt cx="4440240" cy="4609126"/>
          </a:xfrm>
        </p:grpSpPr>
        <p:sp>
          <p:nvSpPr>
            <p:cNvPr id="2229" name="Google Shape;2229;p37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37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37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37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37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37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37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37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37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37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9" name="Google Shape;2239;p37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37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37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37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37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37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37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37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37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37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37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37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37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37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37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37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37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37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37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37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37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37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37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37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37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37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265;p37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37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37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37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269;p37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270;p37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1" name="Google Shape;2271;p37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272;p37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273;p37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4" name="Google Shape;2274;p37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5" name="Google Shape;2275;p37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6" name="Google Shape;2276;p37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277;p37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8" name="Google Shape;2278;p37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9" name="Google Shape;2279;p37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0" name="Google Shape;2280;p37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281;p37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282;p37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3" name="Google Shape;2283;p37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4" name="Google Shape;2284;p37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5" name="Google Shape;2285;p37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6" name="Google Shape;2286;p37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287;p37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288;p37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289;p37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0" name="Google Shape;2290;p37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1" name="Google Shape;2291;p37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2" name="Google Shape;2292;p37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37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294;p37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5" name="Google Shape;2295;p37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6" name="Google Shape;2296;p37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7" name="Google Shape;2297;p37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37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9" name="Google Shape;2299;p37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37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37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37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37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37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37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37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7" name="Google Shape;2307;p37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8" name="Google Shape;2308;p37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9" name="Google Shape;2309;p37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310;p37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1" name="Google Shape;2311;p37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2" name="Google Shape;2312;p37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3" name="Google Shape;2313;p37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37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315;p37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6" name="Google Shape;2316;p37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317;p37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318;p37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9" name="Google Shape;2319;p37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0" name="Google Shape;2320;p37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p37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2" name="Google Shape;2322;p37"/>
          <p:cNvGrpSpPr/>
          <p:nvPr/>
        </p:nvGrpSpPr>
        <p:grpSpPr>
          <a:xfrm>
            <a:off x="4562360" y="368824"/>
            <a:ext cx="1641691" cy="1754492"/>
            <a:chOff x="1926580" y="602477"/>
            <a:chExt cx="4456273" cy="4762466"/>
          </a:xfrm>
        </p:grpSpPr>
        <p:sp>
          <p:nvSpPr>
            <p:cNvPr id="2323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4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5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6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7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8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9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0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1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2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3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4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5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6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7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8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0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1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2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3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4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5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6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7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8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9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0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1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2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3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4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5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6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7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8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9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0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1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2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3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4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5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6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7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8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9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0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1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2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3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4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5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6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7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8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9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0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1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2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3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4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5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6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7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8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9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0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1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2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3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4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5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6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7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8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9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0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1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2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3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4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5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6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7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8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9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0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1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2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3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4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5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6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7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8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9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0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1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2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3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4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5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6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7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8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9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0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1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2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3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4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5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6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7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8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9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0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1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2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3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4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5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6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7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8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9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0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1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2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3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4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5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6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7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8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9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0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1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2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3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4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5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6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7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8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69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470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1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2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3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4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75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6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7" name="Google Shape;2477;p37"/>
          <p:cNvGrpSpPr/>
          <p:nvPr/>
        </p:nvGrpSpPr>
        <p:grpSpPr>
          <a:xfrm>
            <a:off x="7020695" y="311246"/>
            <a:ext cx="1782593" cy="1812070"/>
            <a:chOff x="2011725" y="44285"/>
            <a:chExt cx="4684870" cy="4762340"/>
          </a:xfrm>
        </p:grpSpPr>
        <p:grpSp>
          <p:nvGrpSpPr>
            <p:cNvPr id="2478" name="Google Shape;2478;p37"/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2479" name="Google Shape;2479;p37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0" name="Google Shape;2480;p37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1" name="Google Shape;2481;p37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2" name="Google Shape;2482;p37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3" name="Google Shape;2483;p37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4" name="Google Shape;2484;p37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5" name="Google Shape;2485;p37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6" name="Google Shape;2486;p37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7" name="Google Shape;2487;p37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8" name="Google Shape;2488;p37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9" name="Google Shape;2489;p37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0" name="Google Shape;2490;p37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1" name="Google Shape;2491;p37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2" name="Google Shape;2492;p37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3" name="Google Shape;2493;p37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4" name="Google Shape;2494;p37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5" name="Google Shape;2495;p37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6" name="Google Shape;2496;p37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7" name="Google Shape;2497;p37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8" name="Google Shape;2498;p37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9" name="Google Shape;2499;p37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0" name="Google Shape;2500;p37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1" name="Google Shape;2501;p37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2" name="Google Shape;2502;p37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3" name="Google Shape;2503;p37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4" name="Google Shape;2504;p37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5" name="Google Shape;2505;p37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6" name="Google Shape;2506;p37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7" name="Google Shape;2507;p37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8" name="Google Shape;2508;p37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9" name="Google Shape;2509;p37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0" name="Google Shape;2510;p37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1" name="Google Shape;2511;p37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2" name="Google Shape;2512;p37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3" name="Google Shape;2513;p37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4" name="Google Shape;2514;p37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5" name="Google Shape;2515;p37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6" name="Google Shape;2516;p37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7" name="Google Shape;2517;p37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8" name="Google Shape;2518;p37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9" name="Google Shape;2519;p37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0" name="Google Shape;2520;p37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1" name="Google Shape;2521;p37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2" name="Google Shape;2522;p37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3" name="Google Shape;2523;p37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4" name="Google Shape;2524;p37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5" name="Google Shape;2525;p37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6" name="Google Shape;2526;p37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7" name="Google Shape;2527;p37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8" name="Google Shape;2528;p37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9" name="Google Shape;2529;p37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0" name="Google Shape;2530;p37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1" name="Google Shape;2531;p37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2" name="Google Shape;2532;p37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3" name="Google Shape;2533;p37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4" name="Google Shape;2534;p37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5" name="Google Shape;2535;p37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6" name="Google Shape;2536;p37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7" name="Google Shape;2537;p37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8" name="Google Shape;2538;p37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9" name="Google Shape;2539;p37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0" name="Google Shape;2540;p37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1" name="Google Shape;2541;p37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2" name="Google Shape;2542;p37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3" name="Google Shape;2543;p37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4" name="Google Shape;2544;p37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5" name="Google Shape;2545;p37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6" name="Google Shape;2546;p37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7" name="Google Shape;2547;p37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8" name="Google Shape;2548;p37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9" name="Google Shape;2549;p37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0" name="Google Shape;2550;p37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1" name="Google Shape;2551;p37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2" name="Google Shape;2552;p37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3" name="Google Shape;2553;p37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4" name="Google Shape;2554;p37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5" name="Google Shape;2555;p37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6" name="Google Shape;2556;p37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7" name="Google Shape;2557;p37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8" name="Google Shape;2558;p37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9" name="Google Shape;2559;p37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0" name="Google Shape;2560;p37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1" name="Google Shape;2561;p37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2" name="Google Shape;2562;p37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3" name="Google Shape;2563;p37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4" name="Google Shape;2564;p37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5" name="Google Shape;2565;p37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6" name="Google Shape;2566;p37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7" name="Google Shape;2567;p37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8" name="Google Shape;2568;p37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9" name="Google Shape;2569;p37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0" name="Google Shape;2570;p37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1" name="Google Shape;2571;p37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2" name="Google Shape;2572;p37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3" name="Google Shape;2573;p37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4" name="Google Shape;2574;p37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5" name="Google Shape;2575;p37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6" name="Google Shape;2576;p37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7" name="Google Shape;2577;p37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8" name="Google Shape;2578;p37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9" name="Google Shape;2579;p37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0" name="Google Shape;2580;p37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1" name="Google Shape;2581;p37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2" name="Google Shape;2582;p37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3" name="Google Shape;2583;p37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4" name="Google Shape;2584;p37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5" name="Google Shape;2585;p37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86" name="Google Shape;2586;p37"/>
            <p:cNvSpPr/>
            <p:nvPr/>
          </p:nvSpPr>
          <p:spPr>
            <a:xfrm>
              <a:off x="4424312" y="3389781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7" name="Google Shape;2587;p37"/>
            <p:cNvSpPr/>
            <p:nvPr/>
          </p:nvSpPr>
          <p:spPr>
            <a:xfrm>
              <a:off x="4458697" y="3370540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8" name="Google Shape;2588;p37"/>
            <p:cNvSpPr/>
            <p:nvPr/>
          </p:nvSpPr>
          <p:spPr>
            <a:xfrm>
              <a:off x="4458697" y="3334726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9" name="Google Shape;2589;p37"/>
            <p:cNvSpPr/>
            <p:nvPr/>
          </p:nvSpPr>
          <p:spPr>
            <a:xfrm>
              <a:off x="5662371" y="3457123"/>
              <a:ext cx="830865" cy="479678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0" name="Google Shape;2590;p37"/>
            <p:cNvSpPr/>
            <p:nvPr/>
          </p:nvSpPr>
          <p:spPr>
            <a:xfrm>
              <a:off x="5582647" y="3524845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1" name="Google Shape;2591;p37"/>
            <p:cNvSpPr/>
            <p:nvPr/>
          </p:nvSpPr>
          <p:spPr>
            <a:xfrm>
              <a:off x="5520830" y="3560469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2" name="Google Shape;2592;p37"/>
            <p:cNvSpPr/>
            <p:nvPr/>
          </p:nvSpPr>
          <p:spPr>
            <a:xfrm>
              <a:off x="5459108" y="3596188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3" name="Google Shape;2593;p37"/>
            <p:cNvSpPr/>
            <p:nvPr/>
          </p:nvSpPr>
          <p:spPr>
            <a:xfrm>
              <a:off x="5006003" y="3836122"/>
              <a:ext cx="830770" cy="479679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4" name="Google Shape;2594;p37"/>
            <p:cNvSpPr/>
            <p:nvPr/>
          </p:nvSpPr>
          <p:spPr>
            <a:xfrm>
              <a:off x="4926279" y="3903750"/>
              <a:ext cx="741616" cy="428244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5" name="Google Shape;2595;p37"/>
            <p:cNvSpPr/>
            <p:nvPr/>
          </p:nvSpPr>
          <p:spPr>
            <a:xfrm>
              <a:off x="4864462" y="3939468"/>
              <a:ext cx="727614" cy="42005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6" name="Google Shape;2596;p37"/>
            <p:cNvSpPr/>
            <p:nvPr/>
          </p:nvSpPr>
          <p:spPr>
            <a:xfrm>
              <a:off x="4802740" y="3975092"/>
              <a:ext cx="620839" cy="358520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7" name="Google Shape;2597;p37"/>
            <p:cNvSpPr/>
            <p:nvPr/>
          </p:nvSpPr>
          <p:spPr>
            <a:xfrm>
              <a:off x="5169357" y="3663339"/>
              <a:ext cx="421766" cy="243458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8" name="Google Shape;2598;p37"/>
            <p:cNvSpPr/>
            <p:nvPr/>
          </p:nvSpPr>
          <p:spPr>
            <a:xfrm>
              <a:off x="5441867" y="3820597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9" name="Google Shape;2599;p37"/>
            <p:cNvSpPr/>
            <p:nvPr/>
          </p:nvSpPr>
          <p:spPr>
            <a:xfrm>
              <a:off x="5714378" y="3977950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0" name="Google Shape;2600;p37"/>
            <p:cNvSpPr/>
            <p:nvPr/>
          </p:nvSpPr>
          <p:spPr>
            <a:xfrm>
              <a:off x="2242896" y="2171438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1" name="Google Shape;2601;p37"/>
            <p:cNvSpPr/>
            <p:nvPr/>
          </p:nvSpPr>
          <p:spPr>
            <a:xfrm>
              <a:off x="2526170" y="20060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2" name="Google Shape;2602;p37"/>
            <p:cNvSpPr/>
            <p:nvPr/>
          </p:nvSpPr>
          <p:spPr>
            <a:xfrm>
              <a:off x="2632278" y="1017294"/>
              <a:ext cx="357473" cy="206311"/>
            </a:xfrm>
            <a:custGeom>
              <a:avLst/>
              <a:gdLst/>
              <a:ahLst/>
              <a:cxnLst/>
              <a:rect l="l" t="t" r="r" b="b"/>
              <a:pathLst>
                <a:path w="357473" h="206311" extrusionOk="0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3" name="Google Shape;2603;p37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4" name="Google Shape;2604;p37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5" name="Google Shape;2605;p37"/>
            <p:cNvSpPr/>
            <p:nvPr/>
          </p:nvSpPr>
          <p:spPr>
            <a:xfrm>
              <a:off x="2811062" y="1120450"/>
              <a:ext cx="178689" cy="1032319"/>
            </a:xfrm>
            <a:custGeom>
              <a:avLst/>
              <a:gdLst/>
              <a:ahLst/>
              <a:cxnLst/>
              <a:rect l="l" t="t" r="r" b="b"/>
              <a:pathLst>
                <a:path w="178689" h="1032319" extrusionOk="0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6" name="Google Shape;2606;p37"/>
            <p:cNvSpPr/>
            <p:nvPr/>
          </p:nvSpPr>
          <p:spPr>
            <a:xfrm>
              <a:off x="2364150" y="1481542"/>
              <a:ext cx="357473" cy="206501"/>
            </a:xfrm>
            <a:custGeom>
              <a:avLst/>
              <a:gdLst/>
              <a:ahLst/>
              <a:cxnLst/>
              <a:rect l="l" t="t" r="r" b="b"/>
              <a:pathLst>
                <a:path w="357473" h="206501" extrusionOk="0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7" name="Google Shape;2607;p37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8" name="Google Shape;2608;p37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9" name="Google Shape;2609;p37"/>
            <p:cNvSpPr/>
            <p:nvPr/>
          </p:nvSpPr>
          <p:spPr>
            <a:xfrm>
              <a:off x="2542934" y="1584793"/>
              <a:ext cx="178688" cy="721899"/>
            </a:xfrm>
            <a:custGeom>
              <a:avLst/>
              <a:gdLst/>
              <a:ahLst/>
              <a:cxnLst/>
              <a:rect l="l" t="t" r="r" b="b"/>
              <a:pathLst>
                <a:path w="178688" h="721899" extrusionOk="0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0" name="Google Shape;2610;p37"/>
            <p:cNvSpPr/>
            <p:nvPr/>
          </p:nvSpPr>
          <p:spPr>
            <a:xfrm>
              <a:off x="2013915" y="2306693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1" name="Google Shape;2611;p37"/>
            <p:cNvSpPr/>
            <p:nvPr/>
          </p:nvSpPr>
          <p:spPr>
            <a:xfrm>
              <a:off x="2078685" y="19719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2" name="Google Shape;2612;p37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3" name="Google Shape;2613;p37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4" name="Google Shape;2614;p37"/>
            <p:cNvSpPr/>
            <p:nvPr/>
          </p:nvSpPr>
          <p:spPr>
            <a:xfrm>
              <a:off x="2257469" y="2075140"/>
              <a:ext cx="178689" cy="399097"/>
            </a:xfrm>
            <a:custGeom>
              <a:avLst/>
              <a:gdLst/>
              <a:ahLst/>
              <a:cxnLst/>
              <a:rect l="l" t="t" r="r" b="b"/>
              <a:pathLst>
                <a:path w="178689" h="399097" extrusionOk="0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5" name="Google Shape;2615;p37"/>
            <p:cNvSpPr/>
            <p:nvPr/>
          </p:nvSpPr>
          <p:spPr>
            <a:xfrm>
              <a:off x="4050634" y="46890"/>
              <a:ext cx="205002" cy="29971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6" name="Google Shape;2616;p37"/>
            <p:cNvSpPr/>
            <p:nvPr/>
          </p:nvSpPr>
          <p:spPr>
            <a:xfrm>
              <a:off x="4066180" y="44285"/>
              <a:ext cx="98194" cy="12100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7" name="Google Shape;2617;p37"/>
            <p:cNvSpPr/>
            <p:nvPr/>
          </p:nvSpPr>
          <p:spPr>
            <a:xfrm>
              <a:off x="4085379" y="175665"/>
              <a:ext cx="121123" cy="13556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8" name="Google Shape;2618;p37"/>
            <p:cNvSpPr/>
            <p:nvPr/>
          </p:nvSpPr>
          <p:spPr>
            <a:xfrm>
              <a:off x="3878508" y="229758"/>
              <a:ext cx="228579" cy="325392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9" name="Google Shape;2619;p37"/>
            <p:cNvSpPr/>
            <p:nvPr/>
          </p:nvSpPr>
          <p:spPr>
            <a:xfrm>
              <a:off x="4050113" y="220052"/>
              <a:ext cx="176568" cy="232904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0" name="Google Shape;2620;p37"/>
            <p:cNvSpPr/>
            <p:nvPr/>
          </p:nvSpPr>
          <p:spPr>
            <a:xfrm>
              <a:off x="4081568" y="53558"/>
              <a:ext cx="129892" cy="160015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1" name="Google Shape;2621;p37"/>
            <p:cNvSpPr/>
            <p:nvPr/>
          </p:nvSpPr>
          <p:spPr>
            <a:xfrm>
              <a:off x="4086841" y="52931"/>
              <a:ext cx="130406" cy="122734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2" name="Google Shape;2622;p37"/>
            <p:cNvSpPr/>
            <p:nvPr/>
          </p:nvSpPr>
          <p:spPr>
            <a:xfrm>
              <a:off x="3930273" y="858890"/>
              <a:ext cx="102549" cy="78223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3" name="Google Shape;2623;p37"/>
            <p:cNvSpPr/>
            <p:nvPr/>
          </p:nvSpPr>
          <p:spPr>
            <a:xfrm>
              <a:off x="3930726" y="883849"/>
              <a:ext cx="102084" cy="53297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4" name="Google Shape;2624;p37"/>
            <p:cNvSpPr/>
            <p:nvPr/>
          </p:nvSpPr>
          <p:spPr>
            <a:xfrm>
              <a:off x="3878956" y="825175"/>
              <a:ext cx="93870" cy="7271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5" name="Google Shape;2625;p37"/>
            <p:cNvSpPr/>
            <p:nvPr/>
          </p:nvSpPr>
          <p:spPr>
            <a:xfrm>
              <a:off x="3879387" y="849177"/>
              <a:ext cx="93498" cy="4880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6" name="Google Shape;2626;p37"/>
            <p:cNvSpPr/>
            <p:nvPr/>
          </p:nvSpPr>
          <p:spPr>
            <a:xfrm>
              <a:off x="3913772" y="449985"/>
              <a:ext cx="223526" cy="385528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7" name="Google Shape;2627;p37"/>
            <p:cNvSpPr/>
            <p:nvPr/>
          </p:nvSpPr>
          <p:spPr>
            <a:xfrm>
              <a:off x="3974732" y="450747"/>
              <a:ext cx="222535" cy="417442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8" name="Google Shape;2628;p37"/>
            <p:cNvSpPr/>
            <p:nvPr/>
          </p:nvSpPr>
          <p:spPr>
            <a:xfrm>
              <a:off x="3891839" y="424458"/>
              <a:ext cx="332782" cy="30632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9" name="Google Shape;2629;p37"/>
            <p:cNvSpPr/>
            <p:nvPr/>
          </p:nvSpPr>
          <p:spPr>
            <a:xfrm>
              <a:off x="4159410" y="243442"/>
              <a:ext cx="115651" cy="405453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0" name="Google Shape;2630;p37"/>
            <p:cNvSpPr/>
            <p:nvPr/>
          </p:nvSpPr>
          <p:spPr>
            <a:xfrm>
              <a:off x="4182076" y="238331"/>
              <a:ext cx="69928" cy="88934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1" name="Google Shape;2631;p37"/>
            <p:cNvSpPr/>
            <p:nvPr/>
          </p:nvSpPr>
          <p:spPr>
            <a:xfrm>
              <a:off x="4044931" y="219924"/>
              <a:ext cx="59816" cy="6280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2" name="Google Shape;2632;p37"/>
            <p:cNvSpPr/>
            <p:nvPr/>
          </p:nvSpPr>
          <p:spPr>
            <a:xfrm>
              <a:off x="2494198" y="1192008"/>
              <a:ext cx="154251" cy="303342"/>
            </a:xfrm>
            <a:custGeom>
              <a:avLst/>
              <a:gdLst/>
              <a:ahLst/>
              <a:cxnLst/>
              <a:rect l="l" t="t" r="r" b="b"/>
              <a:pathLst>
                <a:path w="154251" h="303342" extrusionOk="0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3" name="Google Shape;2633;p37"/>
            <p:cNvSpPr/>
            <p:nvPr/>
          </p:nvSpPr>
          <p:spPr>
            <a:xfrm>
              <a:off x="2527565" y="1904831"/>
              <a:ext cx="106588" cy="82319"/>
            </a:xfrm>
            <a:custGeom>
              <a:avLst/>
              <a:gdLst/>
              <a:ahLst/>
              <a:cxnLst/>
              <a:rect l="l" t="t" r="r" b="b"/>
              <a:pathLst>
                <a:path w="106588" h="82319" extrusionOk="0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4" name="Google Shape;2634;p37"/>
            <p:cNvSpPr/>
            <p:nvPr/>
          </p:nvSpPr>
          <p:spPr>
            <a:xfrm>
              <a:off x="2527774" y="1931884"/>
              <a:ext cx="106123" cy="55368"/>
            </a:xfrm>
            <a:custGeom>
              <a:avLst/>
              <a:gdLst/>
              <a:ahLst/>
              <a:cxnLst/>
              <a:rect l="l" t="t" r="r" b="b"/>
              <a:pathLst>
                <a:path w="106123" h="55368" extrusionOk="0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5" name="Google Shape;2635;p37"/>
            <p:cNvSpPr/>
            <p:nvPr/>
          </p:nvSpPr>
          <p:spPr>
            <a:xfrm>
              <a:off x="2655329" y="1830290"/>
              <a:ext cx="106576" cy="79516"/>
            </a:xfrm>
            <a:custGeom>
              <a:avLst/>
              <a:gdLst/>
              <a:ahLst/>
              <a:cxnLst/>
              <a:rect l="l" t="t" r="r" b="b"/>
              <a:pathLst>
                <a:path w="106576" h="79516" extrusionOk="0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6" name="Google Shape;2636;p37"/>
            <p:cNvSpPr/>
            <p:nvPr/>
          </p:nvSpPr>
          <p:spPr>
            <a:xfrm>
              <a:off x="2655759" y="1855875"/>
              <a:ext cx="106154" cy="55320"/>
            </a:xfrm>
            <a:custGeom>
              <a:avLst/>
              <a:gdLst/>
              <a:ahLst/>
              <a:cxnLst/>
              <a:rect l="l" t="t" r="r" b="b"/>
              <a:pathLst>
                <a:path w="106154" h="55320" extrusionOk="0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7" name="Google Shape;2637;p37"/>
            <p:cNvSpPr/>
            <p:nvPr/>
          </p:nvSpPr>
          <p:spPr>
            <a:xfrm>
              <a:off x="2362866" y="1465363"/>
              <a:ext cx="372536" cy="450662"/>
            </a:xfrm>
            <a:custGeom>
              <a:avLst/>
              <a:gdLst/>
              <a:ahLst/>
              <a:cxnLst/>
              <a:rect l="l" t="t" r="r" b="b"/>
              <a:pathLst>
                <a:path w="372536" h="450662" extrusionOk="0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8" name="Google Shape;2638;p37"/>
            <p:cNvSpPr/>
            <p:nvPr/>
          </p:nvSpPr>
          <p:spPr>
            <a:xfrm>
              <a:off x="2393925" y="1163883"/>
              <a:ext cx="117160" cy="114020"/>
            </a:xfrm>
            <a:custGeom>
              <a:avLst/>
              <a:gdLst/>
              <a:ahLst/>
              <a:cxnLst/>
              <a:rect l="l" t="t" r="r" b="b"/>
              <a:pathLst>
                <a:path w="117160" h="114020" extrusionOk="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9" name="Google Shape;2639;p37"/>
            <p:cNvSpPr/>
            <p:nvPr/>
          </p:nvSpPr>
          <p:spPr>
            <a:xfrm>
              <a:off x="2362970" y="1179922"/>
              <a:ext cx="189574" cy="370837"/>
            </a:xfrm>
            <a:custGeom>
              <a:avLst/>
              <a:gdLst/>
              <a:ahLst/>
              <a:cxnLst/>
              <a:rect l="l" t="t" r="r" b="b"/>
              <a:pathLst>
                <a:path w="189574" h="370837" extrusionOk="0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0" name="Google Shape;2640;p37"/>
            <p:cNvSpPr/>
            <p:nvPr/>
          </p:nvSpPr>
          <p:spPr>
            <a:xfrm>
              <a:off x="2389574" y="1045793"/>
              <a:ext cx="126365" cy="153696"/>
            </a:xfrm>
            <a:custGeom>
              <a:avLst/>
              <a:gdLst/>
              <a:ahLst/>
              <a:cxnLst/>
              <a:rect l="l" t="t" r="r" b="b"/>
              <a:pathLst>
                <a:path w="126365" h="153696" extrusionOk="0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1" name="Google Shape;2641;p37"/>
            <p:cNvSpPr/>
            <p:nvPr/>
          </p:nvSpPr>
          <p:spPr>
            <a:xfrm>
              <a:off x="2377852" y="1032078"/>
              <a:ext cx="133256" cy="131805"/>
            </a:xfrm>
            <a:custGeom>
              <a:avLst/>
              <a:gdLst/>
              <a:ahLst/>
              <a:cxnLst/>
              <a:rect l="l" t="t" r="r" b="b"/>
              <a:pathLst>
                <a:path w="133256" h="131805" extrusionOk="0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2" name="Google Shape;2642;p37"/>
            <p:cNvSpPr/>
            <p:nvPr/>
          </p:nvSpPr>
          <p:spPr>
            <a:xfrm>
              <a:off x="2511120" y="1180647"/>
              <a:ext cx="61436" cy="88868"/>
            </a:xfrm>
            <a:custGeom>
              <a:avLst/>
              <a:gdLst/>
              <a:ahLst/>
              <a:cxnLst/>
              <a:rect l="l" t="t" r="r" b="b"/>
              <a:pathLst>
                <a:path w="61436" h="88868" extrusionOk="0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3" name="Google Shape;2643;p37"/>
            <p:cNvSpPr/>
            <p:nvPr/>
          </p:nvSpPr>
          <p:spPr>
            <a:xfrm>
              <a:off x="6137574" y="3350157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4" name="Google Shape;2644;p37"/>
            <p:cNvSpPr/>
            <p:nvPr/>
          </p:nvSpPr>
          <p:spPr>
            <a:xfrm>
              <a:off x="6267054" y="2297586"/>
              <a:ext cx="217597" cy="318657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5" name="Google Shape;2645;p37"/>
            <p:cNvSpPr/>
            <p:nvPr/>
          </p:nvSpPr>
          <p:spPr>
            <a:xfrm>
              <a:off x="6260770" y="2526901"/>
              <a:ext cx="40647" cy="23545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6" name="Google Shape;2646;p37"/>
            <p:cNvSpPr/>
            <p:nvPr/>
          </p:nvSpPr>
          <p:spPr>
            <a:xfrm>
              <a:off x="6283969" y="2294668"/>
              <a:ext cx="103921" cy="128329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2647;p37"/>
            <p:cNvSpPr/>
            <p:nvPr/>
          </p:nvSpPr>
          <p:spPr>
            <a:xfrm>
              <a:off x="6304395" y="2434900"/>
              <a:ext cx="128622" cy="143860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8" name="Google Shape;2648;p37"/>
            <p:cNvSpPr/>
            <p:nvPr/>
          </p:nvSpPr>
          <p:spPr>
            <a:xfrm>
              <a:off x="6266985" y="2481191"/>
              <a:ext cx="187397" cy="215209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9" name="Google Shape;2649;p37"/>
            <p:cNvSpPr/>
            <p:nvPr/>
          </p:nvSpPr>
          <p:spPr>
            <a:xfrm>
              <a:off x="6300305" y="2304949"/>
              <a:ext cx="138529" cy="170431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0" name="Google Shape;2650;p37"/>
            <p:cNvSpPr/>
            <p:nvPr/>
          </p:nvSpPr>
          <p:spPr>
            <a:xfrm>
              <a:off x="6305880" y="2304032"/>
              <a:ext cx="138474" cy="130867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2651;p37"/>
            <p:cNvSpPr/>
            <p:nvPr/>
          </p:nvSpPr>
          <p:spPr>
            <a:xfrm>
              <a:off x="6412912" y="2510225"/>
              <a:ext cx="93089" cy="307779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2" name="Google Shape;2652;p37"/>
            <p:cNvSpPr/>
            <p:nvPr/>
          </p:nvSpPr>
          <p:spPr>
            <a:xfrm>
              <a:off x="6328850" y="3433403"/>
              <a:ext cx="108744" cy="83141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3" name="Google Shape;2653;p37"/>
            <p:cNvSpPr/>
            <p:nvPr/>
          </p:nvSpPr>
          <p:spPr>
            <a:xfrm>
              <a:off x="6329407" y="3459885"/>
              <a:ext cx="108204" cy="56238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4" name="Google Shape;2654;p37"/>
            <p:cNvSpPr/>
            <p:nvPr/>
          </p:nvSpPr>
          <p:spPr>
            <a:xfrm>
              <a:off x="6246119" y="3415021"/>
              <a:ext cx="99827" cy="77341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5" name="Google Shape;2655;p37"/>
            <p:cNvSpPr/>
            <p:nvPr/>
          </p:nvSpPr>
          <p:spPr>
            <a:xfrm>
              <a:off x="6246063" y="3440454"/>
              <a:ext cx="99536" cy="51729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2656;p37"/>
            <p:cNvSpPr/>
            <p:nvPr/>
          </p:nvSpPr>
          <p:spPr>
            <a:xfrm>
              <a:off x="6262125" y="2696837"/>
              <a:ext cx="213068" cy="74445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7" name="Google Shape;2657;p37"/>
            <p:cNvSpPr/>
            <p:nvPr/>
          </p:nvSpPr>
          <p:spPr>
            <a:xfrm>
              <a:off x="6253173" y="2679311"/>
              <a:ext cx="226922" cy="495109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8" name="Google Shape;2658;p37"/>
            <p:cNvSpPr/>
            <p:nvPr/>
          </p:nvSpPr>
          <p:spPr>
            <a:xfrm>
              <a:off x="6408973" y="2507035"/>
              <a:ext cx="76263" cy="95029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9" name="Google Shape;2659;p37"/>
            <p:cNvSpPr/>
            <p:nvPr/>
          </p:nvSpPr>
          <p:spPr>
            <a:xfrm>
              <a:off x="6261399" y="2481311"/>
              <a:ext cx="63531" cy="66745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0" name="Google Shape;2660;p37"/>
            <p:cNvSpPr/>
            <p:nvPr/>
          </p:nvSpPr>
          <p:spPr>
            <a:xfrm>
              <a:off x="2608942" y="4557070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1" name="Google Shape;2661;p37"/>
            <p:cNvSpPr/>
            <p:nvPr/>
          </p:nvSpPr>
          <p:spPr>
            <a:xfrm>
              <a:off x="2930982" y="3722965"/>
              <a:ext cx="85002" cy="305847"/>
            </a:xfrm>
            <a:custGeom>
              <a:avLst/>
              <a:gdLst/>
              <a:ahLst/>
              <a:cxnLst/>
              <a:rect l="l" t="t" r="r" b="b"/>
              <a:pathLst>
                <a:path w="85002" h="305847" extrusionOk="0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2" name="Google Shape;2662;p37"/>
            <p:cNvSpPr/>
            <p:nvPr/>
          </p:nvSpPr>
          <p:spPr>
            <a:xfrm>
              <a:off x="2667241" y="4676337"/>
              <a:ext cx="123900" cy="70118"/>
            </a:xfrm>
            <a:custGeom>
              <a:avLst/>
              <a:gdLst/>
              <a:ahLst/>
              <a:cxnLst/>
              <a:rect l="l" t="t" r="r" b="b"/>
              <a:pathLst>
                <a:path w="123900" h="70118" extrusionOk="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3" name="Google Shape;2663;p37"/>
            <p:cNvSpPr/>
            <p:nvPr/>
          </p:nvSpPr>
          <p:spPr>
            <a:xfrm>
              <a:off x="2667120" y="4688038"/>
              <a:ext cx="121939" cy="58416"/>
            </a:xfrm>
            <a:custGeom>
              <a:avLst/>
              <a:gdLst/>
              <a:ahLst/>
              <a:cxnLst/>
              <a:rect l="l" t="t" r="r" b="b"/>
              <a:pathLst>
                <a:path w="121939" h="58416" extrusionOk="0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4" name="Google Shape;2664;p37"/>
            <p:cNvSpPr/>
            <p:nvPr/>
          </p:nvSpPr>
          <p:spPr>
            <a:xfrm>
              <a:off x="2825027" y="4597173"/>
              <a:ext cx="119416" cy="67472"/>
            </a:xfrm>
            <a:custGeom>
              <a:avLst/>
              <a:gdLst/>
              <a:ahLst/>
              <a:cxnLst/>
              <a:rect l="l" t="t" r="r" b="b"/>
              <a:pathLst>
                <a:path w="119416" h="67472" extrusionOk="0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5" name="Google Shape;2665;p37"/>
            <p:cNvSpPr/>
            <p:nvPr/>
          </p:nvSpPr>
          <p:spPr>
            <a:xfrm>
              <a:off x="2825072" y="4608314"/>
              <a:ext cx="117340" cy="56332"/>
            </a:xfrm>
            <a:custGeom>
              <a:avLst/>
              <a:gdLst/>
              <a:ahLst/>
              <a:cxnLst/>
              <a:rect l="l" t="t" r="r" b="b"/>
              <a:pathLst>
                <a:path w="117340" h="56332" extrusionOk="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6" name="Google Shape;2666;p37"/>
            <p:cNvSpPr/>
            <p:nvPr/>
          </p:nvSpPr>
          <p:spPr>
            <a:xfrm>
              <a:off x="2742284" y="3964900"/>
              <a:ext cx="238054" cy="732926"/>
            </a:xfrm>
            <a:custGeom>
              <a:avLst/>
              <a:gdLst/>
              <a:ahLst/>
              <a:cxnLst/>
              <a:rect l="l" t="t" r="r" b="b"/>
              <a:pathLst>
                <a:path w="238054" h="732926" extrusionOk="0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7" name="Google Shape;2667;p37"/>
            <p:cNvSpPr/>
            <p:nvPr/>
          </p:nvSpPr>
          <p:spPr>
            <a:xfrm>
              <a:off x="2743301" y="3964900"/>
              <a:ext cx="236925" cy="409866"/>
            </a:xfrm>
            <a:custGeom>
              <a:avLst/>
              <a:gdLst/>
              <a:ahLst/>
              <a:cxnLst/>
              <a:rect l="l" t="t" r="r" b="b"/>
              <a:pathLst>
                <a:path w="236925" h="409866" extrusionOk="0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8" name="Google Shape;2668;p37"/>
            <p:cNvSpPr/>
            <p:nvPr/>
          </p:nvSpPr>
          <p:spPr>
            <a:xfrm>
              <a:off x="2790577" y="3522142"/>
              <a:ext cx="160521" cy="258577"/>
            </a:xfrm>
            <a:custGeom>
              <a:avLst/>
              <a:gdLst/>
              <a:ahLst/>
              <a:cxnLst/>
              <a:rect l="l" t="t" r="r" b="b"/>
              <a:pathLst>
                <a:path w="160521" h="258577" extrusionOk="0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9" name="Google Shape;2669;p37"/>
            <p:cNvSpPr/>
            <p:nvPr/>
          </p:nvSpPr>
          <p:spPr>
            <a:xfrm>
              <a:off x="2954700" y="3752463"/>
              <a:ext cx="61341" cy="108805"/>
            </a:xfrm>
            <a:custGeom>
              <a:avLst/>
              <a:gdLst/>
              <a:ahLst/>
              <a:cxnLst/>
              <a:rect l="l" t="t" r="r" b="b"/>
              <a:pathLst>
                <a:path w="61341" h="108805" extrusionOk="0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0" name="Google Shape;2670;p37"/>
            <p:cNvSpPr/>
            <p:nvPr/>
          </p:nvSpPr>
          <p:spPr>
            <a:xfrm>
              <a:off x="2782487" y="3720882"/>
              <a:ext cx="191546" cy="273865"/>
            </a:xfrm>
            <a:custGeom>
              <a:avLst/>
              <a:gdLst/>
              <a:ahLst/>
              <a:cxnLst/>
              <a:rect l="l" t="t" r="r" b="b"/>
              <a:pathLst>
                <a:path w="191546" h="273865" extrusionOk="0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1" name="Google Shape;2671;p37"/>
            <p:cNvSpPr/>
            <p:nvPr/>
          </p:nvSpPr>
          <p:spPr>
            <a:xfrm>
              <a:off x="2469603" y="3777311"/>
              <a:ext cx="368747" cy="265455"/>
            </a:xfrm>
            <a:custGeom>
              <a:avLst/>
              <a:gdLst/>
              <a:ahLst/>
              <a:cxnLst/>
              <a:rect l="l" t="t" r="r" b="b"/>
              <a:pathLst>
                <a:path w="368747" h="265455" extrusionOk="0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2" name="Google Shape;2672;p37"/>
            <p:cNvSpPr/>
            <p:nvPr/>
          </p:nvSpPr>
          <p:spPr>
            <a:xfrm>
              <a:off x="2743245" y="3761847"/>
              <a:ext cx="100785" cy="104755"/>
            </a:xfrm>
            <a:custGeom>
              <a:avLst/>
              <a:gdLst/>
              <a:ahLst/>
              <a:cxnLst/>
              <a:rect l="l" t="t" r="r" b="b"/>
              <a:pathLst>
                <a:path w="100785" h="104755" extrusionOk="0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3" name="Google Shape;2673;p37"/>
            <p:cNvSpPr/>
            <p:nvPr/>
          </p:nvSpPr>
          <p:spPr>
            <a:xfrm>
              <a:off x="2783810" y="3522089"/>
              <a:ext cx="201012" cy="328692"/>
            </a:xfrm>
            <a:custGeom>
              <a:avLst/>
              <a:gdLst/>
              <a:ahLst/>
              <a:cxnLst/>
              <a:rect l="l" t="t" r="r" b="b"/>
              <a:pathLst>
                <a:path w="201012" h="328692" extrusionOk="0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4" name="Google Shape;2674;p37"/>
            <p:cNvSpPr/>
            <p:nvPr/>
          </p:nvSpPr>
          <p:spPr>
            <a:xfrm>
              <a:off x="2011725" y="4252365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5" name="Google Shape;2675;p37"/>
            <p:cNvSpPr/>
            <p:nvPr/>
          </p:nvSpPr>
          <p:spPr>
            <a:xfrm>
              <a:off x="2116256" y="4345803"/>
              <a:ext cx="122876" cy="95119"/>
            </a:xfrm>
            <a:custGeom>
              <a:avLst/>
              <a:gdLst/>
              <a:ahLst/>
              <a:cxnLst/>
              <a:rect l="l" t="t" r="r" b="b"/>
              <a:pathLst>
                <a:path w="122876" h="95119" extrusionOk="0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6" name="Google Shape;2676;p37"/>
            <p:cNvSpPr/>
            <p:nvPr/>
          </p:nvSpPr>
          <p:spPr>
            <a:xfrm>
              <a:off x="2116272" y="4377142"/>
              <a:ext cx="122242" cy="63751"/>
            </a:xfrm>
            <a:custGeom>
              <a:avLst/>
              <a:gdLst/>
              <a:ahLst/>
              <a:cxnLst/>
              <a:rect l="l" t="t" r="r" b="b"/>
              <a:pathLst>
                <a:path w="122242" h="63751" extrusionOk="0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7" name="Google Shape;2677;p37"/>
            <p:cNvSpPr/>
            <p:nvPr/>
          </p:nvSpPr>
          <p:spPr>
            <a:xfrm>
              <a:off x="2242069" y="4298215"/>
              <a:ext cx="122771" cy="91654"/>
            </a:xfrm>
            <a:custGeom>
              <a:avLst/>
              <a:gdLst/>
              <a:ahLst/>
              <a:cxnLst/>
              <a:rect l="l" t="t" r="r" b="b"/>
              <a:pathLst>
                <a:path w="122771" h="91654" extrusionOk="0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8" name="Google Shape;2678;p37"/>
            <p:cNvSpPr/>
            <p:nvPr/>
          </p:nvSpPr>
          <p:spPr>
            <a:xfrm>
              <a:off x="2242300" y="4327803"/>
              <a:ext cx="122230" cy="63800"/>
            </a:xfrm>
            <a:custGeom>
              <a:avLst/>
              <a:gdLst/>
              <a:ahLst/>
              <a:cxnLst/>
              <a:rect l="l" t="t" r="r" b="b"/>
              <a:pathLst>
                <a:path w="122230" h="63800" extrusionOk="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9" name="Google Shape;2679;p37"/>
            <p:cNvSpPr/>
            <p:nvPr/>
          </p:nvSpPr>
          <p:spPr>
            <a:xfrm>
              <a:off x="2122246" y="3749635"/>
              <a:ext cx="211613" cy="606004"/>
            </a:xfrm>
            <a:custGeom>
              <a:avLst/>
              <a:gdLst/>
              <a:ahLst/>
              <a:cxnLst/>
              <a:rect l="l" t="t" r="r" b="b"/>
              <a:pathLst>
                <a:path w="211613" h="606004" extrusionOk="0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0" name="Google Shape;2680;p37"/>
            <p:cNvSpPr/>
            <p:nvPr/>
          </p:nvSpPr>
          <p:spPr>
            <a:xfrm>
              <a:off x="2150411" y="3371683"/>
              <a:ext cx="135319" cy="132132"/>
            </a:xfrm>
            <a:custGeom>
              <a:avLst/>
              <a:gdLst/>
              <a:ahLst/>
              <a:cxnLst/>
              <a:rect l="l" t="t" r="r" b="b"/>
              <a:pathLst>
                <a:path w="135319" h="132132" extrusionOk="0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1" name="Google Shape;2681;p37"/>
            <p:cNvSpPr/>
            <p:nvPr/>
          </p:nvSpPr>
          <p:spPr>
            <a:xfrm>
              <a:off x="2307535" y="3402925"/>
              <a:ext cx="192267" cy="377666"/>
            </a:xfrm>
            <a:custGeom>
              <a:avLst/>
              <a:gdLst/>
              <a:ahLst/>
              <a:cxnLst/>
              <a:rect l="l" t="t" r="r" b="b"/>
              <a:pathLst>
                <a:path w="192267" h="377666" extrusionOk="0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2" name="Google Shape;2682;p37"/>
            <p:cNvSpPr/>
            <p:nvPr/>
          </p:nvSpPr>
          <p:spPr>
            <a:xfrm>
              <a:off x="2114600" y="3389774"/>
              <a:ext cx="219367" cy="442443"/>
            </a:xfrm>
            <a:custGeom>
              <a:avLst/>
              <a:gdLst/>
              <a:ahLst/>
              <a:cxnLst/>
              <a:rect l="l" t="t" r="r" b="b"/>
              <a:pathLst>
                <a:path w="219367" h="442443" extrusionOk="0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3" name="Google Shape;2683;p37"/>
            <p:cNvSpPr/>
            <p:nvPr/>
          </p:nvSpPr>
          <p:spPr>
            <a:xfrm>
              <a:off x="2145213" y="3235029"/>
              <a:ext cx="146094" cy="177613"/>
            </a:xfrm>
            <a:custGeom>
              <a:avLst/>
              <a:gdLst/>
              <a:ahLst/>
              <a:cxnLst/>
              <a:rect l="l" t="t" r="r" b="b"/>
              <a:pathLst>
                <a:path w="146094" h="177613" extrusionOk="0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4" name="Google Shape;2684;p37"/>
            <p:cNvSpPr/>
            <p:nvPr/>
          </p:nvSpPr>
          <p:spPr>
            <a:xfrm>
              <a:off x="2131725" y="3219615"/>
              <a:ext cx="154031" cy="152067"/>
            </a:xfrm>
            <a:custGeom>
              <a:avLst/>
              <a:gdLst/>
              <a:ahLst/>
              <a:cxnLst/>
              <a:rect l="l" t="t" r="r" b="b"/>
              <a:pathLst>
                <a:path w="154031" h="152067" extrusionOk="0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5" name="Google Shape;2685;p37"/>
            <p:cNvSpPr/>
            <p:nvPr/>
          </p:nvSpPr>
          <p:spPr>
            <a:xfrm>
              <a:off x="2103052" y="3477411"/>
              <a:ext cx="196972" cy="338613"/>
            </a:xfrm>
            <a:custGeom>
              <a:avLst/>
              <a:gdLst/>
              <a:ahLst/>
              <a:cxnLst/>
              <a:rect l="l" t="t" r="r" b="b"/>
              <a:pathLst>
                <a:path w="196972" h="338613" extrusionOk="0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6" name="Google Shape;2686;p37"/>
            <p:cNvSpPr/>
            <p:nvPr/>
          </p:nvSpPr>
          <p:spPr>
            <a:xfrm>
              <a:off x="2312810" y="3580852"/>
              <a:ext cx="228028" cy="306609"/>
            </a:xfrm>
            <a:custGeom>
              <a:avLst/>
              <a:gdLst/>
              <a:ahLst/>
              <a:cxnLst/>
              <a:rect l="l" t="t" r="r" b="b"/>
              <a:pathLst>
                <a:path w="228028" h="306609" extrusionOk="0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7" name="Google Shape;2687;p37"/>
            <p:cNvSpPr/>
            <p:nvPr/>
          </p:nvSpPr>
          <p:spPr>
            <a:xfrm>
              <a:off x="2273486" y="3773067"/>
              <a:ext cx="115992" cy="56976"/>
            </a:xfrm>
            <a:custGeom>
              <a:avLst/>
              <a:gdLst/>
              <a:ahLst/>
              <a:cxnLst/>
              <a:rect l="l" t="t" r="r" b="b"/>
              <a:pathLst>
                <a:path w="115992" h="56976" extrusionOk="0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8" name="Google Shape;2688;p37"/>
            <p:cNvSpPr/>
            <p:nvPr/>
          </p:nvSpPr>
          <p:spPr>
            <a:xfrm>
              <a:off x="2440714" y="3737029"/>
              <a:ext cx="71478" cy="59099"/>
            </a:xfrm>
            <a:custGeom>
              <a:avLst/>
              <a:gdLst/>
              <a:ahLst/>
              <a:cxnLst/>
              <a:rect l="l" t="t" r="r" b="b"/>
              <a:pathLst>
                <a:path w="71478" h="59099" extrusionOk="0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9" name="Google Shape;2689;p37"/>
            <p:cNvSpPr/>
            <p:nvPr/>
          </p:nvSpPr>
          <p:spPr>
            <a:xfrm>
              <a:off x="2285854" y="3390448"/>
              <a:ext cx="70866" cy="103155"/>
            </a:xfrm>
            <a:custGeom>
              <a:avLst/>
              <a:gdLst/>
              <a:ahLst/>
              <a:cxnLst/>
              <a:rect l="l" t="t" r="r" b="b"/>
              <a:pathLst>
                <a:path w="70866" h="103155" extrusionOk="0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0" name="Google Shape;2690;p37"/>
            <p:cNvSpPr/>
            <p:nvPr/>
          </p:nvSpPr>
          <p:spPr>
            <a:xfrm>
              <a:off x="2088637" y="3460502"/>
              <a:ext cx="85975" cy="128318"/>
            </a:xfrm>
            <a:custGeom>
              <a:avLst/>
              <a:gdLst/>
              <a:ahLst/>
              <a:cxnLst/>
              <a:rect l="l" t="t" r="r" b="b"/>
              <a:pathLst>
                <a:path w="85975" h="128318" extrusionOk="0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1" name="Google Shape;2691;p37"/>
            <p:cNvSpPr/>
            <p:nvPr/>
          </p:nvSpPr>
          <p:spPr>
            <a:xfrm>
              <a:off x="4813163" y="609565"/>
              <a:ext cx="169617" cy="33321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2" name="Google Shape;2692;p37"/>
            <p:cNvSpPr/>
            <p:nvPr/>
          </p:nvSpPr>
          <p:spPr>
            <a:xfrm>
              <a:off x="4828467" y="1392196"/>
              <a:ext cx="116692" cy="90410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3" name="Google Shape;2693;p37"/>
            <p:cNvSpPr/>
            <p:nvPr/>
          </p:nvSpPr>
          <p:spPr>
            <a:xfrm>
              <a:off x="4829505" y="1421916"/>
              <a:ext cx="116196" cy="60608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4" name="Google Shape;2694;p37"/>
            <p:cNvSpPr/>
            <p:nvPr/>
          </p:nvSpPr>
          <p:spPr>
            <a:xfrm>
              <a:off x="4688430" y="1310886"/>
              <a:ext cx="116665" cy="87067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5" name="Google Shape;2695;p37"/>
            <p:cNvSpPr/>
            <p:nvPr/>
          </p:nvSpPr>
          <p:spPr>
            <a:xfrm>
              <a:off x="4688726" y="1338477"/>
              <a:ext cx="116135" cy="60608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6" name="Google Shape;2696;p37"/>
            <p:cNvSpPr/>
            <p:nvPr/>
          </p:nvSpPr>
          <p:spPr>
            <a:xfrm>
              <a:off x="4717732" y="910305"/>
              <a:ext cx="408631" cy="493987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7" name="Google Shape;2697;p37"/>
            <p:cNvSpPr/>
            <p:nvPr/>
          </p:nvSpPr>
          <p:spPr>
            <a:xfrm>
              <a:off x="4963696" y="579048"/>
              <a:ext cx="128556" cy="125075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8" name="Google Shape;2698;p37"/>
            <p:cNvSpPr/>
            <p:nvPr/>
          </p:nvSpPr>
          <p:spPr>
            <a:xfrm>
              <a:off x="4918440" y="596574"/>
              <a:ext cx="208599" cy="407146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9" name="Google Shape;2699;p37"/>
            <p:cNvSpPr/>
            <p:nvPr/>
          </p:nvSpPr>
          <p:spPr>
            <a:xfrm>
              <a:off x="4958560" y="449309"/>
              <a:ext cx="138537" cy="168686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0" name="Google Shape;2700;p37"/>
            <p:cNvSpPr/>
            <p:nvPr/>
          </p:nvSpPr>
          <p:spPr>
            <a:xfrm>
              <a:off x="4963736" y="434568"/>
              <a:ext cx="146199" cy="144480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1" name="Google Shape;2701;p37"/>
            <p:cNvSpPr/>
            <p:nvPr/>
          </p:nvSpPr>
          <p:spPr>
            <a:xfrm>
              <a:off x="4896275" y="596956"/>
              <a:ext cx="67341" cy="98012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2" name="Google Shape;2702;p37"/>
            <p:cNvSpPr/>
            <p:nvPr/>
          </p:nvSpPr>
          <p:spPr>
            <a:xfrm>
              <a:off x="5434686" y="3650290"/>
              <a:ext cx="676058" cy="390429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3" name="Google Shape;2703;p37"/>
            <p:cNvSpPr/>
            <p:nvPr/>
          </p:nvSpPr>
          <p:spPr>
            <a:xfrm>
              <a:off x="5472633" y="3576375"/>
              <a:ext cx="587572" cy="226763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4" name="Google Shape;2704;p37"/>
            <p:cNvSpPr/>
            <p:nvPr/>
          </p:nvSpPr>
          <p:spPr>
            <a:xfrm>
              <a:off x="5434724" y="3741253"/>
              <a:ext cx="51339" cy="103346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5" name="Google Shape;2705;p37"/>
            <p:cNvSpPr/>
            <p:nvPr/>
          </p:nvSpPr>
          <p:spPr>
            <a:xfrm>
              <a:off x="6065565" y="3741825"/>
              <a:ext cx="45148" cy="102774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6" name="Google Shape;2706;p37"/>
            <p:cNvSpPr/>
            <p:nvPr/>
          </p:nvSpPr>
          <p:spPr>
            <a:xfrm>
              <a:off x="5494446" y="3630573"/>
              <a:ext cx="562737" cy="32480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7" name="Google Shape;2707;p37"/>
            <p:cNvSpPr/>
            <p:nvPr/>
          </p:nvSpPr>
          <p:spPr>
            <a:xfrm>
              <a:off x="5460441" y="3803737"/>
              <a:ext cx="614737" cy="220544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8" name="Google Shape;2708;p37"/>
            <p:cNvSpPr/>
            <p:nvPr/>
          </p:nvSpPr>
          <p:spPr>
            <a:xfrm>
              <a:off x="5434724" y="3551706"/>
              <a:ext cx="675989" cy="390489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9" name="Google Shape;2709;p3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0" name="Google Shape;2710;p37"/>
            <p:cNvSpPr/>
            <p:nvPr/>
          </p:nvSpPr>
          <p:spPr>
            <a:xfrm>
              <a:off x="5382050" y="3902892"/>
              <a:ext cx="186213" cy="107537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1" name="Google Shape;2711;p37"/>
            <p:cNvSpPr/>
            <p:nvPr/>
          </p:nvSpPr>
          <p:spPr>
            <a:xfrm>
              <a:off x="5425961" y="3928134"/>
              <a:ext cx="142303" cy="132873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2712;p37"/>
            <p:cNvSpPr/>
            <p:nvPr/>
          </p:nvSpPr>
          <p:spPr>
            <a:xfrm>
              <a:off x="5023720" y="3961462"/>
              <a:ext cx="431291" cy="317858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3" name="Google Shape;2713;p3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4" name="Google Shape;2714;p37"/>
            <p:cNvSpPr/>
            <p:nvPr/>
          </p:nvSpPr>
          <p:spPr>
            <a:xfrm>
              <a:off x="5833536" y="4556308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5" name="Google Shape;2715;p37"/>
            <p:cNvSpPr/>
            <p:nvPr/>
          </p:nvSpPr>
          <p:spPr>
            <a:xfrm>
              <a:off x="6124048" y="3784878"/>
              <a:ext cx="99113" cy="215741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6" name="Google Shape;2716;p37"/>
            <p:cNvSpPr/>
            <p:nvPr/>
          </p:nvSpPr>
          <p:spPr>
            <a:xfrm>
              <a:off x="6137955" y="3696137"/>
              <a:ext cx="71246" cy="137090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7" name="Google Shape;2717;p37"/>
            <p:cNvSpPr/>
            <p:nvPr/>
          </p:nvSpPr>
          <p:spPr>
            <a:xfrm>
              <a:off x="5898535" y="4644969"/>
              <a:ext cx="153698" cy="86203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8" name="Google Shape;2718;p37"/>
            <p:cNvSpPr/>
            <p:nvPr/>
          </p:nvSpPr>
          <p:spPr>
            <a:xfrm>
              <a:off x="5898544" y="4659654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9" name="Google Shape;2719;p37"/>
            <p:cNvSpPr/>
            <p:nvPr/>
          </p:nvSpPr>
          <p:spPr>
            <a:xfrm>
              <a:off x="6010930" y="4594540"/>
              <a:ext cx="153698" cy="86245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0" name="Google Shape;2720;p37"/>
            <p:cNvSpPr/>
            <p:nvPr/>
          </p:nvSpPr>
          <p:spPr>
            <a:xfrm>
              <a:off x="6010940" y="4609266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1" name="Google Shape;2721;p37"/>
            <p:cNvSpPr/>
            <p:nvPr/>
          </p:nvSpPr>
          <p:spPr>
            <a:xfrm>
              <a:off x="5939834" y="4034528"/>
              <a:ext cx="224738" cy="6344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2" name="Google Shape;2722;p37"/>
            <p:cNvSpPr/>
            <p:nvPr/>
          </p:nvSpPr>
          <p:spPr>
            <a:xfrm>
              <a:off x="5972635" y="3514319"/>
              <a:ext cx="163123" cy="261076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3" name="Google Shape;2723;p37"/>
            <p:cNvSpPr/>
            <p:nvPr/>
          </p:nvSpPr>
          <p:spPr>
            <a:xfrm>
              <a:off x="5938247" y="3698937"/>
              <a:ext cx="250857" cy="415389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4" name="Google Shape;2724;p37"/>
            <p:cNvSpPr/>
            <p:nvPr/>
          </p:nvSpPr>
          <p:spPr>
            <a:xfrm>
              <a:off x="5692823" y="3751153"/>
              <a:ext cx="318504" cy="248122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5" name="Google Shape;2725;p37"/>
            <p:cNvSpPr/>
            <p:nvPr/>
          </p:nvSpPr>
          <p:spPr>
            <a:xfrm>
              <a:off x="5925738" y="3745773"/>
              <a:ext cx="96916" cy="141862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6" name="Google Shape;2726;p37"/>
            <p:cNvSpPr/>
            <p:nvPr/>
          </p:nvSpPr>
          <p:spPr>
            <a:xfrm>
              <a:off x="5972396" y="3502859"/>
              <a:ext cx="158142" cy="174304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27" name="Google Shape;2727;p37"/>
            <p:cNvGrpSpPr/>
            <p:nvPr/>
          </p:nvGrpSpPr>
          <p:grpSpPr>
            <a:xfrm>
              <a:off x="3871486" y="368362"/>
              <a:ext cx="330894" cy="250785"/>
              <a:chOff x="6621095" y="1452181"/>
              <a:chExt cx="330894" cy="250785"/>
            </a:xfrm>
          </p:grpSpPr>
          <p:sp>
            <p:nvSpPr>
              <p:cNvPr id="2728" name="Google Shape;2728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9" name="Google Shape;2729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0" name="Google Shape;2730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1" name="Google Shape;2731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2" name="Google Shape;2732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3" name="Google Shape;2733;p37"/>
            <p:cNvGrpSpPr/>
            <p:nvPr/>
          </p:nvGrpSpPr>
          <p:grpSpPr>
            <a:xfrm>
              <a:off x="4704106" y="852569"/>
              <a:ext cx="330894" cy="250785"/>
              <a:chOff x="6621095" y="1452181"/>
              <a:chExt cx="330894" cy="250785"/>
            </a:xfrm>
          </p:grpSpPr>
          <p:sp>
            <p:nvSpPr>
              <p:cNvPr id="2734" name="Google Shape;2734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5" name="Google Shape;2735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6" name="Google Shape;2736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7" name="Google Shape;2737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8" name="Google Shape;2738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39" name="Google Shape;2739;p37"/>
            <p:cNvSpPr/>
            <p:nvPr/>
          </p:nvSpPr>
          <p:spPr>
            <a:xfrm>
              <a:off x="5005135" y="663654"/>
              <a:ext cx="157949" cy="441664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0" name="Google Shape;2740;p37"/>
            <p:cNvSpPr/>
            <p:nvPr/>
          </p:nvSpPr>
          <p:spPr>
            <a:xfrm>
              <a:off x="5078203" y="660182"/>
              <a:ext cx="90963" cy="123358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41" name="Google Shape;2741;p37"/>
            <p:cNvGrpSpPr/>
            <p:nvPr/>
          </p:nvGrpSpPr>
          <p:grpSpPr>
            <a:xfrm flipH="1">
              <a:off x="2446567" y="1414370"/>
              <a:ext cx="298963" cy="226660"/>
              <a:chOff x="6621095" y="1452181"/>
              <a:chExt cx="330894" cy="250785"/>
            </a:xfrm>
          </p:grpSpPr>
          <p:sp>
            <p:nvSpPr>
              <p:cNvPr id="2742" name="Google Shape;2742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3" name="Google Shape;2743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4" name="Google Shape;2744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5" name="Google Shape;2745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6" name="Google Shape;2746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47" name="Google Shape;2747;p37"/>
            <p:cNvSpPr/>
            <p:nvPr/>
          </p:nvSpPr>
          <p:spPr>
            <a:xfrm>
              <a:off x="2329846" y="1241863"/>
              <a:ext cx="143174" cy="402337"/>
            </a:xfrm>
            <a:custGeom>
              <a:avLst/>
              <a:gdLst/>
              <a:ahLst/>
              <a:cxnLst/>
              <a:rect l="l" t="t" r="r" b="b"/>
              <a:pathLst>
                <a:path w="143174" h="402337" extrusionOk="0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8" name="Google Shape;2748;p37"/>
            <p:cNvSpPr/>
            <p:nvPr/>
          </p:nvSpPr>
          <p:spPr>
            <a:xfrm>
              <a:off x="2323859" y="1237315"/>
              <a:ext cx="82772" cy="112806"/>
            </a:xfrm>
            <a:custGeom>
              <a:avLst/>
              <a:gdLst/>
              <a:ahLst/>
              <a:cxnLst/>
              <a:rect l="l" t="t" r="r" b="b"/>
              <a:pathLst>
                <a:path w="82772" h="112806" extrusionOk="0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9" name="Google Shape;2749;p37"/>
          <p:cNvGrpSpPr/>
          <p:nvPr/>
        </p:nvGrpSpPr>
        <p:grpSpPr>
          <a:xfrm>
            <a:off x="2531557" y="3196864"/>
            <a:ext cx="1407493" cy="1561147"/>
            <a:chOff x="2152750" y="190500"/>
            <a:chExt cx="4293756" cy="4762499"/>
          </a:xfrm>
        </p:grpSpPr>
        <p:sp>
          <p:nvSpPr>
            <p:cNvPr id="2750" name="Google Shape;2750;p37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1" name="Google Shape;2751;p37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2" name="Google Shape;2752;p37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3" name="Google Shape;2753;p37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4" name="Google Shape;2754;p37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5" name="Google Shape;2755;p37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6" name="Google Shape;2756;p37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7" name="Google Shape;2757;p37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8" name="Google Shape;2758;p37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9" name="Google Shape;2759;p37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0" name="Google Shape;2760;p37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1" name="Google Shape;2761;p37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2" name="Google Shape;2762;p37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3" name="Google Shape;2763;p37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4" name="Google Shape;2764;p37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5" name="Google Shape;2765;p37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6" name="Google Shape;2766;p37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7" name="Google Shape;2767;p37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8" name="Google Shape;2768;p37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9" name="Google Shape;2769;p37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0" name="Google Shape;2770;p37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1" name="Google Shape;2771;p37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2" name="Google Shape;2772;p37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3" name="Google Shape;2773;p37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4" name="Google Shape;2774;p37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5" name="Google Shape;2775;p37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6" name="Google Shape;2776;p37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7" name="Google Shape;2777;p37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8" name="Google Shape;2778;p37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9" name="Google Shape;2779;p37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0" name="Google Shape;2780;p37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1" name="Google Shape;2781;p37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2" name="Google Shape;2782;p37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3" name="Google Shape;2783;p37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4" name="Google Shape;2784;p37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5" name="Google Shape;2785;p37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6" name="Google Shape;2786;p37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7" name="Google Shape;2787;p37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8" name="Google Shape;2788;p37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9" name="Google Shape;2789;p37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0" name="Google Shape;2790;p37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1" name="Google Shape;2791;p37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2" name="Google Shape;2792;p37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3" name="Google Shape;2793;p37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4" name="Google Shape;2794;p37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5" name="Google Shape;2795;p37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6" name="Google Shape;2796;p37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7" name="Google Shape;2797;p37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8" name="Google Shape;2798;p37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9" name="Google Shape;2799;p37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0" name="Google Shape;2800;p37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1" name="Google Shape;2801;p37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2" name="Google Shape;2802;p37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3" name="Google Shape;2803;p37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4" name="Google Shape;2804;p37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5" name="Google Shape;2805;p37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6" name="Google Shape;2806;p37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7" name="Google Shape;2807;p37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8" name="Google Shape;2808;p37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9" name="Google Shape;2809;p37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0" name="Google Shape;2810;p37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1" name="Google Shape;2811;p37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2" name="Google Shape;2812;p37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3" name="Google Shape;2813;p37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4" name="Google Shape;2814;p37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5" name="Google Shape;2815;p37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6" name="Google Shape;2816;p37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7" name="Google Shape;2817;p37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8" name="Google Shape;2818;p37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9" name="Google Shape;2819;p37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0" name="Google Shape;2820;p37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1" name="Google Shape;2821;p37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2" name="Google Shape;2822;p37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3" name="Google Shape;2823;p37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24" name="Google Shape;2824;p37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825" name="Google Shape;2825;p37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6" name="Google Shape;2826;p37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7" name="Google Shape;2827;p37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8" name="Google Shape;2828;p37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9" name="Google Shape;2829;p37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0" name="Google Shape;2830;p37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1" name="Google Shape;2831;p37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2" name="Google Shape;2832;p37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3" name="Google Shape;2833;p37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34" name="Google Shape;2834;p37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835" name="Google Shape;2835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6" name="Google Shape;2836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7" name="Google Shape;2837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8" name="Google Shape;2838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9" name="Google Shape;2839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40" name="Google Shape;2840;p37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9" name="Google Shape;2849;p37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0" name="Google Shape;2850;p37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5" name="Google Shape;2855;p37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6" name="Google Shape;2856;p37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7" name="Google Shape;2857;p37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8" name="Google Shape;2858;p37"/>
          <p:cNvGrpSpPr/>
          <p:nvPr/>
        </p:nvGrpSpPr>
        <p:grpSpPr>
          <a:xfrm>
            <a:off x="4562440" y="2924958"/>
            <a:ext cx="1641530" cy="1833054"/>
            <a:chOff x="2152775" y="305709"/>
            <a:chExt cx="4264823" cy="4762415"/>
          </a:xfrm>
        </p:grpSpPr>
        <p:grpSp>
          <p:nvGrpSpPr>
            <p:cNvPr id="2859" name="Google Shape;2859;p3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2860" name="Google Shape;2860;p3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7" name="Google Shape;2867;p3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8" name="Google Shape;2868;p3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7" name="Google Shape;2877;p3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2878" name="Google Shape;2878;p3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9" name="Google Shape;2879;p3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0" name="Google Shape;2880;p3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1" name="Google Shape;2881;p3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2" name="Google Shape;2882;p3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3" name="Google Shape;2883;p3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4" name="Google Shape;2884;p3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5" name="Google Shape;2885;p3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6" name="Google Shape;2886;p3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7" name="Google Shape;2887;p3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8" name="Google Shape;2888;p3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9" name="Google Shape;2889;p3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0" name="Google Shape;2890;p3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1" name="Google Shape;2891;p3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2" name="Google Shape;2892;p3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3" name="Google Shape;2893;p3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94" name="Google Shape;2894;p3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2895" name="Google Shape;2895;p3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6" name="Google Shape;2896;p3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7" name="Google Shape;2897;p3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8" name="Google Shape;2898;p3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9" name="Google Shape;2899;p3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0" name="Google Shape;2900;p3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1" name="Google Shape;2901;p3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2" name="Google Shape;2902;p3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3" name="Google Shape;2903;p3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4" name="Google Shape;2904;p3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5" name="Google Shape;2905;p3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6" name="Google Shape;2906;p3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7" name="Google Shape;2907;p3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8" name="Google Shape;2908;p3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9" name="Google Shape;2909;p3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0" name="Google Shape;2910;p3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11" name="Google Shape;2911;p3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2912" name="Google Shape;2912;p3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3" name="Google Shape;2913;p3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4" name="Google Shape;2914;p3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5" name="Google Shape;2915;p3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6" name="Google Shape;2916;p3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7" name="Google Shape;2917;p3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8" name="Google Shape;2918;p3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9" name="Google Shape;2919;p3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0" name="Google Shape;2920;p3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1" name="Google Shape;2921;p3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2" name="Google Shape;2922;p3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3" name="Google Shape;2923;p3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4" name="Google Shape;2924;p3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5" name="Google Shape;2925;p3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6" name="Google Shape;2926;p3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7" name="Google Shape;2927;p3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28" name="Google Shape;2928;p3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2929" name="Google Shape;2929;p3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0" name="Google Shape;2930;p3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1" name="Google Shape;2931;p3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2" name="Google Shape;2932;p3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3" name="Google Shape;2933;p3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4" name="Google Shape;2934;p3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5" name="Google Shape;2935;p3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6" name="Google Shape;2936;p3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7" name="Google Shape;2937;p3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8" name="Google Shape;2938;p3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9" name="Google Shape;2939;p3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0" name="Google Shape;2940;p3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1" name="Google Shape;2941;p3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2" name="Google Shape;2942;p3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3" name="Google Shape;2943;p3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4" name="Google Shape;2944;p3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45" name="Google Shape;2945;p3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2946" name="Google Shape;2946;p3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7" name="Google Shape;2947;p3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8" name="Google Shape;2948;p3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9" name="Google Shape;2949;p3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0" name="Google Shape;2950;p3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1" name="Google Shape;2951;p3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2" name="Google Shape;2952;p3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3" name="Google Shape;2953;p3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4" name="Google Shape;2954;p3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5" name="Google Shape;2955;p3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6" name="Google Shape;2956;p3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7" name="Google Shape;2957;p3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8" name="Google Shape;2958;p3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9" name="Google Shape;2959;p3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0" name="Google Shape;2960;p3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1" name="Google Shape;2961;p3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62" name="Google Shape;2962;p3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2963" name="Google Shape;2963;p3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4" name="Google Shape;2964;p3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5" name="Google Shape;2965;p3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6" name="Google Shape;2966;p3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7" name="Google Shape;2967;p3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8" name="Google Shape;2968;p3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9" name="Google Shape;2969;p3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0" name="Google Shape;2970;p3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1" name="Google Shape;2971;p3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2" name="Google Shape;2972;p3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3" name="Google Shape;2973;p3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4" name="Google Shape;2974;p3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5" name="Google Shape;2975;p3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6" name="Google Shape;2976;p3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7" name="Google Shape;2977;p3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8" name="Google Shape;2978;p3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79" name="Google Shape;2979;p37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0" name="Google Shape;2980;p37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1" name="Google Shape;2981;p37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2" name="Google Shape;2982;p37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3" name="Google Shape;2983;p37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84" name="Google Shape;2984;p3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2985" name="Google Shape;2985;p3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6" name="Google Shape;2986;p3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7" name="Google Shape;2987;p3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8" name="Google Shape;2988;p3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9" name="Google Shape;2989;p3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0" name="Google Shape;2990;p3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1" name="Google Shape;2991;p3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2" name="Google Shape;2992;p3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3" name="Google Shape;2993;p3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4" name="Google Shape;2994;p3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5" name="Google Shape;2995;p3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6" name="Google Shape;2996;p3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7" name="Google Shape;2997;p3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8" name="Google Shape;2998;p3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9" name="Google Shape;2999;p3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0" name="Google Shape;3000;p3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1" name="Google Shape;3001;p3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3002" name="Google Shape;3002;p3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3" name="Google Shape;3003;p3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4" name="Google Shape;3004;p3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5" name="Google Shape;3005;p3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6" name="Google Shape;3006;p3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7" name="Google Shape;3007;p3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8" name="Google Shape;3008;p3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9" name="Google Shape;3009;p3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0" name="Google Shape;3010;p3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1" name="Google Shape;3011;p3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2" name="Google Shape;3012;p3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3" name="Google Shape;3013;p3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4" name="Google Shape;3014;p3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5" name="Google Shape;3015;p3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6" name="Google Shape;3016;p3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7" name="Google Shape;3017;p3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18" name="Google Shape;3018;p3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3019" name="Google Shape;3019;p3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0" name="Google Shape;3020;p3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1" name="Google Shape;3021;p3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2" name="Google Shape;3022;p3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3" name="Google Shape;3023;p3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4" name="Google Shape;3024;p3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5" name="Google Shape;3025;p3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6" name="Google Shape;3026;p3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7" name="Google Shape;3027;p3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8" name="Google Shape;3028;p3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9" name="Google Shape;3029;p3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0" name="Google Shape;3030;p3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1" name="Google Shape;3031;p3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2" name="Google Shape;3032;p3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3" name="Google Shape;3033;p3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4" name="Google Shape;3034;p3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5" name="Google Shape;3035;p3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3036" name="Google Shape;3036;p3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7" name="Google Shape;3037;p3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8" name="Google Shape;3038;p3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9" name="Google Shape;3039;p3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0" name="Google Shape;3040;p3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1" name="Google Shape;3041;p3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2" name="Google Shape;3042;p3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3" name="Google Shape;3043;p3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4" name="Google Shape;3044;p3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5" name="Google Shape;3045;p3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6" name="Google Shape;3046;p3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7" name="Google Shape;3047;p3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8" name="Google Shape;3048;p3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9" name="Google Shape;3049;p3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0" name="Google Shape;3050;p3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1" name="Google Shape;3051;p3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52" name="Google Shape;3052;p3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3053" name="Google Shape;3053;p3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4" name="Google Shape;3054;p3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5" name="Google Shape;3055;p3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6" name="Google Shape;3056;p3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7" name="Google Shape;3057;p3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8" name="Google Shape;3058;p3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9" name="Google Shape;3059;p3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0" name="Google Shape;3060;p3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1" name="Google Shape;3061;p3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2" name="Google Shape;3062;p3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3" name="Google Shape;3063;p3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4" name="Google Shape;3064;p3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5" name="Google Shape;3065;p3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6" name="Google Shape;3066;p3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7" name="Google Shape;3067;p3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8" name="Google Shape;3068;p3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9" name="Google Shape;3069;p3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3070" name="Google Shape;3070;p3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1" name="Google Shape;3071;p3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2" name="Google Shape;3072;p3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3" name="Google Shape;3073;p3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4" name="Google Shape;3074;p3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5" name="Google Shape;3075;p3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6" name="Google Shape;3076;p3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7" name="Google Shape;3077;p3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8" name="Google Shape;3078;p3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9" name="Google Shape;3079;p3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0" name="Google Shape;3080;p3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1" name="Google Shape;3081;p3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2" name="Google Shape;3082;p3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3" name="Google Shape;3083;p3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4" name="Google Shape;3084;p3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5" name="Google Shape;3085;p3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86" name="Google Shape;3086;p3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3087" name="Google Shape;3087;p3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8" name="Google Shape;3088;p3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9" name="Google Shape;3089;p3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0" name="Google Shape;3090;p3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1" name="Google Shape;3091;p3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2" name="Google Shape;3092;p3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3" name="Google Shape;3093;p3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4" name="Google Shape;3094;p3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5" name="Google Shape;3095;p3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6" name="Google Shape;3096;p3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7" name="Google Shape;3097;p3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8" name="Google Shape;3098;p3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9" name="Google Shape;3099;p3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0" name="Google Shape;3100;p3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1" name="Google Shape;3101;p3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2" name="Google Shape;3102;p3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3" name="Google Shape;3103;p3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3104" name="Google Shape;3104;p3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5" name="Google Shape;3105;p3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6" name="Google Shape;3106;p3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7" name="Google Shape;3107;p3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8" name="Google Shape;3108;p3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9" name="Google Shape;3109;p3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0" name="Google Shape;3110;p3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1" name="Google Shape;3111;p3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2" name="Google Shape;3112;p3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3" name="Google Shape;3113;p3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4" name="Google Shape;3114;p3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5" name="Google Shape;3115;p3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6" name="Google Shape;3116;p3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7" name="Google Shape;3117;p3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8" name="Google Shape;3118;p3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9" name="Google Shape;3119;p3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0" name="Google Shape;3120;p3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3121" name="Google Shape;3121;p3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2" name="Google Shape;3122;p3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3" name="Google Shape;3123;p3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4" name="Google Shape;3124;p3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5" name="Google Shape;3125;p3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6" name="Google Shape;3126;p3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7" name="Google Shape;3127;p3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8" name="Google Shape;3128;p3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9" name="Google Shape;3129;p3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0" name="Google Shape;3130;p3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1" name="Google Shape;3131;p3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2" name="Google Shape;3132;p3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3" name="Google Shape;3133;p3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4" name="Google Shape;3134;p3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5" name="Google Shape;3135;p3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6" name="Google Shape;3136;p3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37" name="Google Shape;3137;p3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3138" name="Google Shape;3138;p3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9" name="Google Shape;3139;p3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0" name="Google Shape;3140;p3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1" name="Google Shape;3141;p3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2" name="Google Shape;3142;p3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3" name="Google Shape;3143;p3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4" name="Google Shape;3144;p3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5" name="Google Shape;3145;p3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6" name="Google Shape;3146;p3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7" name="Google Shape;3147;p3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8" name="Google Shape;3148;p3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9" name="Google Shape;3149;p3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0" name="Google Shape;3150;p3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1" name="Google Shape;3151;p3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2" name="Google Shape;3152;p3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3" name="Google Shape;3153;p3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4" name="Google Shape;3154;p3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3155" name="Google Shape;3155;p3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6" name="Google Shape;3156;p3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7" name="Google Shape;3157;p3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8" name="Google Shape;3158;p3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9" name="Google Shape;3159;p3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0" name="Google Shape;3160;p3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1" name="Google Shape;3161;p3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2" name="Google Shape;3162;p3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3" name="Google Shape;3163;p3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4" name="Google Shape;3164;p3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5" name="Google Shape;3165;p3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6" name="Google Shape;3166;p3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7" name="Google Shape;3167;p3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8" name="Google Shape;3168;p3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9" name="Google Shape;3169;p3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0" name="Google Shape;3170;p3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71" name="Google Shape;3171;p3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3172" name="Google Shape;3172;p3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3" name="Google Shape;3173;p3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4" name="Google Shape;3174;p3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5" name="Google Shape;3175;p3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6" name="Google Shape;3176;p3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7" name="Google Shape;3177;p3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8" name="Google Shape;3178;p3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9" name="Google Shape;3179;p3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0" name="Google Shape;3180;p3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1" name="Google Shape;3181;p3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2" name="Google Shape;3182;p3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3" name="Google Shape;3183;p3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4" name="Google Shape;3184;p3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5" name="Google Shape;3185;p3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6" name="Google Shape;3186;p3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7" name="Google Shape;3187;p3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8" name="Google Shape;3188;p3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3189" name="Google Shape;3189;p3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0" name="Google Shape;3190;p3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1" name="Google Shape;3191;p3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2" name="Google Shape;3192;p3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3" name="Google Shape;3193;p3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4" name="Google Shape;3194;p3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5" name="Google Shape;3195;p3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6" name="Google Shape;3196;p3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7" name="Google Shape;3197;p3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8" name="Google Shape;3198;p3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9" name="Google Shape;3199;p3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0" name="Google Shape;3200;p3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1" name="Google Shape;3201;p3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2" name="Google Shape;3202;p3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3" name="Google Shape;3203;p3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4" name="Google Shape;3204;p3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05" name="Google Shape;3205;p3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3206" name="Google Shape;3206;p3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7" name="Google Shape;3207;p3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8" name="Google Shape;3208;p3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9" name="Google Shape;3209;p3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0" name="Google Shape;3210;p3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1" name="Google Shape;3211;p3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2" name="Google Shape;3212;p3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3" name="Google Shape;3213;p3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4" name="Google Shape;3214;p3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5" name="Google Shape;3215;p3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6" name="Google Shape;3216;p3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7" name="Google Shape;3217;p3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8" name="Google Shape;3218;p3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9" name="Google Shape;3219;p3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0" name="Google Shape;3220;p3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1" name="Google Shape;3221;p3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2" name="Google Shape;3222;p3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3223" name="Google Shape;3223;p3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4" name="Google Shape;3224;p3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5" name="Google Shape;3225;p3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6" name="Google Shape;3226;p3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7" name="Google Shape;3227;p3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8" name="Google Shape;3228;p3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9" name="Google Shape;3229;p3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0" name="Google Shape;3230;p3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1" name="Google Shape;3231;p3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2" name="Google Shape;3232;p3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3" name="Google Shape;3233;p3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4" name="Google Shape;3234;p3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5" name="Google Shape;3235;p3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6" name="Google Shape;3236;p3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7" name="Google Shape;3237;p3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8" name="Google Shape;3238;p3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39" name="Google Shape;3239;p3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3240" name="Google Shape;3240;p3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1" name="Google Shape;3241;p3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2" name="Google Shape;3242;p3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3" name="Google Shape;3243;p3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4" name="Google Shape;3244;p3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5" name="Google Shape;3245;p3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6" name="Google Shape;3246;p3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7" name="Google Shape;3247;p3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8" name="Google Shape;3248;p3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9" name="Google Shape;3249;p3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0" name="Google Shape;3250;p3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1" name="Google Shape;3251;p3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2" name="Google Shape;3252;p3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3" name="Google Shape;3253;p3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4" name="Google Shape;3254;p3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5" name="Google Shape;3255;p3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6" name="Google Shape;3256;p3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3257" name="Google Shape;3257;p3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8" name="Google Shape;3258;p3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9" name="Google Shape;3259;p3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0" name="Google Shape;3260;p3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1" name="Google Shape;3261;p3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2" name="Google Shape;3262;p3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3" name="Google Shape;3263;p3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4" name="Google Shape;3264;p3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5" name="Google Shape;3265;p3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6" name="Google Shape;3266;p3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7" name="Google Shape;3267;p3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8" name="Google Shape;3268;p3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9" name="Google Shape;3269;p3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0" name="Google Shape;3270;p3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1" name="Google Shape;3271;p3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2" name="Google Shape;3272;p3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3" name="Google Shape;3273;p3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3274" name="Google Shape;3274;p3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5" name="Google Shape;3275;p3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6" name="Google Shape;3276;p3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7" name="Google Shape;3277;p3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8" name="Google Shape;3278;p3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9" name="Google Shape;3279;p3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0" name="Google Shape;3280;p3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1" name="Google Shape;3281;p3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2" name="Google Shape;3282;p3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3" name="Google Shape;3283;p3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4" name="Google Shape;3284;p3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5" name="Google Shape;3285;p3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6" name="Google Shape;3286;p3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7" name="Google Shape;3287;p3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8" name="Google Shape;3288;p3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9" name="Google Shape;3289;p3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90" name="Google Shape;3290;p37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1" name="Google Shape;3291;p37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2" name="Google Shape;3292;p37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3" name="Google Shape;3293;p37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4" name="Google Shape;3294;p37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5" name="Google Shape;3295;p37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6" name="Google Shape;3296;p37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7" name="Google Shape;3297;p37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8" name="Google Shape;3298;p37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9" name="Google Shape;3299;p37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0" name="Google Shape;3300;p37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1" name="Google Shape;3301;p37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2" name="Google Shape;3302;p37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3" name="Google Shape;3303;p37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4" name="Google Shape;3304;p37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5" name="Google Shape;3305;p37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6" name="Google Shape;3306;p37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7" name="Google Shape;3307;p37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8" name="Google Shape;3308;p37"/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9" name="Google Shape;3309;p37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0" name="Google Shape;3310;p37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1" name="Google Shape;3311;p37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2" name="Google Shape;3312;p37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3" name="Google Shape;3313;p37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4" name="Google Shape;3314;p37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5" name="Google Shape;3315;p37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6" name="Google Shape;3316;p37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7" name="Google Shape;3317;p37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8" name="Google Shape;3318;p37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9" name="Google Shape;3319;p37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0" name="Google Shape;3320;p37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1" name="Google Shape;3321;p37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2" name="Google Shape;3322;p37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3" name="Google Shape;3323;p37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4" name="Google Shape;3324;p37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5" name="Google Shape;3325;p37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6" name="Google Shape;3326;p37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7" name="Google Shape;3327;p37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8" name="Google Shape;3328;p37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9" name="Google Shape;3329;p37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0" name="Google Shape;3330;p37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1" name="Google Shape;3331;p37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2" name="Google Shape;3332;p37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3" name="Google Shape;3333;p37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4" name="Google Shape;3334;p37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5" name="Google Shape;3335;p37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6" name="Google Shape;3336;p37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7" name="Google Shape;3337;p37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8" name="Google Shape;3338;p37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9" name="Google Shape;3339;p3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0" name="Google Shape;3340;p3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1" name="Google Shape;3341;p3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2" name="Google Shape;3342;p37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3" name="Google Shape;3343;p37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4" name="Google Shape;3344;p37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5" name="Google Shape;3345;p37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6" name="Google Shape;3346;p37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7" name="Google Shape;3347;p37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8" name="Google Shape;3348;p37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9" name="Google Shape;3349;p37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0" name="Google Shape;3350;p37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1" name="Google Shape;3351;p37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2" name="Google Shape;3352;p37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3" name="Google Shape;3353;p37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4" name="Google Shape;3354;p37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5" name="Google Shape;3355;p37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6" name="Google Shape;3356;p37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7" name="Google Shape;3357;p37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8" name="Google Shape;3358;p37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9" name="Google Shape;3359;p37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0" name="Google Shape;3360;p37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1" name="Google Shape;3361;p37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2" name="Google Shape;3362;p37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3" name="Google Shape;3363;p37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4" name="Google Shape;3364;p37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65" name="Google Shape;3365;p3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3366" name="Google Shape;3366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7" name="Google Shape;3367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8" name="Google Shape;3368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9" name="Google Shape;3369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0" name="Google Shape;3370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1" name="Google Shape;3371;p3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3372" name="Google Shape;3372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3" name="Google Shape;3373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4" name="Google Shape;3374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5" name="Google Shape;3375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6" name="Google Shape;3376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77" name="Google Shape;3377;p37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8" name="Google Shape;3378;p37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79" name="Google Shape;3379;p37"/>
          <p:cNvGrpSpPr/>
          <p:nvPr/>
        </p:nvGrpSpPr>
        <p:grpSpPr>
          <a:xfrm>
            <a:off x="7208207" y="3113988"/>
            <a:ext cx="1407570" cy="1644023"/>
            <a:chOff x="2533225" y="322726"/>
            <a:chExt cx="4077549" cy="4762523"/>
          </a:xfrm>
        </p:grpSpPr>
        <p:sp>
          <p:nvSpPr>
            <p:cNvPr id="3380" name="Google Shape;3380;p37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1" name="Google Shape;3381;p37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2" name="Google Shape;3382;p37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3" name="Google Shape;3383;p37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4" name="Google Shape;3384;p37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5" name="Google Shape;3385;p37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6" name="Google Shape;3386;p37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7" name="Google Shape;3387;p37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8" name="Google Shape;3388;p37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9" name="Google Shape;3389;p37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0" name="Google Shape;3390;p37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1" name="Google Shape;3391;p37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2" name="Google Shape;3392;p37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3" name="Google Shape;3393;p37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4" name="Google Shape;3394;p37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5" name="Google Shape;3395;p37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6" name="Google Shape;3396;p37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7" name="Google Shape;3397;p37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8" name="Google Shape;3398;p37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9" name="Google Shape;3399;p37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0" name="Google Shape;3400;p37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1" name="Google Shape;3401;p37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2" name="Google Shape;3402;p37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3" name="Google Shape;3403;p37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4" name="Google Shape;3404;p37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5" name="Google Shape;3405;p37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6" name="Google Shape;3406;p37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7" name="Google Shape;3407;p37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8" name="Google Shape;3408;p37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9" name="Google Shape;3409;p37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0" name="Google Shape;3410;p37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1" name="Google Shape;3411;p37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2" name="Google Shape;3412;p37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3" name="Google Shape;3413;p37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4" name="Google Shape;3414;p37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5" name="Google Shape;3415;p37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6" name="Google Shape;3416;p37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7" name="Google Shape;3417;p37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8" name="Google Shape;3418;p37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9" name="Google Shape;3419;p37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0" name="Google Shape;3420;p37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1" name="Google Shape;3421;p37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2" name="Google Shape;3422;p37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23" name="Google Shape;3423;p37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3424" name="Google Shape;3424;p37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5" name="Google Shape;3425;p37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6" name="Google Shape;3426;p37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7" name="Google Shape;3427;p37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8" name="Google Shape;3428;p37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9" name="Google Shape;3429;p37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0" name="Google Shape;3430;p37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1" name="Google Shape;3431;p37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32" name="Google Shape;3432;p37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3" name="Google Shape;3433;p37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4" name="Google Shape;3434;p37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5" name="Google Shape;3435;p37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6" name="Google Shape;3436;p37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7" name="Google Shape;3437;p37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8" name="Google Shape;3438;p37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9" name="Google Shape;3439;p37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0" name="Google Shape;3440;p37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1" name="Google Shape;3441;p37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2" name="Google Shape;3442;p37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3" name="Google Shape;3443;p37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4" name="Google Shape;3444;p37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5" name="Google Shape;3445;p37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6" name="Google Shape;3446;p37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7" name="Google Shape;3447;p37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8" name="Google Shape;3448;p37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9" name="Google Shape;3449;p37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0" name="Google Shape;3450;p37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1" name="Google Shape;3451;p37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2" name="Google Shape;3452;p37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3" name="Google Shape;3453;p37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4" name="Google Shape;3454;p37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5" name="Google Shape;3455;p37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6" name="Google Shape;3456;p37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7" name="Google Shape;3457;p37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8" name="Google Shape;3458;p37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9" name="Google Shape;3459;p37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0" name="Google Shape;3460;p37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1" name="Google Shape;3461;p37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2" name="Google Shape;3462;p37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3" name="Google Shape;3463;p37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4" name="Google Shape;3464;p37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5" name="Google Shape;3465;p37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6" name="Google Shape;3466;p37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7" name="Google Shape;3467;p37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8" name="Google Shape;3468;p37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9" name="Google Shape;3469;p37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0" name="Google Shape;3470;p37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1" name="Google Shape;3471;p37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2" name="Google Shape;3472;p37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3" name="Google Shape;3473;p37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4" name="Google Shape;3474;p37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5" name="Google Shape;3475;p37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6" name="Google Shape;3476;p37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7" name="Google Shape;3477;p37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8" name="Google Shape;3478;p37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9" name="Google Shape;3479;p37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0" name="Google Shape;3480;p37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1" name="Google Shape;3481;p37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2" name="Google Shape;3482;p37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83" name="Google Shape;3483;p37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3484" name="Google Shape;3484;p37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5" name="Google Shape;3485;p37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6" name="Google Shape;3486;p37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7" name="Google Shape;3487;p37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8" name="Google Shape;3488;p37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9" name="Google Shape;3489;p37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0" name="Google Shape;3490;p37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1" name="Google Shape;3491;p37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2" name="Google Shape;3492;p37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3" name="Google Shape;3493;p37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4" name="Google Shape;3494;p37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5" name="Google Shape;3495;p37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6" name="Google Shape;3496;p37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7" name="Google Shape;3497;p37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8" name="Google Shape;3498;p37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9" name="Google Shape;3499;p37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0" name="Google Shape;3500;p3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1" name="Google Shape;3501;p3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2" name="Google Shape;3502;p37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3" name="Google Shape;3503;p37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04" name="Google Shape;3504;p37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5" name="Google Shape;3505;p37"/>
            <p:cNvSpPr/>
            <p:nvPr/>
          </p:nvSpPr>
          <p:spPr>
            <a:xfrm>
              <a:off x="6274476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6" name="Google Shape;3506;p37"/>
            <p:cNvSpPr/>
            <p:nvPr/>
          </p:nvSpPr>
          <p:spPr>
            <a:xfrm>
              <a:off x="6256990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7" name="Google Shape;3507;p37"/>
            <p:cNvSpPr/>
            <p:nvPr/>
          </p:nvSpPr>
          <p:spPr>
            <a:xfrm>
              <a:off x="6322845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8" name="Google Shape;3508;p37"/>
            <p:cNvSpPr/>
            <p:nvPr/>
          </p:nvSpPr>
          <p:spPr>
            <a:xfrm>
              <a:off x="3417840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9" name="Google Shape;3509;p37"/>
            <p:cNvSpPr/>
            <p:nvPr/>
          </p:nvSpPr>
          <p:spPr>
            <a:xfrm>
              <a:off x="3400355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0" name="Google Shape;3510;p37"/>
            <p:cNvSpPr/>
            <p:nvPr/>
          </p:nvSpPr>
          <p:spPr>
            <a:xfrm>
              <a:off x="3456326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11" name="Google Shape;3511;p37"/>
          <p:cNvSpPr txBox="1">
            <a:spLocks noGrp="1"/>
          </p:cNvSpPr>
          <p:nvPr>
            <p:ph type="title"/>
          </p:nvPr>
        </p:nvSpPr>
        <p:spPr>
          <a:xfrm>
            <a:off x="381000" y="624650"/>
            <a:ext cx="1562100" cy="46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Extra resources</a:t>
            </a:r>
            <a:endParaRPr sz="2400"/>
          </a:p>
        </p:txBody>
      </p:sp>
      <p:sp>
        <p:nvSpPr>
          <p:cNvPr id="3512" name="Google Shape;3512;p37"/>
          <p:cNvSpPr txBox="1"/>
          <p:nvPr/>
        </p:nvSpPr>
        <p:spPr>
          <a:xfrm>
            <a:off x="381000" y="1466850"/>
            <a:ext cx="1782600" cy="3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Illustrations created by </a:t>
            </a: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Sergei Tikhonov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Free illustrations published under the MIT License. You can use them for personal and commercial projects, without the need to include attribution.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4"/>
              </a:rPr>
              <a:t>See license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7" name="Google Shape;3517;p3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3518" name="Google Shape;3518;p38"/>
          <p:cNvGrpSpPr/>
          <p:nvPr/>
        </p:nvGrpSpPr>
        <p:grpSpPr>
          <a:xfrm>
            <a:off x="2824328" y="371579"/>
            <a:ext cx="1459675" cy="1782539"/>
            <a:chOff x="2473900" y="225896"/>
            <a:chExt cx="3899746" cy="4762328"/>
          </a:xfrm>
        </p:grpSpPr>
        <p:sp>
          <p:nvSpPr>
            <p:cNvPr id="3519" name="Google Shape;3519;p38"/>
            <p:cNvSpPr/>
            <p:nvPr/>
          </p:nvSpPr>
          <p:spPr>
            <a:xfrm>
              <a:off x="3961606" y="3558431"/>
              <a:ext cx="1029717" cy="605511"/>
            </a:xfrm>
            <a:custGeom>
              <a:avLst/>
              <a:gdLst/>
              <a:ahLst/>
              <a:cxnLst/>
              <a:rect l="l" t="t" r="r" b="b"/>
              <a:pathLst>
                <a:path w="1029717" h="605511" extrusionOk="0">
                  <a:moveTo>
                    <a:pt x="850397" y="593403"/>
                  </a:moveTo>
                  <a:lnTo>
                    <a:pt x="15367" y="111819"/>
                  </a:lnTo>
                  <a:cubicBezTo>
                    <a:pt x="618" y="103218"/>
                    <a:pt x="-4384" y="84273"/>
                    <a:pt x="4193" y="69490"/>
                  </a:cubicBezTo>
                  <a:cubicBezTo>
                    <a:pt x="7132" y="64442"/>
                    <a:pt x="11430" y="60327"/>
                    <a:pt x="16603" y="57622"/>
                  </a:cubicBezTo>
                  <a:lnTo>
                    <a:pt x="121683" y="3425"/>
                  </a:lnTo>
                  <a:cubicBezTo>
                    <a:pt x="130993" y="-1366"/>
                    <a:pt x="142081" y="-1118"/>
                    <a:pt x="151163" y="4092"/>
                  </a:cubicBezTo>
                  <a:lnTo>
                    <a:pt x="1014246" y="501868"/>
                  </a:lnTo>
                  <a:cubicBezTo>
                    <a:pt x="1029005" y="510355"/>
                    <a:pt x="1034092" y="529214"/>
                    <a:pt x="1025619" y="543997"/>
                  </a:cubicBezTo>
                  <a:cubicBezTo>
                    <a:pt x="1022662" y="549150"/>
                    <a:pt x="1018287" y="553341"/>
                    <a:pt x="1013010" y="556065"/>
                  </a:cubicBezTo>
                  <a:lnTo>
                    <a:pt x="936934" y="595404"/>
                  </a:lnTo>
                  <a:cubicBezTo>
                    <a:pt x="909632" y="609558"/>
                    <a:pt x="877014" y="608805"/>
                    <a:pt x="850397" y="593403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0" name="Google Shape;3520;p38"/>
            <p:cNvSpPr/>
            <p:nvPr/>
          </p:nvSpPr>
          <p:spPr>
            <a:xfrm>
              <a:off x="4042969" y="1357120"/>
              <a:ext cx="929840" cy="2717164"/>
            </a:xfrm>
            <a:custGeom>
              <a:avLst/>
              <a:gdLst/>
              <a:ahLst/>
              <a:cxnLst/>
              <a:rect l="l" t="t" r="r" b="b"/>
              <a:pathLst>
                <a:path w="929840" h="2717164" extrusionOk="0">
                  <a:moveTo>
                    <a:pt x="820195" y="2704036"/>
                  </a:moveTo>
                  <a:lnTo>
                    <a:pt x="108694" y="2292556"/>
                  </a:lnTo>
                  <a:cubicBezTo>
                    <a:pt x="48403" y="2257695"/>
                    <a:pt x="0" y="2164254"/>
                    <a:pt x="0" y="2083768"/>
                  </a:cubicBezTo>
                  <a:lnTo>
                    <a:pt x="0" y="95710"/>
                  </a:lnTo>
                  <a:cubicBezTo>
                    <a:pt x="0" y="15224"/>
                    <a:pt x="48879" y="-21733"/>
                    <a:pt x="109169" y="13128"/>
                  </a:cubicBezTo>
                  <a:lnTo>
                    <a:pt x="820671" y="424608"/>
                  </a:lnTo>
                  <a:cubicBezTo>
                    <a:pt x="880961" y="459470"/>
                    <a:pt x="929840" y="552910"/>
                    <a:pt x="929840" y="633396"/>
                  </a:cubicBezTo>
                  <a:lnTo>
                    <a:pt x="929840" y="2621454"/>
                  </a:lnTo>
                  <a:cubicBezTo>
                    <a:pt x="929365" y="2701941"/>
                    <a:pt x="880486" y="2738897"/>
                    <a:pt x="820195" y="270403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1" name="Google Shape;3521;p38"/>
            <p:cNvSpPr/>
            <p:nvPr/>
          </p:nvSpPr>
          <p:spPr>
            <a:xfrm>
              <a:off x="4875432" y="3975622"/>
              <a:ext cx="56391" cy="121443"/>
            </a:xfrm>
            <a:custGeom>
              <a:avLst/>
              <a:gdLst/>
              <a:ahLst/>
              <a:cxnLst/>
              <a:rect l="l" t="t" r="r" b="b"/>
              <a:pathLst>
                <a:path w="56391" h="121443" extrusionOk="0">
                  <a:moveTo>
                    <a:pt x="0" y="121444"/>
                  </a:moveTo>
                  <a:lnTo>
                    <a:pt x="56391" y="92869"/>
                  </a:lnTo>
                  <a:lnTo>
                    <a:pt x="2282" y="0"/>
                  </a:lnTo>
                  <a:lnTo>
                    <a:pt x="0" y="12144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2" name="Google Shape;3522;p38"/>
            <p:cNvSpPr/>
            <p:nvPr/>
          </p:nvSpPr>
          <p:spPr>
            <a:xfrm>
              <a:off x="4031462" y="1362819"/>
              <a:ext cx="51922" cy="76581"/>
            </a:xfrm>
            <a:custGeom>
              <a:avLst/>
              <a:gdLst/>
              <a:ahLst/>
              <a:cxnLst/>
              <a:rect l="l" t="t" r="r" b="b"/>
              <a:pathLst>
                <a:path w="51922" h="76581" extrusionOk="0">
                  <a:moveTo>
                    <a:pt x="0" y="27242"/>
                  </a:moveTo>
                  <a:lnTo>
                    <a:pt x="51922" y="0"/>
                  </a:lnTo>
                  <a:lnTo>
                    <a:pt x="41461" y="76581"/>
                  </a:lnTo>
                  <a:lnTo>
                    <a:pt x="0" y="272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3" name="Google Shape;3523;p38"/>
            <p:cNvSpPr/>
            <p:nvPr/>
          </p:nvSpPr>
          <p:spPr>
            <a:xfrm>
              <a:off x="3997133" y="1379805"/>
              <a:ext cx="929842" cy="2717228"/>
            </a:xfrm>
            <a:custGeom>
              <a:avLst/>
              <a:gdLst/>
              <a:ahLst/>
              <a:cxnLst/>
              <a:rect l="l" t="t" r="r" b="b"/>
              <a:pathLst>
                <a:path w="929842" h="2717228" extrusionOk="0">
                  <a:moveTo>
                    <a:pt x="820671" y="2704116"/>
                  </a:moveTo>
                  <a:lnTo>
                    <a:pt x="109169" y="2292636"/>
                  </a:lnTo>
                  <a:cubicBezTo>
                    <a:pt x="48879" y="2257774"/>
                    <a:pt x="0" y="2164239"/>
                    <a:pt x="0" y="2083752"/>
                  </a:cubicBezTo>
                  <a:lnTo>
                    <a:pt x="0" y="95790"/>
                  </a:lnTo>
                  <a:cubicBezTo>
                    <a:pt x="0" y="15303"/>
                    <a:pt x="48879" y="-21749"/>
                    <a:pt x="109169" y="13113"/>
                  </a:cubicBezTo>
                  <a:lnTo>
                    <a:pt x="820671" y="424593"/>
                  </a:lnTo>
                  <a:cubicBezTo>
                    <a:pt x="880961" y="459454"/>
                    <a:pt x="929840" y="552990"/>
                    <a:pt x="929840" y="633476"/>
                  </a:cubicBezTo>
                  <a:lnTo>
                    <a:pt x="929840" y="2621439"/>
                  </a:lnTo>
                  <a:cubicBezTo>
                    <a:pt x="930221" y="2701925"/>
                    <a:pt x="880961" y="2738977"/>
                    <a:pt x="820671" y="270411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4" name="Google Shape;3524;p38"/>
            <p:cNvSpPr/>
            <p:nvPr/>
          </p:nvSpPr>
          <p:spPr>
            <a:xfrm>
              <a:off x="3989621" y="1384880"/>
              <a:ext cx="929745" cy="2717215"/>
            </a:xfrm>
            <a:custGeom>
              <a:avLst/>
              <a:gdLst/>
              <a:ahLst/>
              <a:cxnLst/>
              <a:rect l="l" t="t" r="r" b="b"/>
              <a:pathLst>
                <a:path w="929745" h="2717215" extrusionOk="0">
                  <a:moveTo>
                    <a:pt x="929745" y="633449"/>
                  </a:moveTo>
                  <a:lnTo>
                    <a:pt x="929745" y="2621412"/>
                  </a:lnTo>
                  <a:cubicBezTo>
                    <a:pt x="929745" y="2701994"/>
                    <a:pt x="880961" y="2738951"/>
                    <a:pt x="820671" y="2704089"/>
                  </a:cubicBezTo>
                  <a:lnTo>
                    <a:pt x="541567" y="2542736"/>
                  </a:lnTo>
                  <a:lnTo>
                    <a:pt x="454840" y="2492539"/>
                  </a:lnTo>
                  <a:lnTo>
                    <a:pt x="109074" y="2292514"/>
                  </a:lnTo>
                  <a:cubicBezTo>
                    <a:pt x="48784" y="2257653"/>
                    <a:pt x="0" y="2164212"/>
                    <a:pt x="0" y="2083631"/>
                  </a:cubicBezTo>
                  <a:lnTo>
                    <a:pt x="0" y="95763"/>
                  </a:lnTo>
                  <a:cubicBezTo>
                    <a:pt x="0" y="15182"/>
                    <a:pt x="48784" y="-21680"/>
                    <a:pt x="109074" y="13086"/>
                  </a:cubicBezTo>
                  <a:lnTo>
                    <a:pt x="820671" y="424566"/>
                  </a:lnTo>
                  <a:cubicBezTo>
                    <a:pt x="880676" y="459428"/>
                    <a:pt x="929745" y="552868"/>
                    <a:pt x="929745" y="6334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5" name="Google Shape;3525;p38"/>
            <p:cNvSpPr/>
            <p:nvPr/>
          </p:nvSpPr>
          <p:spPr>
            <a:xfrm>
              <a:off x="4041162" y="1465160"/>
              <a:ext cx="826947" cy="2523815"/>
            </a:xfrm>
            <a:custGeom>
              <a:avLst/>
              <a:gdLst/>
              <a:ahLst/>
              <a:cxnLst/>
              <a:rect l="l" t="t" r="r" b="b"/>
              <a:pathLst>
                <a:path w="826947" h="2523815" extrusionOk="0">
                  <a:moveTo>
                    <a:pt x="826947" y="532977"/>
                  </a:moveTo>
                  <a:lnTo>
                    <a:pt x="826947" y="2469219"/>
                  </a:lnTo>
                  <a:cubicBezTo>
                    <a:pt x="826947" y="2517987"/>
                    <a:pt x="792808" y="2537799"/>
                    <a:pt x="750871" y="2513319"/>
                  </a:cubicBezTo>
                  <a:lnTo>
                    <a:pt x="528444" y="2384732"/>
                  </a:lnTo>
                  <a:lnTo>
                    <a:pt x="508759" y="2373397"/>
                  </a:lnTo>
                  <a:lnTo>
                    <a:pt x="502197" y="2369492"/>
                  </a:lnTo>
                  <a:lnTo>
                    <a:pt x="453889" y="2341965"/>
                  </a:lnTo>
                  <a:lnTo>
                    <a:pt x="314670" y="2261669"/>
                  </a:lnTo>
                  <a:lnTo>
                    <a:pt x="314670" y="2261669"/>
                  </a:lnTo>
                  <a:lnTo>
                    <a:pt x="256947" y="2228332"/>
                  </a:lnTo>
                  <a:lnTo>
                    <a:pt x="233744" y="2214901"/>
                  </a:lnTo>
                  <a:lnTo>
                    <a:pt x="76076" y="2123747"/>
                  </a:lnTo>
                  <a:cubicBezTo>
                    <a:pt x="33949" y="2099363"/>
                    <a:pt x="0" y="2040022"/>
                    <a:pt x="0" y="1991159"/>
                  </a:cubicBezTo>
                  <a:lnTo>
                    <a:pt x="0" y="54631"/>
                  </a:lnTo>
                  <a:cubicBezTo>
                    <a:pt x="0" y="5863"/>
                    <a:pt x="34139" y="-13949"/>
                    <a:pt x="76076" y="10435"/>
                  </a:cubicBezTo>
                  <a:lnTo>
                    <a:pt x="353659" y="171122"/>
                  </a:lnTo>
                  <a:lnTo>
                    <a:pt x="353659" y="171884"/>
                  </a:lnTo>
                  <a:cubicBezTo>
                    <a:pt x="355979" y="213822"/>
                    <a:pt x="378127" y="252141"/>
                    <a:pt x="413283" y="275040"/>
                  </a:cubicBezTo>
                  <a:cubicBezTo>
                    <a:pt x="446186" y="294090"/>
                    <a:pt x="472813" y="278564"/>
                    <a:pt x="472813" y="240654"/>
                  </a:cubicBezTo>
                  <a:cubicBezTo>
                    <a:pt x="472813" y="240654"/>
                    <a:pt x="472813" y="240083"/>
                    <a:pt x="472813" y="239797"/>
                  </a:cubicBezTo>
                  <a:lnTo>
                    <a:pt x="750681" y="400484"/>
                  </a:lnTo>
                  <a:cubicBezTo>
                    <a:pt x="792808" y="424868"/>
                    <a:pt x="826947" y="484590"/>
                    <a:pt x="826947" y="5329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6" name="Google Shape;3526;p38"/>
            <p:cNvSpPr/>
            <p:nvPr/>
          </p:nvSpPr>
          <p:spPr>
            <a:xfrm rot="-1790023">
              <a:off x="4443891" y="1666407"/>
              <a:ext cx="37024" cy="64039"/>
            </a:xfrm>
            <a:custGeom>
              <a:avLst/>
              <a:gdLst/>
              <a:ahLst/>
              <a:cxnLst/>
              <a:rect l="l" t="t" r="r" b="b"/>
              <a:pathLst>
                <a:path w="37023" h="64037" extrusionOk="0">
                  <a:moveTo>
                    <a:pt x="37025" y="32019"/>
                  </a:moveTo>
                  <a:cubicBezTo>
                    <a:pt x="37025" y="49703"/>
                    <a:pt x="28737" y="64038"/>
                    <a:pt x="18513" y="64038"/>
                  </a:cubicBezTo>
                  <a:cubicBezTo>
                    <a:pt x="8289" y="64038"/>
                    <a:pt x="1" y="49703"/>
                    <a:pt x="1" y="32019"/>
                  </a:cubicBezTo>
                  <a:cubicBezTo>
                    <a:pt x="1" y="14336"/>
                    <a:pt x="8289" y="1"/>
                    <a:pt x="18513" y="1"/>
                  </a:cubicBezTo>
                  <a:cubicBezTo>
                    <a:pt x="28737" y="1"/>
                    <a:pt x="37025" y="14336"/>
                    <a:pt x="37025" y="3201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7" name="Google Shape;3527;p38"/>
            <p:cNvSpPr/>
            <p:nvPr/>
          </p:nvSpPr>
          <p:spPr>
            <a:xfrm>
              <a:off x="4445031" y="1680263"/>
              <a:ext cx="19019" cy="24476"/>
            </a:xfrm>
            <a:custGeom>
              <a:avLst/>
              <a:gdLst/>
              <a:ahLst/>
              <a:cxnLst/>
              <a:rect l="l" t="t" r="r" b="b"/>
              <a:pathLst>
                <a:path w="19019" h="24476" extrusionOk="0">
                  <a:moveTo>
                    <a:pt x="9510" y="23170"/>
                  </a:moveTo>
                  <a:cubicBezTo>
                    <a:pt x="3927" y="19532"/>
                    <a:pt x="399" y="13445"/>
                    <a:pt x="0" y="6787"/>
                  </a:cubicBezTo>
                  <a:cubicBezTo>
                    <a:pt x="0" y="691"/>
                    <a:pt x="4279" y="-1690"/>
                    <a:pt x="9510" y="1263"/>
                  </a:cubicBezTo>
                  <a:cubicBezTo>
                    <a:pt x="15130" y="4911"/>
                    <a:pt x="18667" y="11035"/>
                    <a:pt x="19019" y="17741"/>
                  </a:cubicBezTo>
                  <a:cubicBezTo>
                    <a:pt x="18924" y="23742"/>
                    <a:pt x="14740" y="26218"/>
                    <a:pt x="9510" y="2317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8" name="Google Shape;3528;p38"/>
            <p:cNvSpPr/>
            <p:nvPr/>
          </p:nvSpPr>
          <p:spPr>
            <a:xfrm>
              <a:off x="4937719" y="2165784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2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1"/>
                  </a:cubicBezTo>
                  <a:lnTo>
                    <a:pt x="21016" y="94004"/>
                  </a:lnTo>
                  <a:cubicBezTo>
                    <a:pt x="20930" y="101986"/>
                    <a:pt x="17041" y="109453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9" name="Google Shape;3529;p38"/>
            <p:cNvSpPr/>
            <p:nvPr/>
          </p:nvSpPr>
          <p:spPr>
            <a:xfrm>
              <a:off x="4937719" y="2304659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3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2"/>
                  </a:cubicBezTo>
                  <a:lnTo>
                    <a:pt x="21016" y="94004"/>
                  </a:lnTo>
                  <a:cubicBezTo>
                    <a:pt x="20930" y="101986"/>
                    <a:pt x="17041" y="109454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0" name="Google Shape;3530;p38"/>
            <p:cNvSpPr/>
            <p:nvPr/>
          </p:nvSpPr>
          <p:spPr>
            <a:xfrm>
              <a:off x="4126748" y="1626823"/>
              <a:ext cx="636661" cy="579135"/>
            </a:xfrm>
            <a:custGeom>
              <a:avLst/>
              <a:gdLst/>
              <a:ahLst/>
              <a:cxnLst/>
              <a:rect l="l" t="t" r="r" b="b"/>
              <a:pathLst>
                <a:path w="636661" h="579135" extrusionOk="0">
                  <a:moveTo>
                    <a:pt x="607277" y="575624"/>
                  </a:moveTo>
                  <a:lnTo>
                    <a:pt x="29384" y="241392"/>
                  </a:lnTo>
                  <a:cubicBezTo>
                    <a:pt x="11231" y="228400"/>
                    <a:pt x="323" y="207540"/>
                    <a:pt x="0" y="185195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607277" y="337690"/>
                  </a:lnTo>
                  <a:cubicBezTo>
                    <a:pt x="625403" y="350749"/>
                    <a:pt x="636301" y="371618"/>
                    <a:pt x="636662" y="393983"/>
                  </a:cubicBezTo>
                  <a:lnTo>
                    <a:pt x="636662" y="553336"/>
                  </a:lnTo>
                  <a:cubicBezTo>
                    <a:pt x="636662" y="575053"/>
                    <a:pt x="623444" y="584959"/>
                    <a:pt x="607277" y="57562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1" name="Google Shape;3531;p38"/>
            <p:cNvSpPr/>
            <p:nvPr/>
          </p:nvSpPr>
          <p:spPr>
            <a:xfrm>
              <a:off x="4126748" y="1794587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2" name="Google Shape;3532;p38"/>
            <p:cNvSpPr/>
            <p:nvPr/>
          </p:nvSpPr>
          <p:spPr>
            <a:xfrm>
              <a:off x="4244285" y="1743629"/>
              <a:ext cx="435820" cy="297370"/>
            </a:xfrm>
            <a:custGeom>
              <a:avLst/>
              <a:gdLst/>
              <a:ahLst/>
              <a:cxnLst/>
              <a:rect l="l" t="t" r="r" b="b"/>
              <a:pathLst>
                <a:path w="435820" h="297370" extrusionOk="0">
                  <a:moveTo>
                    <a:pt x="435821" y="297371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435821" y="252032"/>
                  </a:lnTo>
                  <a:lnTo>
                    <a:pt x="435821" y="297371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3" name="Google Shape;3533;p38"/>
            <p:cNvSpPr/>
            <p:nvPr/>
          </p:nvSpPr>
          <p:spPr>
            <a:xfrm>
              <a:off x="4244285" y="1811637"/>
              <a:ext cx="215485" cy="169925"/>
            </a:xfrm>
            <a:custGeom>
              <a:avLst/>
              <a:gdLst/>
              <a:ahLst/>
              <a:cxnLst/>
              <a:rect l="l" t="t" r="r" b="b"/>
              <a:pathLst>
                <a:path w="215485" h="169925" extrusionOk="0">
                  <a:moveTo>
                    <a:pt x="215486" y="169926"/>
                  </a:moveTo>
                  <a:lnTo>
                    <a:pt x="0" y="45244"/>
                  </a:lnTo>
                  <a:lnTo>
                    <a:pt x="0" y="0"/>
                  </a:lnTo>
                  <a:lnTo>
                    <a:pt x="215486" y="124587"/>
                  </a:lnTo>
                  <a:lnTo>
                    <a:pt x="215486" y="169926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4" name="Google Shape;3534;p38"/>
            <p:cNvSpPr/>
            <p:nvPr/>
          </p:nvSpPr>
          <p:spPr>
            <a:xfrm>
              <a:off x="4126748" y="2516077"/>
              <a:ext cx="479945" cy="412011"/>
            </a:xfrm>
            <a:custGeom>
              <a:avLst/>
              <a:gdLst/>
              <a:ahLst/>
              <a:cxnLst/>
              <a:rect l="l" t="t" r="r" b="b"/>
              <a:pathLst>
                <a:path w="479945" h="412011" extrusionOk="0">
                  <a:moveTo>
                    <a:pt x="450561" y="408461"/>
                  </a:moveTo>
                  <a:lnTo>
                    <a:pt x="29384" y="164906"/>
                  </a:lnTo>
                  <a:cubicBezTo>
                    <a:pt x="11231" y="151914"/>
                    <a:pt x="323" y="131054"/>
                    <a:pt x="0" y="108709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450561" y="247107"/>
                  </a:lnTo>
                  <a:cubicBezTo>
                    <a:pt x="468686" y="260128"/>
                    <a:pt x="479584" y="280968"/>
                    <a:pt x="479945" y="303304"/>
                  </a:cubicBezTo>
                  <a:lnTo>
                    <a:pt x="479945" y="386172"/>
                  </a:lnTo>
                  <a:cubicBezTo>
                    <a:pt x="479945" y="407889"/>
                    <a:pt x="466727" y="417890"/>
                    <a:pt x="450561" y="408461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5" name="Google Shape;3535;p38"/>
            <p:cNvSpPr/>
            <p:nvPr/>
          </p:nvSpPr>
          <p:spPr>
            <a:xfrm>
              <a:off x="4126748" y="260459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6" name="Google Shape;3536;p38"/>
            <p:cNvSpPr/>
            <p:nvPr/>
          </p:nvSpPr>
          <p:spPr>
            <a:xfrm>
              <a:off x="4215377" y="2616119"/>
              <a:ext cx="328553" cy="235362"/>
            </a:xfrm>
            <a:custGeom>
              <a:avLst/>
              <a:gdLst/>
              <a:ahLst/>
              <a:cxnLst/>
              <a:rect l="l" t="t" r="r" b="b"/>
              <a:pathLst>
                <a:path w="328553" h="235362" extrusionOk="0">
                  <a:moveTo>
                    <a:pt x="328554" y="235363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328554" y="190024"/>
                  </a:lnTo>
                  <a:lnTo>
                    <a:pt x="328554" y="235363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7" name="Google Shape;3537;p38"/>
            <p:cNvSpPr/>
            <p:nvPr/>
          </p:nvSpPr>
          <p:spPr>
            <a:xfrm>
              <a:off x="4331202" y="2188583"/>
              <a:ext cx="432207" cy="461037"/>
            </a:xfrm>
            <a:custGeom>
              <a:avLst/>
              <a:gdLst/>
              <a:ahLst/>
              <a:cxnLst/>
              <a:rect l="l" t="t" r="r" b="b"/>
              <a:pathLst>
                <a:path w="432207" h="461037" extrusionOk="0">
                  <a:moveTo>
                    <a:pt x="29384" y="241512"/>
                  </a:moveTo>
                  <a:lnTo>
                    <a:pt x="402823" y="457444"/>
                  </a:lnTo>
                  <a:cubicBezTo>
                    <a:pt x="418989" y="466969"/>
                    <a:pt x="432207" y="456873"/>
                    <a:pt x="432207" y="435251"/>
                  </a:cubicBezTo>
                  <a:lnTo>
                    <a:pt x="432207" y="275517"/>
                  </a:lnTo>
                  <a:cubicBezTo>
                    <a:pt x="431856" y="253180"/>
                    <a:pt x="420958" y="232330"/>
                    <a:pt x="402823" y="219319"/>
                  </a:cubicBezTo>
                  <a:lnTo>
                    <a:pt x="29384" y="3578"/>
                  </a:lnTo>
                  <a:cubicBezTo>
                    <a:pt x="13123" y="-5947"/>
                    <a:pt x="0" y="4245"/>
                    <a:pt x="0" y="25866"/>
                  </a:cubicBezTo>
                  <a:lnTo>
                    <a:pt x="0" y="185315"/>
                  </a:lnTo>
                  <a:cubicBezTo>
                    <a:pt x="352" y="207651"/>
                    <a:pt x="11250" y="228501"/>
                    <a:pt x="29384" y="24151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8" name="Google Shape;3538;p38"/>
            <p:cNvSpPr/>
            <p:nvPr/>
          </p:nvSpPr>
          <p:spPr>
            <a:xfrm>
              <a:off x="4681723" y="2606403"/>
              <a:ext cx="81686" cy="147256"/>
            </a:xfrm>
            <a:custGeom>
              <a:avLst/>
              <a:gdLst/>
              <a:ahLst/>
              <a:cxnLst/>
              <a:rect l="l" t="t" r="r" b="b"/>
              <a:pathLst>
                <a:path w="81686" h="147256" extrusionOk="0">
                  <a:moveTo>
                    <a:pt x="81687" y="0"/>
                  </a:moveTo>
                  <a:lnTo>
                    <a:pt x="81687" y="147256"/>
                  </a:lnTo>
                  <a:lnTo>
                    <a:pt x="0" y="9430"/>
                  </a:lnTo>
                  <a:lnTo>
                    <a:pt x="81687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9" name="Google Shape;3539;p38"/>
            <p:cNvSpPr/>
            <p:nvPr/>
          </p:nvSpPr>
          <p:spPr>
            <a:xfrm>
              <a:off x="4408324" y="2282172"/>
              <a:ext cx="246676" cy="187928"/>
            </a:xfrm>
            <a:custGeom>
              <a:avLst/>
              <a:gdLst/>
              <a:ahLst/>
              <a:cxnLst/>
              <a:rect l="l" t="t" r="r" b="b"/>
              <a:pathLst>
                <a:path w="246676" h="187928" extrusionOk="0">
                  <a:moveTo>
                    <a:pt x="0" y="45244"/>
                  </a:moveTo>
                  <a:lnTo>
                    <a:pt x="246677" y="187928"/>
                  </a:lnTo>
                  <a:lnTo>
                    <a:pt x="246677" y="142589"/>
                  </a:lnTo>
                  <a:lnTo>
                    <a:pt x="0" y="0"/>
                  </a:lnTo>
                  <a:lnTo>
                    <a:pt x="0" y="452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0" name="Google Shape;3540;p38"/>
            <p:cNvSpPr/>
            <p:nvPr/>
          </p:nvSpPr>
          <p:spPr>
            <a:xfrm>
              <a:off x="4408324" y="2350085"/>
              <a:ext cx="132182" cy="121824"/>
            </a:xfrm>
            <a:custGeom>
              <a:avLst/>
              <a:gdLst/>
              <a:ahLst/>
              <a:cxnLst/>
              <a:rect l="l" t="t" r="r" b="b"/>
              <a:pathLst>
                <a:path w="132182" h="121824" extrusionOk="0">
                  <a:moveTo>
                    <a:pt x="0" y="45339"/>
                  </a:moveTo>
                  <a:lnTo>
                    <a:pt x="132182" y="121825"/>
                  </a:lnTo>
                  <a:lnTo>
                    <a:pt x="132182" y="76486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1" name="Google Shape;3541;p38"/>
            <p:cNvSpPr/>
            <p:nvPr/>
          </p:nvSpPr>
          <p:spPr>
            <a:xfrm>
              <a:off x="4126748" y="2914279"/>
              <a:ext cx="633238" cy="577349"/>
            </a:xfrm>
            <a:custGeom>
              <a:avLst/>
              <a:gdLst/>
              <a:ahLst/>
              <a:cxnLst/>
              <a:rect l="l" t="t" r="r" b="b"/>
              <a:pathLst>
                <a:path w="633238" h="577349" extrusionOk="0">
                  <a:moveTo>
                    <a:pt x="29384" y="241526"/>
                  </a:moveTo>
                  <a:lnTo>
                    <a:pt x="603854" y="573758"/>
                  </a:lnTo>
                  <a:cubicBezTo>
                    <a:pt x="620115" y="583283"/>
                    <a:pt x="633238" y="573187"/>
                    <a:pt x="633238" y="551470"/>
                  </a:cubicBezTo>
                  <a:lnTo>
                    <a:pt x="633238" y="392116"/>
                  </a:lnTo>
                  <a:cubicBezTo>
                    <a:pt x="632915" y="369742"/>
                    <a:pt x="622017" y="348854"/>
                    <a:pt x="603854" y="335823"/>
                  </a:cubicBezTo>
                  <a:lnTo>
                    <a:pt x="29384" y="3592"/>
                  </a:lnTo>
                  <a:cubicBezTo>
                    <a:pt x="13123" y="-5933"/>
                    <a:pt x="0" y="4163"/>
                    <a:pt x="0" y="25880"/>
                  </a:cubicBezTo>
                  <a:lnTo>
                    <a:pt x="0" y="185329"/>
                  </a:lnTo>
                  <a:cubicBezTo>
                    <a:pt x="352" y="207665"/>
                    <a:pt x="11250" y="228515"/>
                    <a:pt x="29384" y="24152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2" name="Google Shape;3542;p38"/>
            <p:cNvSpPr/>
            <p:nvPr/>
          </p:nvSpPr>
          <p:spPr>
            <a:xfrm>
              <a:off x="4678395" y="344841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81591" y="0"/>
                  </a:moveTo>
                  <a:lnTo>
                    <a:pt x="81591" y="147256"/>
                  </a:lnTo>
                  <a:lnTo>
                    <a:pt x="0" y="9430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3" name="Google Shape;3543;p38"/>
            <p:cNvSpPr/>
            <p:nvPr/>
          </p:nvSpPr>
          <p:spPr>
            <a:xfrm>
              <a:off x="4214901" y="3014168"/>
              <a:ext cx="406436" cy="280416"/>
            </a:xfrm>
            <a:custGeom>
              <a:avLst/>
              <a:gdLst/>
              <a:ahLst/>
              <a:cxnLst/>
              <a:rect l="l" t="t" r="r" b="b"/>
              <a:pathLst>
                <a:path w="406436" h="280416" extrusionOk="0">
                  <a:moveTo>
                    <a:pt x="0" y="45339"/>
                  </a:moveTo>
                  <a:lnTo>
                    <a:pt x="406437" y="280416"/>
                  </a:lnTo>
                  <a:lnTo>
                    <a:pt x="406437" y="235077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4" name="Google Shape;3544;p38"/>
            <p:cNvSpPr/>
            <p:nvPr/>
          </p:nvSpPr>
          <p:spPr>
            <a:xfrm>
              <a:off x="4214901" y="3082177"/>
              <a:ext cx="378668" cy="264318"/>
            </a:xfrm>
            <a:custGeom>
              <a:avLst/>
              <a:gdLst/>
              <a:ahLst/>
              <a:cxnLst/>
              <a:rect l="l" t="t" r="r" b="b"/>
              <a:pathLst>
                <a:path w="378668" h="264318" extrusionOk="0">
                  <a:moveTo>
                    <a:pt x="0" y="45339"/>
                  </a:moveTo>
                  <a:lnTo>
                    <a:pt x="378669" y="264319"/>
                  </a:lnTo>
                  <a:lnTo>
                    <a:pt x="378669" y="218980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5" name="Google Shape;3545;p38"/>
            <p:cNvSpPr/>
            <p:nvPr/>
          </p:nvSpPr>
          <p:spPr>
            <a:xfrm>
              <a:off x="4121803" y="3338085"/>
              <a:ext cx="646456" cy="502188"/>
            </a:xfrm>
            <a:custGeom>
              <a:avLst/>
              <a:gdLst/>
              <a:ahLst/>
              <a:cxnLst/>
              <a:rect l="l" t="t" r="r" b="b"/>
              <a:pathLst>
                <a:path w="646456" h="502188" extrusionOk="0">
                  <a:moveTo>
                    <a:pt x="612222" y="497615"/>
                  </a:moveTo>
                  <a:lnTo>
                    <a:pt x="34329" y="163287"/>
                  </a:lnTo>
                  <a:cubicBezTo>
                    <a:pt x="14093" y="150038"/>
                    <a:pt x="1350" y="127940"/>
                    <a:pt x="0" y="103756"/>
                  </a:cubicBezTo>
                  <a:lnTo>
                    <a:pt x="0" y="24508"/>
                  </a:lnTo>
                  <a:cubicBezTo>
                    <a:pt x="0" y="2601"/>
                    <a:pt x="15406" y="-6258"/>
                    <a:pt x="34329" y="4696"/>
                  </a:cubicBezTo>
                  <a:lnTo>
                    <a:pt x="612222" y="338833"/>
                  </a:lnTo>
                  <a:cubicBezTo>
                    <a:pt x="632421" y="352101"/>
                    <a:pt x="645135" y="374199"/>
                    <a:pt x="646457" y="398364"/>
                  </a:cubicBezTo>
                  <a:lnTo>
                    <a:pt x="646457" y="477612"/>
                  </a:lnTo>
                  <a:cubicBezTo>
                    <a:pt x="646457" y="499520"/>
                    <a:pt x="631051" y="508378"/>
                    <a:pt x="612222" y="497615"/>
                  </a:cubicBezTo>
                  <a:close/>
                  <a:moveTo>
                    <a:pt x="34329" y="16031"/>
                  </a:moveTo>
                  <a:cubicBezTo>
                    <a:pt x="20826" y="8220"/>
                    <a:pt x="9795" y="14507"/>
                    <a:pt x="9795" y="30128"/>
                  </a:cubicBezTo>
                  <a:lnTo>
                    <a:pt x="9795" y="109471"/>
                  </a:lnTo>
                  <a:cubicBezTo>
                    <a:pt x="10755" y="126740"/>
                    <a:pt x="19865" y="142513"/>
                    <a:pt x="34329" y="151953"/>
                  </a:cubicBezTo>
                  <a:lnTo>
                    <a:pt x="612222" y="486090"/>
                  </a:lnTo>
                  <a:cubicBezTo>
                    <a:pt x="625726" y="493900"/>
                    <a:pt x="636662" y="487614"/>
                    <a:pt x="636662" y="471993"/>
                  </a:cubicBezTo>
                  <a:lnTo>
                    <a:pt x="636662" y="392840"/>
                  </a:lnTo>
                  <a:cubicBezTo>
                    <a:pt x="635740" y="375590"/>
                    <a:pt x="626667" y="359807"/>
                    <a:pt x="612222" y="35035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6" name="Google Shape;3546;p38"/>
            <p:cNvSpPr/>
            <p:nvPr/>
          </p:nvSpPr>
          <p:spPr>
            <a:xfrm>
              <a:off x="4169160" y="3393740"/>
              <a:ext cx="9794" cy="81152"/>
            </a:xfrm>
            <a:custGeom>
              <a:avLst/>
              <a:gdLst/>
              <a:ahLst/>
              <a:cxnLst/>
              <a:rect l="l" t="t" r="r" b="b"/>
              <a:pathLst>
                <a:path w="9794" h="81152" extrusionOk="0">
                  <a:moveTo>
                    <a:pt x="9795" y="81153"/>
                  </a:moveTo>
                  <a:lnTo>
                    <a:pt x="0" y="75533"/>
                  </a:lnTo>
                  <a:lnTo>
                    <a:pt x="0" y="0"/>
                  </a:lnTo>
                  <a:lnTo>
                    <a:pt x="9795" y="5620"/>
                  </a:lnTo>
                  <a:lnTo>
                    <a:pt x="9795" y="811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7" name="Google Shape;3547;p38"/>
            <p:cNvSpPr/>
            <p:nvPr/>
          </p:nvSpPr>
          <p:spPr>
            <a:xfrm>
              <a:off x="5586458" y="2808047"/>
              <a:ext cx="658819" cy="381000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8" name="Google Shape;3548;p38"/>
            <p:cNvSpPr/>
            <p:nvPr/>
          </p:nvSpPr>
          <p:spPr>
            <a:xfrm>
              <a:off x="5921101" y="2949869"/>
              <a:ext cx="191092" cy="147874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9" name="Google Shape;3549;p38"/>
            <p:cNvSpPr/>
            <p:nvPr/>
          </p:nvSpPr>
          <p:spPr>
            <a:xfrm>
              <a:off x="5922144" y="2998547"/>
              <a:ext cx="190145" cy="993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0" name="Google Shape;3550;p38"/>
            <p:cNvSpPr/>
            <p:nvPr/>
          </p:nvSpPr>
          <p:spPr>
            <a:xfrm>
              <a:off x="5725279" y="2875668"/>
              <a:ext cx="190969" cy="142446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1" name="Google Shape;3551;p38"/>
            <p:cNvSpPr/>
            <p:nvPr/>
          </p:nvSpPr>
          <p:spPr>
            <a:xfrm>
              <a:off x="5725677" y="2921300"/>
              <a:ext cx="190145" cy="993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2" name="Google Shape;3552;p38"/>
            <p:cNvSpPr/>
            <p:nvPr/>
          </p:nvSpPr>
          <p:spPr>
            <a:xfrm>
              <a:off x="5773415" y="2020234"/>
              <a:ext cx="328490" cy="94353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3" name="Google Shape;3553;p38"/>
            <p:cNvSpPr/>
            <p:nvPr/>
          </p:nvSpPr>
          <p:spPr>
            <a:xfrm>
              <a:off x="5847677" y="1431875"/>
              <a:ext cx="210314" cy="204988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4" name="Google Shape;3554;p38"/>
            <p:cNvSpPr/>
            <p:nvPr/>
          </p:nvSpPr>
          <p:spPr>
            <a:xfrm>
              <a:off x="5515422" y="1497214"/>
              <a:ext cx="317332" cy="453297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5" name="Google Shape;3555;p38"/>
            <p:cNvSpPr/>
            <p:nvPr/>
          </p:nvSpPr>
          <p:spPr>
            <a:xfrm>
              <a:off x="5490085" y="1875271"/>
              <a:ext cx="151441" cy="9911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6" name="Google Shape;3556;p38"/>
            <p:cNvSpPr/>
            <p:nvPr/>
          </p:nvSpPr>
          <p:spPr>
            <a:xfrm>
              <a:off x="5494480" y="1896496"/>
              <a:ext cx="98885" cy="82426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7" name="Google Shape;3557;p38"/>
            <p:cNvSpPr/>
            <p:nvPr/>
          </p:nvSpPr>
          <p:spPr>
            <a:xfrm>
              <a:off x="5773193" y="1460583"/>
              <a:ext cx="342080" cy="688737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8" name="Google Shape;3558;p38"/>
            <p:cNvSpPr/>
            <p:nvPr/>
          </p:nvSpPr>
          <p:spPr>
            <a:xfrm>
              <a:off x="6052262" y="1601698"/>
              <a:ext cx="132559" cy="60842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9" name="Google Shape;3559;p38"/>
            <p:cNvSpPr/>
            <p:nvPr/>
          </p:nvSpPr>
          <p:spPr>
            <a:xfrm>
              <a:off x="5838983" y="1219006"/>
              <a:ext cx="226927" cy="276849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0" name="Google Shape;3560;p38"/>
            <p:cNvSpPr/>
            <p:nvPr/>
          </p:nvSpPr>
          <p:spPr>
            <a:xfrm>
              <a:off x="5847630" y="1194850"/>
              <a:ext cx="239905" cy="237025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1" name="Google Shape;3561;p38"/>
            <p:cNvSpPr/>
            <p:nvPr/>
          </p:nvSpPr>
          <p:spPr>
            <a:xfrm>
              <a:off x="6035307" y="1564524"/>
              <a:ext cx="148633" cy="20233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2" name="Google Shape;3562;p38"/>
            <p:cNvSpPr/>
            <p:nvPr/>
          </p:nvSpPr>
          <p:spPr>
            <a:xfrm>
              <a:off x="5727199" y="1461212"/>
              <a:ext cx="120770" cy="194746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3" name="Google Shape;3563;p38"/>
            <p:cNvSpPr/>
            <p:nvPr/>
          </p:nvSpPr>
          <p:spPr>
            <a:xfrm>
              <a:off x="2473900" y="4607987"/>
              <a:ext cx="657677" cy="380237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4" name="Google Shape;3564;p38"/>
            <p:cNvSpPr/>
            <p:nvPr/>
          </p:nvSpPr>
          <p:spPr>
            <a:xfrm>
              <a:off x="2526860" y="3374023"/>
              <a:ext cx="157580" cy="343757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5" name="Google Shape;3565;p38"/>
            <p:cNvSpPr/>
            <p:nvPr/>
          </p:nvSpPr>
          <p:spPr>
            <a:xfrm>
              <a:off x="2548930" y="3232673"/>
              <a:ext cx="113353" cy="218341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6" name="Google Shape;3566;p38"/>
            <p:cNvSpPr/>
            <p:nvPr/>
          </p:nvSpPr>
          <p:spPr>
            <a:xfrm>
              <a:off x="2798668" y="4744252"/>
              <a:ext cx="244333" cy="137739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7" name="Google Shape;3567;p38"/>
            <p:cNvSpPr/>
            <p:nvPr/>
          </p:nvSpPr>
          <p:spPr>
            <a:xfrm>
              <a:off x="2802738" y="4767054"/>
              <a:ext cx="240222" cy="115414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8" name="Google Shape;3568;p38"/>
            <p:cNvSpPr/>
            <p:nvPr/>
          </p:nvSpPr>
          <p:spPr>
            <a:xfrm>
              <a:off x="2619879" y="4663861"/>
              <a:ext cx="244438" cy="137739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9" name="Google Shape;3569;p38"/>
            <p:cNvSpPr/>
            <p:nvPr/>
          </p:nvSpPr>
          <p:spPr>
            <a:xfrm>
              <a:off x="2624340" y="4686663"/>
              <a:ext cx="240317" cy="115414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0" name="Google Shape;3570;p38"/>
            <p:cNvSpPr/>
            <p:nvPr/>
          </p:nvSpPr>
          <p:spPr>
            <a:xfrm>
              <a:off x="2619947" y="3772263"/>
              <a:ext cx="357956" cy="1010624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1" name="Google Shape;3571;p38"/>
            <p:cNvSpPr/>
            <p:nvPr/>
          </p:nvSpPr>
          <p:spPr>
            <a:xfrm>
              <a:off x="2665909" y="2943080"/>
              <a:ext cx="259735" cy="415919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2" name="Google Shape;3572;p38"/>
            <p:cNvSpPr/>
            <p:nvPr/>
          </p:nvSpPr>
          <p:spPr>
            <a:xfrm>
              <a:off x="2581088" y="3237593"/>
              <a:ext cx="399004" cy="661684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3" name="Google Shape;3573;p38"/>
            <p:cNvSpPr/>
            <p:nvPr/>
          </p:nvSpPr>
          <p:spPr>
            <a:xfrm>
              <a:off x="2863826" y="3320377"/>
              <a:ext cx="503069" cy="394810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4" name="Google Shape;3574;p38"/>
            <p:cNvSpPr/>
            <p:nvPr/>
          </p:nvSpPr>
          <p:spPr>
            <a:xfrm>
              <a:off x="2845723" y="3311820"/>
              <a:ext cx="154147" cy="225876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5" name="Google Shape;3575;p38"/>
            <p:cNvSpPr/>
            <p:nvPr/>
          </p:nvSpPr>
          <p:spPr>
            <a:xfrm>
              <a:off x="2673955" y="2924805"/>
              <a:ext cx="251532" cy="277898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6" name="Google Shape;3576;p38"/>
            <p:cNvSpPr/>
            <p:nvPr/>
          </p:nvSpPr>
          <p:spPr>
            <a:xfrm>
              <a:off x="3214730" y="3494025"/>
              <a:ext cx="76119" cy="66973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77" name="Google Shape;3577;p38"/>
            <p:cNvGrpSpPr/>
            <p:nvPr/>
          </p:nvGrpSpPr>
          <p:grpSpPr>
            <a:xfrm>
              <a:off x="3192914" y="3470000"/>
              <a:ext cx="220130" cy="132120"/>
              <a:chOff x="4865564" y="4292025"/>
              <a:chExt cx="220130" cy="132120"/>
            </a:xfrm>
          </p:grpSpPr>
          <p:sp>
            <p:nvSpPr>
              <p:cNvPr id="3578" name="Google Shape;3578;p38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9" name="Google Shape;3579;p38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0" name="Google Shape;3580;p38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1" name="Google Shape;3581;p38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2" name="Google Shape;3582;p38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3" name="Google Shape;3583;p38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4" name="Google Shape;3584;p38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5" name="Google Shape;3585;p38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6" name="Google Shape;3586;p38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7" name="Google Shape;3587;p38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8" name="Google Shape;3588;p38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9" name="Google Shape;3589;p38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0" name="Google Shape;3590;p38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1" name="Google Shape;3591;p38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2" name="Google Shape;3592;p38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3" name="Google Shape;3593;p38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4" name="Google Shape;3594;p3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5" name="Google Shape;3595;p3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6" name="Google Shape;3596;p38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7" name="Google Shape;3597;p38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98" name="Google Shape;3598;p38"/>
            <p:cNvSpPr/>
            <p:nvPr/>
          </p:nvSpPr>
          <p:spPr>
            <a:xfrm>
              <a:off x="3239891" y="3511325"/>
              <a:ext cx="129087" cy="107584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9" name="Google Shape;3599;p38"/>
            <p:cNvSpPr/>
            <p:nvPr/>
          </p:nvSpPr>
          <p:spPr>
            <a:xfrm>
              <a:off x="2547598" y="1999349"/>
              <a:ext cx="711585" cy="787458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0" name="Google Shape;3600;p38"/>
            <p:cNvSpPr/>
            <p:nvPr/>
          </p:nvSpPr>
          <p:spPr>
            <a:xfrm>
              <a:off x="2526963" y="2038199"/>
              <a:ext cx="663763" cy="751441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1" name="Google Shape;3601;p38"/>
            <p:cNvSpPr/>
            <p:nvPr/>
          </p:nvSpPr>
          <p:spPr>
            <a:xfrm>
              <a:off x="5660632" y="225896"/>
              <a:ext cx="713014" cy="789165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2" name="Google Shape;3602;p38"/>
            <p:cNvSpPr/>
            <p:nvPr/>
          </p:nvSpPr>
          <p:spPr>
            <a:xfrm>
              <a:off x="5639997" y="264856"/>
              <a:ext cx="665000" cy="752811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3" name="Google Shape;3603;p38"/>
            <p:cNvSpPr/>
            <p:nvPr/>
          </p:nvSpPr>
          <p:spPr>
            <a:xfrm rot="-1801764">
              <a:off x="5761046" y="473959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4" name="Google Shape;3604;p38"/>
            <p:cNvSpPr/>
            <p:nvPr/>
          </p:nvSpPr>
          <p:spPr>
            <a:xfrm rot="-1790023">
              <a:off x="5938028" y="569955"/>
              <a:ext cx="64698" cy="11221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5" name="Google Shape;3605;p38"/>
            <p:cNvSpPr/>
            <p:nvPr/>
          </p:nvSpPr>
          <p:spPr>
            <a:xfrm rot="-1801764">
              <a:off x="6087772" y="663001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6" name="Google Shape;3606;p38"/>
            <p:cNvSpPr/>
            <p:nvPr/>
          </p:nvSpPr>
          <p:spPr>
            <a:xfrm>
              <a:off x="5152444" y="952333"/>
              <a:ext cx="216911" cy="289327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7" name="Google Shape;3607;p38"/>
            <p:cNvSpPr/>
            <p:nvPr/>
          </p:nvSpPr>
          <p:spPr>
            <a:xfrm rot="-1801764">
              <a:off x="5140687" y="961623"/>
              <a:ext cx="170828" cy="296534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8" name="Google Shape;3608;p38"/>
            <p:cNvSpPr/>
            <p:nvPr/>
          </p:nvSpPr>
          <p:spPr>
            <a:xfrm rot="-1801764">
              <a:off x="5172664" y="1037752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9" name="Google Shape;3609;p38"/>
            <p:cNvSpPr/>
            <p:nvPr/>
          </p:nvSpPr>
          <p:spPr>
            <a:xfrm rot="-1801764">
              <a:off x="5253882" y="1084610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0" name="Google Shape;3610;p38"/>
            <p:cNvSpPr/>
            <p:nvPr/>
          </p:nvSpPr>
          <p:spPr>
            <a:xfrm>
              <a:off x="5184871" y="1123551"/>
              <a:ext cx="85015" cy="59542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1" name="Google Shape;3611;p38"/>
            <p:cNvSpPr/>
            <p:nvPr/>
          </p:nvSpPr>
          <p:spPr>
            <a:xfrm>
              <a:off x="3424090" y="2990832"/>
              <a:ext cx="59149" cy="1868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2" name="Google Shape;3612;p38"/>
            <p:cNvSpPr/>
            <p:nvPr/>
          </p:nvSpPr>
          <p:spPr>
            <a:xfrm>
              <a:off x="3424090" y="2963209"/>
              <a:ext cx="109454" cy="62007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3" name="Google Shape;3613;p38"/>
            <p:cNvSpPr/>
            <p:nvPr/>
          </p:nvSpPr>
          <p:spPr>
            <a:xfrm>
              <a:off x="3532974" y="2965813"/>
              <a:ext cx="174947" cy="282184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4" name="Google Shape;3614;p38"/>
            <p:cNvSpPr/>
            <p:nvPr/>
          </p:nvSpPr>
          <p:spPr>
            <a:xfrm>
              <a:off x="3635011" y="3202477"/>
              <a:ext cx="34899" cy="63627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5" name="Google Shape;3615;p38"/>
            <p:cNvSpPr/>
            <p:nvPr/>
          </p:nvSpPr>
          <p:spPr>
            <a:xfrm>
              <a:off x="3499691" y="2985265"/>
              <a:ext cx="174947" cy="281849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16" name="Google Shape;3616;p38"/>
          <p:cNvGrpSpPr/>
          <p:nvPr/>
        </p:nvGrpSpPr>
        <p:grpSpPr>
          <a:xfrm>
            <a:off x="2671764" y="2863382"/>
            <a:ext cx="1550646" cy="1684920"/>
            <a:chOff x="2244025" y="145922"/>
            <a:chExt cx="4382832" cy="4762352"/>
          </a:xfrm>
        </p:grpSpPr>
        <p:grpSp>
          <p:nvGrpSpPr>
            <p:cNvPr id="3617" name="Google Shape;3617;p38"/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3618" name="Google Shape;3618;p38"/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avLst/>
                <a:gdLst/>
                <a:ahLst/>
                <a:cxnLst/>
                <a:rect l="l" t="t" r="r" b="b"/>
                <a:pathLst>
                  <a:path w="944490" h="545783" extrusionOk="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9" name="Google Shape;3619;p38"/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413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0" name="Google Shape;3620;p38"/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avLst/>
                <a:gdLst/>
                <a:ahLst/>
                <a:cxnLst/>
                <a:rect l="l" t="t" r="r" b="b"/>
                <a:pathLst>
                  <a:path w="27813" h="18192" extrusionOk="0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1" name="Google Shape;3621;p38"/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8478" extrusionOk="0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2" name="Google Shape;3622;p38"/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381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3" name="Google Shape;3623;p38"/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avLst/>
                <a:gdLst/>
                <a:ahLst/>
                <a:cxnLst/>
                <a:rect l="l" t="t" r="r" b="b"/>
                <a:pathLst>
                  <a:path w="675322" h="594264" extrusionOk="0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4" name="Google Shape;3624;p38"/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31146" extrusionOk="0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5" name="Google Shape;3625;p38"/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avLst/>
                <a:gdLst/>
                <a:ahLst/>
                <a:cxnLst/>
                <a:rect l="l" t="t" r="r" b="b"/>
                <a:pathLst>
                  <a:path w="676751" h="595217" extrusionOk="0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6" name="Google Shape;3626;p38"/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1" extrusionOk="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7" name="Google Shape;3627;p38"/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avLst/>
                <a:gdLst/>
                <a:ahLst/>
                <a:cxnLst/>
                <a:rect l="l" t="t" r="r" b="b"/>
                <a:pathLst>
                  <a:path w="26098" h="92487" extrusionOk="0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8" name="Google Shape;3628;p38"/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avLst/>
                <a:gdLst/>
                <a:ahLst/>
                <a:cxnLst/>
                <a:rect l="l" t="t" r="r" b="b"/>
                <a:pathLst>
                  <a:path w="62674" h="27245" extrusionOk="0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9" name="Google Shape;3629;p38"/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0" extrusionOk="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0" name="Google Shape;3630;p38"/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avLst/>
                <a:gdLst/>
                <a:ahLst/>
                <a:cxnLst/>
                <a:rect l="l" t="t" r="r" b="b"/>
                <a:pathLst>
                  <a:path w="2476785" h="3358285" extrusionOk="0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1" name="Google Shape;3631;p38"/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avLst/>
                <a:gdLst/>
                <a:ahLst/>
                <a:cxnLst/>
                <a:rect l="l" t="t" r="r" b="b"/>
                <a:pathLst>
                  <a:path w="2415539" h="3200710" extrusionOk="0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2" name="Google Shape;3632;p38"/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avLst/>
                <a:gdLst/>
                <a:ahLst/>
                <a:cxnLst/>
                <a:rect l="l" t="t" r="r" b="b"/>
                <a:pathLst>
                  <a:path w="2188940" h="1460906" extrusionOk="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3" name="Google Shape;3633;p38"/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avLst/>
                <a:gdLst/>
                <a:ahLst/>
                <a:cxnLst/>
                <a:rect l="l" t="t" r="r" b="b"/>
                <a:pathLst>
                  <a:path w="76580" h="132587" extrusionOk="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4" name="Google Shape;3634;p38"/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9154" extrusionOk="0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5" name="Google Shape;3635;p38"/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8968" extrusionOk="0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6" name="Google Shape;3636;p38"/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9033" extrusionOk="0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7" name="Google Shape;3637;p38"/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8943" extrusionOk="0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8" name="Google Shape;3638;p38"/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887" extrusionOk="0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9" name="Google Shape;3639;p38"/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avLst/>
                <a:gdLst/>
                <a:ahLst/>
                <a:cxnLst/>
                <a:rect l="l" t="t" r="r" b="b"/>
                <a:pathLst>
                  <a:path w="1286351" h="820016" extrusionOk="0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0" name="Google Shape;3640;p38"/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178" extrusionOk="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1" name="Google Shape;3641;p38"/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059" extrusionOk="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2" name="Google Shape;3642;p38"/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avLst/>
                <a:gdLst/>
                <a:ahLst/>
                <a:cxnLst/>
                <a:rect l="l" t="t" r="r" b="b"/>
                <a:pathLst>
                  <a:path w="868489" h="550694" extrusionOk="0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3" name="Google Shape;3643;p38"/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1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4" name="Google Shape;3644;p38"/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230" extrusionOk="0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5" name="Google Shape;3645;p38"/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avLst/>
                <a:gdLst/>
                <a:ahLst/>
                <a:cxnLst/>
                <a:rect l="l" t="t" r="r" b="b"/>
                <a:pathLst>
                  <a:path w="413670" h="288153" extrusionOk="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6" name="Google Shape;3646;p38"/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927" extrusionOk="0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7" name="Google Shape;3647;p38"/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2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8" name="Google Shape;3648;p38"/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avLst/>
                <a:gdLst/>
                <a:ahLst/>
                <a:cxnLst/>
                <a:rect l="l" t="t" r="r" b="b"/>
                <a:pathLst>
                  <a:path w="257937" h="241458" extrusionOk="0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9" name="Google Shape;3649;p38"/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68770" h="119252" extrusionOk="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0" name="Google Shape;3650;p38"/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avLst/>
                <a:gdLst/>
                <a:ahLst/>
                <a:cxnLst/>
                <a:rect l="l" t="t" r="r" b="b"/>
                <a:pathLst>
                  <a:path w="257936" h="241363" extrusionOk="0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1" name="Google Shape;3651;p38"/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avLst/>
                <a:gdLst/>
                <a:ahLst/>
                <a:cxnLst/>
                <a:rect l="l" t="t" r="r" b="b"/>
                <a:pathLst>
                  <a:path w="69007" h="119663" extrusionOk="0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2" name="Google Shape;3652;p38"/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avLst/>
                <a:gdLst/>
                <a:ahLst/>
                <a:cxnLst/>
                <a:rect l="l" t="t" r="r" b="b"/>
                <a:pathLst>
                  <a:path w="1266348" h="1335535" extrusionOk="0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3" name="Google Shape;3653;p38"/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12813" extrusionOk="0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4" name="Google Shape;3654;p38"/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avLst/>
                <a:gdLst/>
                <a:ahLst/>
                <a:cxnLst/>
                <a:rect l="l" t="t" r="r" b="b"/>
                <a:pathLst>
                  <a:path w="117728" h="203834" extrusionOk="0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55" name="Google Shape;3655;p38"/>
            <p:cNvSpPr/>
            <p:nvPr/>
          </p:nvSpPr>
          <p:spPr>
            <a:xfrm>
              <a:off x="4124355" y="1157329"/>
              <a:ext cx="276891" cy="1108478"/>
            </a:xfrm>
            <a:custGeom>
              <a:avLst/>
              <a:gdLst/>
              <a:ahLst/>
              <a:cxnLst/>
              <a:rect l="l" t="t" r="r" b="b"/>
              <a:pathLst>
                <a:path w="276891" h="1108478" extrusionOk="0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6" name="Google Shape;3656;p38"/>
            <p:cNvSpPr/>
            <p:nvPr/>
          </p:nvSpPr>
          <p:spPr>
            <a:xfrm>
              <a:off x="3407027" y="665933"/>
              <a:ext cx="814853" cy="1408939"/>
            </a:xfrm>
            <a:custGeom>
              <a:avLst/>
              <a:gdLst/>
              <a:ahLst/>
              <a:cxnLst/>
              <a:rect l="l" t="t" r="r" b="b"/>
              <a:pathLst>
                <a:path w="814853" h="1408939" extrusionOk="0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7" name="Google Shape;3657;p38"/>
            <p:cNvSpPr/>
            <p:nvPr/>
          </p:nvSpPr>
          <p:spPr>
            <a:xfrm>
              <a:off x="3387120" y="682740"/>
              <a:ext cx="804386" cy="1393465"/>
            </a:xfrm>
            <a:custGeom>
              <a:avLst/>
              <a:gdLst/>
              <a:ahLst/>
              <a:cxnLst/>
              <a:rect l="l" t="t" r="r" b="b"/>
              <a:pathLst>
                <a:path w="804386" h="1393465" extrusionOk="0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8" name="Google Shape;3658;p38"/>
            <p:cNvSpPr/>
            <p:nvPr/>
          </p:nvSpPr>
          <p:spPr>
            <a:xfrm>
              <a:off x="3499610" y="847672"/>
              <a:ext cx="17240" cy="769048"/>
            </a:xfrm>
            <a:custGeom>
              <a:avLst/>
              <a:gdLst/>
              <a:ahLst/>
              <a:cxnLst/>
              <a:rect l="l" t="t" r="r" b="b"/>
              <a:pathLst>
                <a:path w="17240" h="769048" extrusionOk="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9" name="Google Shape;3659;p38"/>
            <p:cNvSpPr/>
            <p:nvPr/>
          </p:nvSpPr>
          <p:spPr>
            <a:xfrm>
              <a:off x="3477988" y="1035502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0" name="Google Shape;3660;p38"/>
            <p:cNvSpPr/>
            <p:nvPr/>
          </p:nvSpPr>
          <p:spPr>
            <a:xfrm>
              <a:off x="3684776" y="951970"/>
              <a:ext cx="17335" cy="768953"/>
            </a:xfrm>
            <a:custGeom>
              <a:avLst/>
              <a:gdLst/>
              <a:ahLst/>
              <a:cxnLst/>
              <a:rect l="l" t="t" r="r" b="b"/>
              <a:pathLst>
                <a:path w="17335" h="768953" extrusionOk="0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1" name="Google Shape;3661;p38"/>
            <p:cNvSpPr/>
            <p:nvPr/>
          </p:nvSpPr>
          <p:spPr>
            <a:xfrm>
              <a:off x="3663154" y="1389355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2" name="Google Shape;3662;p38"/>
            <p:cNvSpPr/>
            <p:nvPr/>
          </p:nvSpPr>
          <p:spPr>
            <a:xfrm>
              <a:off x="3870037" y="1058841"/>
              <a:ext cx="17335" cy="769048"/>
            </a:xfrm>
            <a:custGeom>
              <a:avLst/>
              <a:gdLst/>
              <a:ahLst/>
              <a:cxnLst/>
              <a:rect l="l" t="t" r="r" b="b"/>
              <a:pathLst>
                <a:path w="17335" h="769048" extrusionOk="0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3" name="Google Shape;3663;p38"/>
            <p:cNvSpPr/>
            <p:nvPr/>
          </p:nvSpPr>
          <p:spPr>
            <a:xfrm>
              <a:off x="3848416" y="1146769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4" name="Google Shape;3664;p38"/>
            <p:cNvSpPr/>
            <p:nvPr/>
          </p:nvSpPr>
          <p:spPr>
            <a:xfrm>
              <a:off x="4055299" y="1165807"/>
              <a:ext cx="17240" cy="768953"/>
            </a:xfrm>
            <a:custGeom>
              <a:avLst/>
              <a:gdLst/>
              <a:ahLst/>
              <a:cxnLst/>
              <a:rect l="l" t="t" r="r" b="b"/>
              <a:pathLst>
                <a:path w="17240" h="768953" extrusionOk="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5" name="Google Shape;3665;p38"/>
            <p:cNvSpPr/>
            <p:nvPr/>
          </p:nvSpPr>
          <p:spPr>
            <a:xfrm>
              <a:off x="4033677" y="1453459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66" name="Google Shape;3666;p38"/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3667" name="Google Shape;3667;p38"/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8" name="Google Shape;3668;p38"/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9" name="Google Shape;3669;p38"/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0" name="Google Shape;3670;p38"/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1" name="Google Shape;3671;p38"/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2" name="Google Shape;3672;p38"/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97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3" name="Google Shape;3673;p38"/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4" name="Google Shape;3674;p38"/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490" extrusionOk="0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5" name="Google Shape;3675;p38"/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6" name="Google Shape;3676;p38"/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25145" h="11810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7" name="Google Shape;3677;p38"/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8" name="Google Shape;3678;p38"/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9" name="Google Shape;3679;p38"/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0" name="Google Shape;3680;p38"/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1" name="Google Shape;3681;p38"/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2" name="Google Shape;3682;p38"/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02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3" name="Google Shape;3683;p38"/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394" extrusionOk="0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84" name="Google Shape;3684;p38"/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3685" name="Google Shape;3685;p38"/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6" name="Google Shape;3686;p38"/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7" name="Google Shape;3687;p38"/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8" name="Google Shape;3688;p38"/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9" name="Google Shape;3689;p38"/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116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0" name="Google Shape;3690;p38"/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1" name="Google Shape;3691;p38"/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avLst/>
                <a:gdLst/>
                <a:ahLst/>
                <a:cxnLst/>
                <a:rect l="l" t="t" r="r" b="b"/>
                <a:pathLst>
                  <a:path w="177060" h="109918" extrusionOk="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2" name="Google Shape;3692;p38"/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3" name="Google Shape;3693;p38"/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25241" h="11715" extrusionOk="0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4" name="Google Shape;3694;p38"/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5" name="Google Shape;3695;p38"/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6" name="Google Shape;3696;p38"/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35433" h="23241" extrusionOk="0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7" name="Google Shape;3697;p38"/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8" name="Google Shape;3698;p38"/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11715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9" name="Google Shape;3699;p38"/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7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0" name="Google Shape;3700;p38"/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864" h="110394" extrusionOk="0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01" name="Google Shape;3701;p38"/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3702" name="Google Shape;3702;p38"/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3" name="Google Shape;3703;p38"/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387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4" name="Google Shape;3704;p38"/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93916" extrusionOk="0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5" name="Google Shape;3705;p38"/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6" name="Google Shape;3706;p38"/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48" h="218860" extrusionOk="0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7" name="Google Shape;3707;p38"/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333" h="205811" extrusionOk="0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8" name="Google Shape;3708;p38"/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176618" h="110489" extrusionOk="0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9" name="Google Shape;3709;p38"/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40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0" name="Google Shape;3710;p38"/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avLst/>
                <a:gdLst/>
                <a:ahLst/>
                <a:cxnLst/>
                <a:rect l="l" t="t" r="r" b="b"/>
                <a:pathLst>
                  <a:path w="25146" h="11811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1" name="Google Shape;3711;p38"/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2" name="Google Shape;3712;p38"/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19812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3" name="Google Shape;3713;p38"/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4" name="Google Shape;3714;p38"/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5" name="Google Shape;3715;p38"/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6" name="Google Shape;3716;p38"/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6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7" name="Google Shape;3717;p38"/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avLst/>
                <a:gdLst/>
                <a:ahLst/>
                <a:cxnLst/>
                <a:rect l="l" t="t" r="r" b="b"/>
                <a:pathLst>
                  <a:path w="176612" h="110680" extrusionOk="0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18" name="Google Shape;3718;p38"/>
            <p:cNvSpPr/>
            <p:nvPr/>
          </p:nvSpPr>
          <p:spPr>
            <a:xfrm>
              <a:off x="5771792" y="3977849"/>
              <a:ext cx="617525" cy="382903"/>
            </a:xfrm>
            <a:custGeom>
              <a:avLst/>
              <a:gdLst/>
              <a:ahLst/>
              <a:cxnLst/>
              <a:rect l="l" t="t" r="r" b="b"/>
              <a:pathLst>
                <a:path w="617525" h="382903" extrusionOk="0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9" name="Google Shape;3719;p38"/>
            <p:cNvSpPr/>
            <p:nvPr/>
          </p:nvSpPr>
          <p:spPr>
            <a:xfrm>
              <a:off x="5742557" y="3281451"/>
              <a:ext cx="721042" cy="930362"/>
            </a:xfrm>
            <a:custGeom>
              <a:avLst/>
              <a:gdLst/>
              <a:ahLst/>
              <a:cxnLst/>
              <a:rect l="l" t="t" r="r" b="b"/>
              <a:pathLst>
                <a:path w="721042" h="930362" extrusionOk="0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0" name="Google Shape;3720;p38"/>
            <p:cNvSpPr/>
            <p:nvPr/>
          </p:nvSpPr>
          <p:spPr>
            <a:xfrm>
              <a:off x="5798755" y="3297121"/>
              <a:ext cx="66103" cy="45243"/>
            </a:xfrm>
            <a:custGeom>
              <a:avLst/>
              <a:gdLst/>
              <a:ahLst/>
              <a:cxnLst/>
              <a:rect l="l" t="t" r="r" b="b"/>
              <a:pathLst>
                <a:path w="66103" h="45243" extrusionOk="0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1" name="Google Shape;3721;p38"/>
            <p:cNvSpPr/>
            <p:nvPr/>
          </p:nvSpPr>
          <p:spPr>
            <a:xfrm>
              <a:off x="6296341" y="4172183"/>
              <a:ext cx="72199" cy="48958"/>
            </a:xfrm>
            <a:custGeom>
              <a:avLst/>
              <a:gdLst/>
              <a:ahLst/>
              <a:cxnLst/>
              <a:rect l="l" t="t" r="r" b="b"/>
              <a:pathLst>
                <a:path w="72199" h="48958" extrusionOk="0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2" name="Google Shape;3722;p38"/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avLst/>
              <a:gdLst/>
              <a:ahLst/>
              <a:cxnLst/>
              <a:rect l="l" t="t" r="r" b="b"/>
              <a:pathLst>
                <a:path w="535876" h="928115" extrusionOk="0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3" name="Google Shape;3723;p38"/>
            <p:cNvSpPr/>
            <p:nvPr/>
          </p:nvSpPr>
          <p:spPr>
            <a:xfrm>
              <a:off x="5696551" y="3306978"/>
              <a:ext cx="720756" cy="930362"/>
            </a:xfrm>
            <a:custGeom>
              <a:avLst/>
              <a:gdLst/>
              <a:ahLst/>
              <a:cxnLst/>
              <a:rect l="l" t="t" r="r" b="b"/>
              <a:pathLst>
                <a:path w="720756" h="930362" extrusionOk="0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4" name="Google Shape;3724;p38"/>
            <p:cNvSpPr/>
            <p:nvPr/>
          </p:nvSpPr>
          <p:spPr>
            <a:xfrm>
              <a:off x="5833711" y="3483953"/>
              <a:ext cx="446532" cy="576393"/>
            </a:xfrm>
            <a:custGeom>
              <a:avLst/>
              <a:gdLst/>
              <a:ahLst/>
              <a:cxnLst/>
              <a:rect l="l" t="t" r="r" b="b"/>
              <a:pathLst>
                <a:path w="446532" h="576393" extrusionOk="0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5" name="Google Shape;3725;p38"/>
            <p:cNvSpPr/>
            <p:nvPr/>
          </p:nvSpPr>
          <p:spPr>
            <a:xfrm>
              <a:off x="5968681" y="3658196"/>
              <a:ext cx="176593" cy="227948"/>
            </a:xfrm>
            <a:custGeom>
              <a:avLst/>
              <a:gdLst/>
              <a:ahLst/>
              <a:cxnLst/>
              <a:rect l="l" t="t" r="r" b="b"/>
              <a:pathLst>
                <a:path w="176593" h="227948" extrusionOk="0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6" name="Google Shape;3726;p38"/>
            <p:cNvSpPr/>
            <p:nvPr/>
          </p:nvSpPr>
          <p:spPr>
            <a:xfrm>
              <a:off x="5409944" y="4076361"/>
              <a:ext cx="107251" cy="45529"/>
            </a:xfrm>
            <a:custGeom>
              <a:avLst/>
              <a:gdLst/>
              <a:ahLst/>
              <a:cxnLst/>
              <a:rect l="l" t="t" r="r" b="b"/>
              <a:pathLst>
                <a:path w="107251" h="45529" extrusionOk="0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7" name="Google Shape;3727;p38"/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8" name="Google Shape;3728;p38"/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9" name="Google Shape;3729;p38"/>
            <p:cNvSpPr/>
            <p:nvPr/>
          </p:nvSpPr>
          <p:spPr>
            <a:xfrm>
              <a:off x="5457664" y="4081409"/>
              <a:ext cx="86296" cy="87915"/>
            </a:xfrm>
            <a:custGeom>
              <a:avLst/>
              <a:gdLst/>
              <a:ahLst/>
              <a:cxnLst/>
              <a:rect l="l" t="t" r="r" b="b"/>
              <a:pathLst>
                <a:path w="86296" h="87915" extrusionOk="0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0" name="Google Shape;3730;p38"/>
            <p:cNvSpPr/>
            <p:nvPr/>
          </p:nvSpPr>
          <p:spPr>
            <a:xfrm>
              <a:off x="5445377" y="3764798"/>
              <a:ext cx="619125" cy="371951"/>
            </a:xfrm>
            <a:custGeom>
              <a:avLst/>
              <a:gdLst/>
              <a:ahLst/>
              <a:cxnLst/>
              <a:rect l="l" t="t" r="r" b="b"/>
              <a:pathLst>
                <a:path w="619125" h="371951" extrusionOk="0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1" name="Google Shape;3731;p38"/>
            <p:cNvSpPr/>
            <p:nvPr/>
          </p:nvSpPr>
          <p:spPr>
            <a:xfrm>
              <a:off x="4826180" y="148719"/>
              <a:ext cx="204333" cy="298673"/>
            </a:xfrm>
            <a:custGeom>
              <a:avLst/>
              <a:gdLst/>
              <a:ahLst/>
              <a:cxnLst/>
              <a:rect l="l" t="t" r="r" b="b"/>
              <a:pathLst>
                <a:path w="204333" h="298673" extrusionOk="0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2" name="Google Shape;3732;p38"/>
            <p:cNvSpPr/>
            <p:nvPr/>
          </p:nvSpPr>
          <p:spPr>
            <a:xfrm>
              <a:off x="4841878" y="145922"/>
              <a:ext cx="97721" cy="120542"/>
            </a:xfrm>
            <a:custGeom>
              <a:avLst/>
              <a:gdLst/>
              <a:ahLst/>
              <a:cxnLst/>
              <a:rect l="l" t="t" r="r" b="b"/>
              <a:pathLst>
                <a:path w="97721" h="120542" extrusionOk="0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3" name="Google Shape;3733;p38"/>
            <p:cNvSpPr/>
            <p:nvPr/>
          </p:nvSpPr>
          <p:spPr>
            <a:xfrm>
              <a:off x="4860888" y="276839"/>
              <a:ext cx="120648" cy="135031"/>
            </a:xfrm>
            <a:custGeom>
              <a:avLst/>
              <a:gdLst/>
              <a:ahLst/>
              <a:cxnLst/>
              <a:rect l="l" t="t" r="r" b="b"/>
              <a:pathLst>
                <a:path w="120648" h="135031" extrusionOk="0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4" name="Google Shape;3734;p38"/>
            <p:cNvSpPr/>
            <p:nvPr/>
          </p:nvSpPr>
          <p:spPr>
            <a:xfrm>
              <a:off x="4654628" y="329607"/>
              <a:ext cx="228170" cy="325384"/>
            </a:xfrm>
            <a:custGeom>
              <a:avLst/>
              <a:gdLst/>
              <a:ahLst/>
              <a:cxnLst/>
              <a:rect l="l" t="t" r="r" b="b"/>
              <a:pathLst>
                <a:path w="228170" h="325384" extrusionOk="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5" name="Google Shape;3735;p38"/>
            <p:cNvSpPr/>
            <p:nvPr/>
          </p:nvSpPr>
          <p:spPr>
            <a:xfrm>
              <a:off x="4825802" y="321035"/>
              <a:ext cx="175746" cy="232044"/>
            </a:xfrm>
            <a:custGeom>
              <a:avLst/>
              <a:gdLst/>
              <a:ahLst/>
              <a:cxnLst/>
              <a:rect l="l" t="t" r="r" b="b"/>
              <a:pathLst>
                <a:path w="175746" h="232044" extrusionOk="0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6" name="Google Shape;3736;p38"/>
            <p:cNvSpPr/>
            <p:nvPr/>
          </p:nvSpPr>
          <p:spPr>
            <a:xfrm>
              <a:off x="4857002" y="155665"/>
              <a:ext cx="128729" cy="159467"/>
            </a:xfrm>
            <a:custGeom>
              <a:avLst/>
              <a:gdLst/>
              <a:ahLst/>
              <a:cxnLst/>
              <a:rect l="l" t="t" r="r" b="b"/>
              <a:pathLst>
                <a:path w="128729" h="159467" extrusionOk="0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7" name="Google Shape;3737;p38"/>
            <p:cNvSpPr/>
            <p:nvPr/>
          </p:nvSpPr>
          <p:spPr>
            <a:xfrm>
              <a:off x="4862352" y="154515"/>
              <a:ext cx="129836" cy="122323"/>
            </a:xfrm>
            <a:custGeom>
              <a:avLst/>
              <a:gdLst/>
              <a:ahLst/>
              <a:cxnLst/>
              <a:rect l="l" t="t" r="r" b="b"/>
              <a:pathLst>
                <a:path w="129836" h="122323" extrusionOk="0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8" name="Google Shape;3738;p38"/>
            <p:cNvSpPr/>
            <p:nvPr/>
          </p:nvSpPr>
          <p:spPr>
            <a:xfrm>
              <a:off x="4706279" y="957495"/>
              <a:ext cx="102161" cy="77983"/>
            </a:xfrm>
            <a:custGeom>
              <a:avLst/>
              <a:gdLst/>
              <a:ahLst/>
              <a:cxnLst/>
              <a:rect l="l" t="t" r="r" b="b"/>
              <a:pathLst>
                <a:path w="102161" h="77983" extrusionOk="0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9" name="Google Shape;3739;p38"/>
            <p:cNvSpPr/>
            <p:nvPr/>
          </p:nvSpPr>
          <p:spPr>
            <a:xfrm>
              <a:off x="4706713" y="982355"/>
              <a:ext cx="101737" cy="53117"/>
            </a:xfrm>
            <a:custGeom>
              <a:avLst/>
              <a:gdLst/>
              <a:ahLst/>
              <a:cxnLst/>
              <a:rect l="l" t="t" r="r" b="b"/>
              <a:pathLst>
                <a:path w="101737" h="53117" extrusionOk="0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0" name="Google Shape;3740;p38"/>
            <p:cNvSpPr/>
            <p:nvPr/>
          </p:nvSpPr>
          <p:spPr>
            <a:xfrm>
              <a:off x="4655133" y="923967"/>
              <a:ext cx="93585" cy="72574"/>
            </a:xfrm>
            <a:custGeom>
              <a:avLst/>
              <a:gdLst/>
              <a:ahLst/>
              <a:cxnLst/>
              <a:rect l="l" t="t" r="r" b="b"/>
              <a:pathLst>
                <a:path w="93585" h="72574" extrusionOk="0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1" name="Google Shape;3741;p38"/>
            <p:cNvSpPr/>
            <p:nvPr/>
          </p:nvSpPr>
          <p:spPr>
            <a:xfrm>
              <a:off x="4655564" y="947875"/>
              <a:ext cx="93179" cy="48581"/>
            </a:xfrm>
            <a:custGeom>
              <a:avLst/>
              <a:gdLst/>
              <a:ahLst/>
              <a:cxnLst/>
              <a:rect l="l" t="t" r="r" b="b"/>
              <a:pathLst>
                <a:path w="93179" h="48581" extrusionOk="0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2" name="Google Shape;3742;p38"/>
            <p:cNvSpPr/>
            <p:nvPr/>
          </p:nvSpPr>
          <p:spPr>
            <a:xfrm>
              <a:off x="4689759" y="550206"/>
              <a:ext cx="222664" cy="383543"/>
            </a:xfrm>
            <a:custGeom>
              <a:avLst/>
              <a:gdLst/>
              <a:ahLst/>
              <a:cxnLst/>
              <a:rect l="l" t="t" r="r" b="b"/>
              <a:pathLst>
                <a:path w="222664" h="383543" extrusionOk="0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3" name="Google Shape;3743;p38"/>
            <p:cNvSpPr/>
            <p:nvPr/>
          </p:nvSpPr>
          <p:spPr>
            <a:xfrm>
              <a:off x="4750147" y="550873"/>
              <a:ext cx="221772" cy="415907"/>
            </a:xfrm>
            <a:custGeom>
              <a:avLst/>
              <a:gdLst/>
              <a:ahLst/>
              <a:cxnLst/>
              <a:rect l="l" t="t" r="r" b="b"/>
              <a:pathLst>
                <a:path w="221772" h="415907" extrusionOk="0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4" name="Google Shape;3744;p38"/>
            <p:cNvSpPr/>
            <p:nvPr/>
          </p:nvSpPr>
          <p:spPr>
            <a:xfrm>
              <a:off x="4667800" y="524108"/>
              <a:ext cx="331739" cy="305664"/>
            </a:xfrm>
            <a:custGeom>
              <a:avLst/>
              <a:gdLst/>
              <a:ahLst/>
              <a:cxnLst/>
              <a:rect l="l" t="t" r="r" b="b"/>
              <a:pathLst>
                <a:path w="331739" h="305664" extrusionOk="0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5" name="Google Shape;3745;p38"/>
            <p:cNvSpPr/>
            <p:nvPr/>
          </p:nvSpPr>
          <p:spPr>
            <a:xfrm>
              <a:off x="4934583" y="344330"/>
              <a:ext cx="115253" cy="404460"/>
            </a:xfrm>
            <a:custGeom>
              <a:avLst/>
              <a:gdLst/>
              <a:ahLst/>
              <a:cxnLst/>
              <a:rect l="l" t="t" r="r" b="b"/>
              <a:pathLst>
                <a:path w="115253" h="404460" extrusionOk="0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6" name="Google Shape;3746;p38"/>
            <p:cNvSpPr/>
            <p:nvPr/>
          </p:nvSpPr>
          <p:spPr>
            <a:xfrm>
              <a:off x="4957330" y="339243"/>
              <a:ext cx="69518" cy="88698"/>
            </a:xfrm>
            <a:custGeom>
              <a:avLst/>
              <a:gdLst/>
              <a:ahLst/>
              <a:cxnLst/>
              <a:rect l="l" t="t" r="r" b="b"/>
              <a:pathLst>
                <a:path w="69518" h="88698" extrusionOk="0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7" name="Google Shape;3747;p38"/>
            <p:cNvSpPr/>
            <p:nvPr/>
          </p:nvSpPr>
          <p:spPr>
            <a:xfrm>
              <a:off x="4820537" y="320915"/>
              <a:ext cx="59626" cy="62603"/>
            </a:xfrm>
            <a:custGeom>
              <a:avLst/>
              <a:gdLst/>
              <a:ahLst/>
              <a:cxnLst/>
              <a:rect l="l" t="t" r="r" b="b"/>
              <a:pathLst>
                <a:path w="59626" h="62603" extrusionOk="0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8" name="Google Shape;3748;p38"/>
            <p:cNvSpPr/>
            <p:nvPr/>
          </p:nvSpPr>
          <p:spPr>
            <a:xfrm>
              <a:off x="2491198" y="339313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9" name="Google Shape;3749;p38"/>
            <p:cNvSpPr/>
            <p:nvPr/>
          </p:nvSpPr>
          <p:spPr>
            <a:xfrm>
              <a:off x="2797046" y="3214634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0" name="Google Shape;3750;p38"/>
            <p:cNvSpPr/>
            <p:nvPr/>
          </p:nvSpPr>
          <p:spPr>
            <a:xfrm>
              <a:off x="2911632" y="243120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1" name="Google Shape;3751;p38"/>
            <p:cNvSpPr/>
            <p:nvPr/>
          </p:nvSpPr>
          <p:spPr>
            <a:xfrm>
              <a:off x="2911632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2" name="Google Shape;3752;p38"/>
            <p:cNvSpPr/>
            <p:nvPr/>
          </p:nvSpPr>
          <p:spPr>
            <a:xfrm>
              <a:off x="3104608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3" name="Google Shape;3753;p38"/>
            <p:cNvSpPr/>
            <p:nvPr/>
          </p:nvSpPr>
          <p:spPr>
            <a:xfrm>
              <a:off x="2622167" y="2797249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4" name="Google Shape;3754;p38"/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5" name="Google Shape;3755;p38"/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6" name="Google Shape;3756;p38"/>
            <p:cNvSpPr/>
            <p:nvPr/>
          </p:nvSpPr>
          <p:spPr>
            <a:xfrm>
              <a:off x="2815143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7" name="Google Shape;3757;p38"/>
            <p:cNvSpPr/>
            <p:nvPr/>
          </p:nvSpPr>
          <p:spPr>
            <a:xfrm>
              <a:off x="2244025" y="3539151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8" name="Google Shape;3758;p38"/>
            <p:cNvSpPr/>
            <p:nvPr/>
          </p:nvSpPr>
          <p:spPr>
            <a:xfrm>
              <a:off x="2313938" y="3177773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9" name="Google Shape;3759;p38"/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0" name="Google Shape;3760;p38"/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1" name="Google Shape;3761;p38"/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2" name="Google Shape;3762;p38"/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3" name="Google Shape;3763;p38"/>
            <p:cNvSpPr/>
            <p:nvPr/>
          </p:nvSpPr>
          <p:spPr>
            <a:xfrm>
              <a:off x="3217241" y="3786325"/>
              <a:ext cx="1277540" cy="681323"/>
            </a:xfrm>
            <a:custGeom>
              <a:avLst/>
              <a:gdLst/>
              <a:ahLst/>
              <a:cxnLst/>
              <a:rect l="l" t="t" r="r" b="b"/>
              <a:pathLst>
                <a:path w="1277540" h="681323" extrusionOk="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4" name="Google Shape;3764;p38"/>
            <p:cNvSpPr/>
            <p:nvPr/>
          </p:nvSpPr>
          <p:spPr>
            <a:xfrm>
              <a:off x="4341906" y="4346681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5" name="Google Shape;3765;p38"/>
            <p:cNvSpPr/>
            <p:nvPr/>
          </p:nvSpPr>
          <p:spPr>
            <a:xfrm>
              <a:off x="3246959" y="3638497"/>
              <a:ext cx="1231677" cy="711112"/>
            </a:xfrm>
            <a:custGeom>
              <a:avLst/>
              <a:gdLst/>
              <a:ahLst/>
              <a:cxnLst/>
              <a:rect l="l" t="t" r="r" b="b"/>
              <a:pathLst>
                <a:path w="1231677" h="711112" extrusionOk="0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6" name="Google Shape;3766;p38"/>
            <p:cNvSpPr/>
            <p:nvPr/>
          </p:nvSpPr>
          <p:spPr>
            <a:xfrm>
              <a:off x="3247293" y="3898053"/>
              <a:ext cx="108013" cy="106584"/>
            </a:xfrm>
            <a:custGeom>
              <a:avLst/>
              <a:gdLst/>
              <a:ahLst/>
              <a:cxnLst/>
              <a:rect l="l" t="t" r="r" b="b"/>
              <a:pathLst>
                <a:path w="108013" h="106584" extrusionOk="0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7" name="Google Shape;3767;p38"/>
            <p:cNvSpPr/>
            <p:nvPr/>
          </p:nvSpPr>
          <p:spPr>
            <a:xfrm>
              <a:off x="3553141" y="4166849"/>
              <a:ext cx="622063" cy="123348"/>
            </a:xfrm>
            <a:custGeom>
              <a:avLst/>
              <a:gdLst/>
              <a:ahLst/>
              <a:cxnLst/>
              <a:rect l="l" t="t" r="r" b="b"/>
              <a:pathLst>
                <a:path w="622063" h="123348" extrusionOk="0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8" name="Google Shape;3768;p38"/>
            <p:cNvSpPr/>
            <p:nvPr/>
          </p:nvSpPr>
          <p:spPr>
            <a:xfrm>
              <a:off x="4390007" y="3898053"/>
              <a:ext cx="88582" cy="95916"/>
            </a:xfrm>
            <a:custGeom>
              <a:avLst/>
              <a:gdLst/>
              <a:ahLst/>
              <a:cxnLst/>
              <a:rect l="l" t="t" r="r" b="b"/>
              <a:pathLst>
                <a:path w="88582" h="95916" extrusionOk="0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9" name="Google Shape;3769;p38"/>
            <p:cNvSpPr/>
            <p:nvPr/>
          </p:nvSpPr>
          <p:spPr>
            <a:xfrm>
              <a:off x="3582763" y="3612208"/>
              <a:ext cx="550640" cy="90297"/>
            </a:xfrm>
            <a:custGeom>
              <a:avLst/>
              <a:gdLst/>
              <a:ahLst/>
              <a:cxnLst/>
              <a:rect l="l" t="t" r="r" b="b"/>
              <a:pathLst>
                <a:path w="550640" h="90297" extrusionOk="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0" name="Google Shape;3770;p38"/>
            <p:cNvSpPr/>
            <p:nvPr/>
          </p:nvSpPr>
          <p:spPr>
            <a:xfrm>
              <a:off x="3404265" y="3670120"/>
              <a:ext cx="917257" cy="529590"/>
            </a:xfrm>
            <a:custGeom>
              <a:avLst/>
              <a:gdLst/>
              <a:ahLst/>
              <a:cxnLst/>
              <a:rect l="l" t="t" r="r" b="b"/>
              <a:pathLst>
                <a:path w="917257" h="529590" extrusionOk="0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1" name="Google Shape;3771;p38"/>
            <p:cNvSpPr/>
            <p:nvPr/>
          </p:nvSpPr>
          <p:spPr>
            <a:xfrm>
              <a:off x="3246959" y="3542485"/>
              <a:ext cx="1231677" cy="711136"/>
            </a:xfrm>
            <a:custGeom>
              <a:avLst/>
              <a:gdLst/>
              <a:ahLst/>
              <a:cxnLst/>
              <a:rect l="l" t="t" r="r" b="b"/>
              <a:pathLst>
                <a:path w="1231677" h="711136" extrusionOk="0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2" name="Google Shape;3772;p38"/>
            <p:cNvSpPr/>
            <p:nvPr/>
          </p:nvSpPr>
          <p:spPr>
            <a:xfrm>
              <a:off x="4233892" y="4110556"/>
              <a:ext cx="329469" cy="191071"/>
            </a:xfrm>
            <a:custGeom>
              <a:avLst/>
              <a:gdLst/>
              <a:ahLst/>
              <a:cxnLst/>
              <a:rect l="l" t="t" r="r" b="b"/>
              <a:pathLst>
                <a:path w="329469" h="191071" extrusionOk="0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3" name="Google Shape;3773;p38"/>
            <p:cNvSpPr/>
            <p:nvPr/>
          </p:nvSpPr>
          <p:spPr>
            <a:xfrm>
              <a:off x="4234083" y="4180469"/>
              <a:ext cx="208216" cy="217741"/>
            </a:xfrm>
            <a:custGeom>
              <a:avLst/>
              <a:gdLst/>
              <a:ahLst/>
              <a:cxnLst/>
              <a:rect l="l" t="t" r="r" b="b"/>
              <a:pathLst>
                <a:path w="208216" h="217741" extrusionOk="0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4" name="Google Shape;3774;p38"/>
            <p:cNvSpPr/>
            <p:nvPr/>
          </p:nvSpPr>
          <p:spPr>
            <a:xfrm>
              <a:off x="4368385" y="4248383"/>
              <a:ext cx="831437" cy="643127"/>
            </a:xfrm>
            <a:custGeom>
              <a:avLst/>
              <a:gdLst/>
              <a:ahLst/>
              <a:cxnLst/>
              <a:rect l="l" t="t" r="r" b="b"/>
              <a:pathLst>
                <a:path w="831437" h="643127" extrusionOk="0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5" name="Google Shape;3775;p38"/>
            <p:cNvSpPr/>
            <p:nvPr/>
          </p:nvSpPr>
          <p:spPr>
            <a:xfrm>
              <a:off x="4368385" y="4166944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6" name="Google Shape;3776;p38"/>
            <p:cNvSpPr/>
            <p:nvPr/>
          </p:nvSpPr>
          <p:spPr>
            <a:xfrm>
              <a:off x="5199823" y="4646908"/>
              <a:ext cx="141350" cy="244601"/>
            </a:xfrm>
            <a:custGeom>
              <a:avLst/>
              <a:gdLst/>
              <a:ahLst/>
              <a:cxnLst/>
              <a:rect l="l" t="t" r="r" b="b"/>
              <a:pathLst>
                <a:path w="141350" h="244601" extrusionOk="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7" name="Google Shape;3777;p38"/>
            <p:cNvSpPr/>
            <p:nvPr/>
          </p:nvSpPr>
          <p:spPr>
            <a:xfrm>
              <a:off x="2764672" y="2500358"/>
              <a:ext cx="158537" cy="311524"/>
            </a:xfrm>
            <a:custGeom>
              <a:avLst/>
              <a:gdLst/>
              <a:ahLst/>
              <a:cxnLst/>
              <a:rect l="l" t="t" r="r" b="b"/>
              <a:pathLst>
                <a:path w="158537" h="311524" extrusionOk="0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8" name="Google Shape;3778;p38"/>
            <p:cNvSpPr/>
            <p:nvPr/>
          </p:nvSpPr>
          <p:spPr>
            <a:xfrm>
              <a:off x="2800168" y="3231875"/>
              <a:ext cx="108892" cy="84472"/>
            </a:xfrm>
            <a:custGeom>
              <a:avLst/>
              <a:gdLst/>
              <a:ahLst/>
              <a:cxnLst/>
              <a:rect l="l" t="t" r="r" b="b"/>
              <a:pathLst>
                <a:path w="108892" h="84472" extrusionOk="0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9" name="Google Shape;3779;p38"/>
            <p:cNvSpPr/>
            <p:nvPr/>
          </p:nvSpPr>
          <p:spPr>
            <a:xfrm>
              <a:off x="2799603" y="3259783"/>
              <a:ext cx="108313" cy="56238"/>
            </a:xfrm>
            <a:custGeom>
              <a:avLst/>
              <a:gdLst/>
              <a:ahLst/>
              <a:cxnLst/>
              <a:rect l="l" t="t" r="r" b="b"/>
              <a:pathLst>
                <a:path w="108313" h="56238" extrusionOk="0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0" name="Google Shape;3780;p38"/>
            <p:cNvSpPr/>
            <p:nvPr/>
          </p:nvSpPr>
          <p:spPr>
            <a:xfrm>
              <a:off x="2931444" y="3155618"/>
              <a:ext cx="108758" cy="81374"/>
            </a:xfrm>
            <a:custGeom>
              <a:avLst/>
              <a:gdLst/>
              <a:ahLst/>
              <a:cxnLst/>
              <a:rect l="l" t="t" r="r" b="b"/>
              <a:pathLst>
                <a:path w="108758" h="81374" extrusionOk="0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1" name="Google Shape;3781;p38"/>
            <p:cNvSpPr/>
            <p:nvPr/>
          </p:nvSpPr>
          <p:spPr>
            <a:xfrm>
              <a:off x="2931020" y="3181773"/>
              <a:ext cx="108151" cy="56575"/>
            </a:xfrm>
            <a:custGeom>
              <a:avLst/>
              <a:gdLst/>
              <a:ahLst/>
              <a:cxnLst/>
              <a:rect l="l" t="t" r="r" b="b"/>
              <a:pathLst>
                <a:path w="108151" h="56575" extrusionOk="0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2" name="Google Shape;3782;p38"/>
            <p:cNvSpPr/>
            <p:nvPr/>
          </p:nvSpPr>
          <p:spPr>
            <a:xfrm>
              <a:off x="2630424" y="2780976"/>
              <a:ext cx="382278" cy="462504"/>
            </a:xfrm>
            <a:custGeom>
              <a:avLst/>
              <a:gdLst/>
              <a:ahLst/>
              <a:cxnLst/>
              <a:rect l="l" t="t" r="r" b="b"/>
              <a:pathLst>
                <a:path w="382278" h="462504" extrusionOk="0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3" name="Google Shape;3783;p38"/>
            <p:cNvSpPr/>
            <p:nvPr/>
          </p:nvSpPr>
          <p:spPr>
            <a:xfrm>
              <a:off x="2662372" y="2471875"/>
              <a:ext cx="120066" cy="117360"/>
            </a:xfrm>
            <a:custGeom>
              <a:avLst/>
              <a:gdLst/>
              <a:ahLst/>
              <a:cxnLst/>
              <a:rect l="l" t="t" r="r" b="b"/>
              <a:pathLst>
                <a:path w="120066" h="117360" extrusionOk="0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4" name="Google Shape;3784;p38"/>
            <p:cNvSpPr/>
            <p:nvPr/>
          </p:nvSpPr>
          <p:spPr>
            <a:xfrm>
              <a:off x="2630208" y="2488280"/>
              <a:ext cx="194941" cy="380900"/>
            </a:xfrm>
            <a:custGeom>
              <a:avLst/>
              <a:gdLst/>
              <a:ahLst/>
              <a:cxnLst/>
              <a:rect l="l" t="t" r="r" b="b"/>
              <a:pathLst>
                <a:path w="194941" h="380900" extrusionOk="0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5" name="Google Shape;3785;p38"/>
            <p:cNvSpPr/>
            <p:nvPr/>
          </p:nvSpPr>
          <p:spPr>
            <a:xfrm>
              <a:off x="2658361" y="2350349"/>
              <a:ext cx="128870" cy="157700"/>
            </a:xfrm>
            <a:custGeom>
              <a:avLst/>
              <a:gdLst/>
              <a:ahLst/>
              <a:cxnLst/>
              <a:rect l="l" t="t" r="r" b="b"/>
              <a:pathLst>
                <a:path w="128870" h="157700" extrusionOk="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6" name="Google Shape;3786;p38"/>
            <p:cNvSpPr/>
            <p:nvPr/>
          </p:nvSpPr>
          <p:spPr>
            <a:xfrm>
              <a:off x="2645583" y="2336673"/>
              <a:ext cx="136833" cy="135201"/>
            </a:xfrm>
            <a:custGeom>
              <a:avLst/>
              <a:gdLst/>
              <a:ahLst/>
              <a:cxnLst/>
              <a:rect l="l" t="t" r="r" b="b"/>
              <a:pathLst>
                <a:path w="136833" h="135201" extrusionOk="0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7" name="Google Shape;3787;p38"/>
            <p:cNvSpPr/>
            <p:nvPr/>
          </p:nvSpPr>
          <p:spPr>
            <a:xfrm>
              <a:off x="2782568" y="2488639"/>
              <a:ext cx="62960" cy="91535"/>
            </a:xfrm>
            <a:custGeom>
              <a:avLst/>
              <a:gdLst/>
              <a:ahLst/>
              <a:cxnLst/>
              <a:rect l="l" t="t" r="r" b="b"/>
              <a:pathLst>
                <a:path w="62960" h="91535" extrusionOk="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88" name="Google Shape;3788;p38"/>
            <p:cNvGrpSpPr/>
            <p:nvPr/>
          </p:nvGrpSpPr>
          <p:grpSpPr>
            <a:xfrm flipH="1">
              <a:off x="2710663" y="2723583"/>
              <a:ext cx="319677" cy="242660"/>
              <a:chOff x="6621095" y="1452181"/>
              <a:chExt cx="330894" cy="250785"/>
            </a:xfrm>
          </p:grpSpPr>
          <p:sp>
            <p:nvSpPr>
              <p:cNvPr id="3789" name="Google Shape;3789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0" name="Google Shape;3790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1" name="Google Shape;3791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2" name="Google Shape;3792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3" name="Google Shape;3793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94" name="Google Shape;3794;p38"/>
            <p:cNvSpPr/>
            <p:nvPr/>
          </p:nvSpPr>
          <p:spPr>
            <a:xfrm>
              <a:off x="2596421" y="2551548"/>
              <a:ext cx="147299" cy="413263"/>
            </a:xfrm>
            <a:custGeom>
              <a:avLst/>
              <a:gdLst/>
              <a:ahLst/>
              <a:cxnLst/>
              <a:rect l="l" t="t" r="r" b="b"/>
              <a:pathLst>
                <a:path w="147299" h="413263" extrusionOk="0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5" name="Google Shape;3795;p38"/>
            <p:cNvSpPr/>
            <p:nvPr/>
          </p:nvSpPr>
          <p:spPr>
            <a:xfrm>
              <a:off x="2590449" y="2547578"/>
              <a:ext cx="84867" cy="115327"/>
            </a:xfrm>
            <a:custGeom>
              <a:avLst/>
              <a:gdLst/>
              <a:ahLst/>
              <a:cxnLst/>
              <a:rect l="l" t="t" r="r" b="b"/>
              <a:pathLst>
                <a:path w="84867" h="115327" extrusionOk="0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96" name="Google Shape;3796;p38"/>
            <p:cNvGrpSpPr/>
            <p:nvPr/>
          </p:nvGrpSpPr>
          <p:grpSpPr>
            <a:xfrm>
              <a:off x="4651669" y="468299"/>
              <a:ext cx="319677" cy="242660"/>
              <a:chOff x="6621095" y="1452181"/>
              <a:chExt cx="330894" cy="250785"/>
            </a:xfrm>
          </p:grpSpPr>
          <p:sp>
            <p:nvSpPr>
              <p:cNvPr id="3797" name="Google Shape;3797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8" name="Google Shape;3798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9" name="Google Shape;3799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0" name="Google Shape;3800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1" name="Google Shape;3801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02" name="Google Shape;3802;p38"/>
          <p:cNvGrpSpPr/>
          <p:nvPr/>
        </p:nvGrpSpPr>
        <p:grpSpPr>
          <a:xfrm>
            <a:off x="4931603" y="542890"/>
            <a:ext cx="1572889" cy="1611229"/>
            <a:chOff x="2270525" y="117216"/>
            <a:chExt cx="4650765" cy="4762722"/>
          </a:xfrm>
        </p:grpSpPr>
        <p:sp>
          <p:nvSpPr>
            <p:cNvPr id="3803" name="Google Shape;3803;p38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4" name="Google Shape;3804;p38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5" name="Google Shape;3805;p38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6" name="Google Shape;3806;p38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7" name="Google Shape;3807;p38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8" name="Google Shape;3808;p38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9" name="Google Shape;3809;p38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0" name="Google Shape;3810;p38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1" name="Google Shape;3811;p38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2" name="Google Shape;3812;p38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3" name="Google Shape;3813;p38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4" name="Google Shape;3814;p38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5" name="Google Shape;3815;p38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6" name="Google Shape;3816;p38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7" name="Google Shape;3817;p38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8" name="Google Shape;3818;p38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9" name="Google Shape;3819;p38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0" name="Google Shape;3820;p38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1" name="Google Shape;3821;p38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2" name="Google Shape;3822;p38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3" name="Google Shape;3823;p38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24" name="Google Shape;3824;p38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3825" name="Google Shape;3825;p38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6" name="Google Shape;3826;p38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7" name="Google Shape;3827;p38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8" name="Google Shape;3828;p38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9" name="Google Shape;3829;p38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0" name="Google Shape;3830;p38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1" name="Google Shape;3831;p38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2" name="Google Shape;3832;p38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3" name="Google Shape;3833;p38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4" name="Google Shape;3834;p38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5" name="Google Shape;3835;p38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6" name="Google Shape;3836;p38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7" name="Google Shape;3837;p38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8" name="Google Shape;3838;p38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9" name="Google Shape;3839;p38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0" name="Google Shape;3840;p38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1" name="Google Shape;3841;p38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2" name="Google Shape;3842;p38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3" name="Google Shape;3843;p38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4" name="Google Shape;3844;p38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5" name="Google Shape;3845;p38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6" name="Google Shape;3846;p38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7" name="Google Shape;3847;p38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8" name="Google Shape;3848;p38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9" name="Google Shape;3849;p38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0" name="Google Shape;3850;p38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1" name="Google Shape;3851;p38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2" name="Google Shape;3852;p38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3" name="Google Shape;3853;p38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4" name="Google Shape;3854;p38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5" name="Google Shape;3855;p38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6" name="Google Shape;3856;p38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7" name="Google Shape;3857;p38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8" name="Google Shape;3858;p38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9" name="Google Shape;3859;p38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0" name="Google Shape;3860;p38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1" name="Google Shape;3861;p38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2" name="Google Shape;3862;p38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3" name="Google Shape;3863;p38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4" name="Google Shape;3864;p38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65" name="Google Shape;3865;p38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6" name="Google Shape;3866;p38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7" name="Google Shape;3867;p38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8" name="Google Shape;3868;p38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9" name="Google Shape;3869;p38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0" name="Google Shape;3870;p38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1" name="Google Shape;3871;p38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2" name="Google Shape;3872;p38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3" name="Google Shape;3873;p38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4" name="Google Shape;3874;p38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5" name="Google Shape;3875;p38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6" name="Google Shape;3876;p38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7" name="Google Shape;3877;p38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8" name="Google Shape;3878;p38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9" name="Google Shape;3879;p38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0" name="Google Shape;3880;p38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1" name="Google Shape;3881;p38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2" name="Google Shape;3882;p38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3" name="Google Shape;3883;p38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4" name="Google Shape;3884;p38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5" name="Google Shape;3885;p38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6" name="Google Shape;3886;p38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7" name="Google Shape;3887;p38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8" name="Google Shape;3888;p38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9" name="Google Shape;3889;p38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0" name="Google Shape;3890;p38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1" name="Google Shape;3891;p38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2" name="Google Shape;3892;p38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3" name="Google Shape;3893;p38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94" name="Google Shape;3894;p38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3895" name="Google Shape;3895;p38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6" name="Google Shape;3896;p38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7" name="Google Shape;3897;p38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8" name="Google Shape;3898;p38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9" name="Google Shape;3899;p38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0" name="Google Shape;3900;p38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1" name="Google Shape;3901;p38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2" name="Google Shape;3902;p38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3" name="Google Shape;3903;p38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4" name="Google Shape;3904;p38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5" name="Google Shape;3905;p38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6" name="Google Shape;3906;p38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7" name="Google Shape;3907;p38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08" name="Google Shape;3908;p38"/>
          <p:cNvGrpSpPr/>
          <p:nvPr/>
        </p:nvGrpSpPr>
        <p:grpSpPr>
          <a:xfrm>
            <a:off x="4873089" y="2520210"/>
            <a:ext cx="1891791" cy="2028092"/>
            <a:chOff x="2183550" y="65875"/>
            <a:chExt cx="4483981" cy="4807045"/>
          </a:xfrm>
        </p:grpSpPr>
        <p:sp>
          <p:nvSpPr>
            <p:cNvPr id="3909" name="Google Shape;3909;p38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0" name="Google Shape;3910;p38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1" name="Google Shape;3911;p38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2" name="Google Shape;3912;p38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3" name="Google Shape;3913;p38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4" name="Google Shape;3914;p38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5" name="Google Shape;3915;p38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6" name="Google Shape;3916;p38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7" name="Google Shape;3917;p38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8" name="Google Shape;3918;p38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9" name="Google Shape;3919;p38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0" name="Google Shape;3920;p38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1" name="Google Shape;3921;p38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2" name="Google Shape;3922;p38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3" name="Google Shape;3923;p38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4" name="Google Shape;3924;p38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5" name="Google Shape;3925;p38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6" name="Google Shape;3926;p38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7" name="Google Shape;3927;p38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8" name="Google Shape;3928;p38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9" name="Google Shape;3929;p38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0" name="Google Shape;3930;p38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31" name="Google Shape;3931;p38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3932" name="Google Shape;3932;p38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3933" name="Google Shape;3933;p38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4" name="Google Shape;3934;p38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5" name="Google Shape;3935;p38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936" name="Google Shape;3936;p38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3937" name="Google Shape;3937;p38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38" name="Google Shape;3938;p38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939" name="Google Shape;3939;p38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0" name="Google Shape;3940;p38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1" name="Google Shape;3941;p38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2" name="Google Shape;3942;p38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3" name="Google Shape;3943;p38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4" name="Google Shape;3944;p38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5" name="Google Shape;3945;p38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6" name="Google Shape;3946;p38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7" name="Google Shape;3947;p38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8" name="Google Shape;3948;p38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9" name="Google Shape;3949;p38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0" name="Google Shape;3950;p38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1" name="Google Shape;3951;p38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2" name="Google Shape;3952;p38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3" name="Google Shape;3953;p38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4" name="Google Shape;3954;p38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5" name="Google Shape;3955;p38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6" name="Google Shape;3956;p38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7" name="Google Shape;3957;p38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8" name="Google Shape;3958;p38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9" name="Google Shape;3959;p38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0" name="Google Shape;3960;p38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1" name="Google Shape;3961;p38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2" name="Google Shape;3962;p38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3" name="Google Shape;3963;p38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4" name="Google Shape;3964;p38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5" name="Google Shape;3965;p38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6" name="Google Shape;3966;p38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7" name="Google Shape;3967;p38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8" name="Google Shape;3968;p38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9" name="Google Shape;3969;p38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0" name="Google Shape;3970;p38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1" name="Google Shape;3971;p38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2" name="Google Shape;3972;p38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3" name="Google Shape;3973;p38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4" name="Google Shape;3974;p38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5" name="Google Shape;3975;p38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6" name="Google Shape;3976;p38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7" name="Google Shape;3977;p38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8" name="Google Shape;3978;p38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9" name="Google Shape;3979;p38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0" name="Google Shape;3980;p38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1" name="Google Shape;3981;p38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2" name="Google Shape;3982;p38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3" name="Google Shape;3983;p38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4" name="Google Shape;3984;p38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5" name="Google Shape;3985;p38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6" name="Google Shape;3986;p38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7" name="Google Shape;3987;p38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8" name="Google Shape;3988;p38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9" name="Google Shape;3989;p38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0" name="Google Shape;3990;p38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1" name="Google Shape;3991;p38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2" name="Google Shape;3992;p38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3" name="Google Shape;3993;p38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4" name="Google Shape;3994;p38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5" name="Google Shape;3995;p38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6" name="Google Shape;3996;p38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7" name="Google Shape;3997;p38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8" name="Google Shape;3998;p38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9" name="Google Shape;3999;p38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0" name="Google Shape;4000;p38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1" name="Google Shape;4001;p38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2" name="Google Shape;4002;p38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03" name="Google Shape;4003;p38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4004" name="Google Shape;4004;p38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4005" name="Google Shape;4005;p38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6" name="Google Shape;4006;p38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7" name="Google Shape;4007;p3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8" name="Google Shape;4008;p3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9" name="Google Shape;4009;p38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010" name="Google Shape;4010;p38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1" name="Google Shape;4011;p38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2" name="Google Shape;4012;p38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013" name="Google Shape;4013;p38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4" name="Google Shape;4014;p38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5" name="Google Shape;4015;p38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6" name="Google Shape;4016;p38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7" name="Google Shape;4017;p38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8" name="Google Shape;4018;p38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9" name="Google Shape;4019;p38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0" name="Google Shape;4020;p38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1" name="Google Shape;4021;p38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2" name="Google Shape;4022;p38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3" name="Google Shape;4023;p38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4" name="Google Shape;4024;p38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5" name="Google Shape;4025;p38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6" name="Google Shape;4026;p38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7" name="Google Shape;4027;p38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8" name="Google Shape;4028;p38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9" name="Google Shape;4029;p38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0" name="Google Shape;4030;p38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1" name="Google Shape;4031;p38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2" name="Google Shape;4032;p38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3" name="Google Shape;4033;p38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4" name="Google Shape;4034;p38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5" name="Google Shape;4035;p38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6" name="Google Shape;4036;p38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7" name="Google Shape;4037;p38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8" name="Google Shape;4038;p38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9" name="Google Shape;4039;p38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0" name="Google Shape;4040;p38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1" name="Google Shape;4041;p38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2" name="Google Shape;4042;p38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4043" name="Google Shape;4043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4" name="Google Shape;4044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5" name="Google Shape;4045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6" name="Google Shape;4046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7" name="Google Shape;4047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48" name="Google Shape;4048;p38"/>
          <p:cNvGrpSpPr/>
          <p:nvPr/>
        </p:nvGrpSpPr>
        <p:grpSpPr>
          <a:xfrm>
            <a:off x="7307446" y="524392"/>
            <a:ext cx="1458674" cy="1629727"/>
            <a:chOff x="2181300" y="231400"/>
            <a:chExt cx="4262637" cy="4762499"/>
          </a:xfrm>
        </p:grpSpPr>
        <p:sp>
          <p:nvSpPr>
            <p:cNvPr id="4049" name="Google Shape;4049;p38"/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0" name="Google Shape;4050;p38"/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1" name="Google Shape;4051;p38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2" name="Google Shape;4052;p38"/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3" name="Google Shape;4053;p38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4" name="Google Shape;4054;p38"/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5" name="Google Shape;4055;p38"/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6" name="Google Shape;4056;p38"/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7" name="Google Shape;4057;p38"/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8" name="Google Shape;4058;p38"/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9" name="Google Shape;4059;p38"/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0" name="Google Shape;4060;p38"/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1" name="Google Shape;4061;p38"/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2" name="Google Shape;4062;p38"/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3" name="Google Shape;4063;p38"/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4" name="Google Shape;4064;p38"/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5" name="Google Shape;4065;p38"/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6" name="Google Shape;4066;p38"/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7" name="Google Shape;4067;p38"/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8" name="Google Shape;4068;p38"/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9" name="Google Shape;4069;p38"/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0" name="Google Shape;4070;p38"/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1" name="Google Shape;4071;p38"/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2" name="Google Shape;4072;p38"/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3" name="Google Shape;4073;p38"/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4" name="Google Shape;4074;p38"/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5" name="Google Shape;4075;p38"/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6" name="Google Shape;4076;p38"/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7" name="Google Shape;4077;p38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8" name="Google Shape;4078;p38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9" name="Google Shape;4079;p38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0" name="Google Shape;4080;p38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1" name="Google Shape;4081;p38"/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2" name="Google Shape;4082;p38"/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3" name="Google Shape;4083;p38"/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4" name="Google Shape;4084;p38"/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5" name="Google Shape;4085;p38"/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6" name="Google Shape;4086;p38"/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87" name="Google Shape;4087;p38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4088" name="Google Shape;4088;p38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9" name="Google Shape;4089;p38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0" name="Google Shape;4090;p38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1" name="Google Shape;4091;p38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2" name="Google Shape;4092;p38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3" name="Google Shape;4093;p38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4" name="Google Shape;4094;p38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5" name="Google Shape;4095;p38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6" name="Google Shape;4096;p38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7" name="Google Shape;4097;p38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8" name="Google Shape;4098;p38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9" name="Google Shape;4099;p38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0" name="Google Shape;4100;p38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1" name="Google Shape;4101;p38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2" name="Google Shape;4102;p38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3" name="Google Shape;4103;p38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4" name="Google Shape;4104;p38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05" name="Google Shape;4105;p38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4106" name="Google Shape;4106;p38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7" name="Google Shape;4107;p38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8" name="Google Shape;4108;p38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9" name="Google Shape;4109;p38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0" name="Google Shape;4110;p38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1" name="Google Shape;4111;p38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2" name="Google Shape;4112;p38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3" name="Google Shape;4113;p38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4" name="Google Shape;4114;p38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5" name="Google Shape;4115;p38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6" name="Google Shape;4116;p38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7" name="Google Shape;4117;p38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8" name="Google Shape;4118;p38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9" name="Google Shape;4119;p38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0" name="Google Shape;4120;p38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1" name="Google Shape;4121;p38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2" name="Google Shape;4122;p38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4123" name="Google Shape;4123;p38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4" name="Google Shape;4124;p38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5" name="Google Shape;4125;p38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6" name="Google Shape;4126;p38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7" name="Google Shape;4127;p38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8" name="Google Shape;4128;p38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9" name="Google Shape;4129;p38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0" name="Google Shape;4130;p38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1" name="Google Shape;4131;p38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2" name="Google Shape;4132;p38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3" name="Google Shape;4133;p38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4" name="Google Shape;4134;p38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5" name="Google Shape;4135;p38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6" name="Google Shape;4136;p38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7" name="Google Shape;4137;p38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8" name="Google Shape;4138;p38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39" name="Google Shape;4139;p38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4140" name="Google Shape;4140;p38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1" name="Google Shape;4141;p38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2" name="Google Shape;4142;p38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3" name="Google Shape;4143;p38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4" name="Google Shape;4144;p38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5" name="Google Shape;4145;p38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6" name="Google Shape;4146;p38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7" name="Google Shape;4147;p38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8" name="Google Shape;4148;p38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9" name="Google Shape;4149;p38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0" name="Google Shape;4150;p38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1" name="Google Shape;4151;p38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2" name="Google Shape;4152;p38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3" name="Google Shape;4153;p38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4" name="Google Shape;4154;p38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5" name="Google Shape;4155;p38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6" name="Google Shape;4156;p38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4157" name="Google Shape;4157;p38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8" name="Google Shape;4158;p38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9" name="Google Shape;4159;p38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0" name="Google Shape;4160;p38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1" name="Google Shape;4161;p38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2" name="Google Shape;4162;p38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3" name="Google Shape;4163;p38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4" name="Google Shape;4164;p38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5" name="Google Shape;4165;p38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6" name="Google Shape;4166;p38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7" name="Google Shape;4167;p38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8" name="Google Shape;4168;p38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9" name="Google Shape;4169;p38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0" name="Google Shape;4170;p38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1" name="Google Shape;4171;p38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2" name="Google Shape;4172;p38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73" name="Google Shape;4173;p38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4174" name="Google Shape;4174;p38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5" name="Google Shape;4175;p38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6" name="Google Shape;4176;p38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7" name="Google Shape;4177;p38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8" name="Google Shape;4178;p38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9" name="Google Shape;4179;p38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0" name="Google Shape;4180;p38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1" name="Google Shape;4181;p38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2" name="Google Shape;4182;p38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3" name="Google Shape;4183;p38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4" name="Google Shape;4184;p38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5" name="Google Shape;4185;p38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6" name="Google Shape;4186;p38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7" name="Google Shape;4187;p38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8" name="Google Shape;4188;p38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9" name="Google Shape;4189;p38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0" name="Google Shape;4190;p38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91" name="Google Shape;4191;p38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4192" name="Google Shape;4192;p38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3" name="Google Shape;4193;p38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4" name="Google Shape;4194;p38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5" name="Google Shape;4195;p38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6" name="Google Shape;4196;p38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7" name="Google Shape;4197;p38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8" name="Google Shape;4198;p38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9" name="Google Shape;4199;p38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0" name="Google Shape;4200;p38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1" name="Google Shape;4201;p38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2" name="Google Shape;4202;p38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3" name="Google Shape;4203;p38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4" name="Google Shape;4204;p38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5" name="Google Shape;4205;p38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6" name="Google Shape;4206;p38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7" name="Google Shape;4207;p38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08" name="Google Shape;4208;p38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4209" name="Google Shape;4209;p38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0" name="Google Shape;4210;p38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1" name="Google Shape;4211;p38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2" name="Google Shape;4212;p38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3" name="Google Shape;4213;p38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4" name="Google Shape;4214;p38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5" name="Google Shape;4215;p38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6" name="Google Shape;4216;p38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7" name="Google Shape;4217;p38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8" name="Google Shape;4218;p38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9" name="Google Shape;4219;p38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0" name="Google Shape;4220;p38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1" name="Google Shape;4221;p38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2" name="Google Shape;4222;p38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3" name="Google Shape;4223;p38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4" name="Google Shape;4224;p38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5" name="Google Shape;4225;p38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26" name="Google Shape;4226;p38"/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7" name="Google Shape;4227;p38"/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8" name="Google Shape;4228;p38"/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9" name="Google Shape;4229;p38"/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0" name="Google Shape;4230;p38"/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1" name="Google Shape;4231;p38"/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2" name="Google Shape;4232;p38"/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3" name="Google Shape;4233;p38"/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4" name="Google Shape;4234;p38"/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5" name="Google Shape;4235;p38"/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6" name="Google Shape;4236;p38"/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7" name="Google Shape;4237;p38"/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8" name="Google Shape;4238;p38"/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9" name="Google Shape;4239;p38"/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0" name="Google Shape;4240;p38"/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1" name="Google Shape;4241;p38"/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2" name="Google Shape;4242;p38"/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3" name="Google Shape;4243;p38"/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4" name="Google Shape;4244;p38"/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5" name="Google Shape;4245;p38"/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6" name="Google Shape;4246;p38"/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7" name="Google Shape;4247;p38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8" name="Google Shape;4248;p38"/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9" name="Google Shape;4249;p38"/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0" name="Google Shape;4250;p38"/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1" name="Google Shape;4251;p38"/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2" name="Google Shape;4252;p38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3" name="Google Shape;4253;p38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4" name="Google Shape;4254;p38"/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5" name="Google Shape;4255;p38"/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56" name="Google Shape;4256;p38"/>
          <p:cNvGrpSpPr/>
          <p:nvPr/>
        </p:nvGrpSpPr>
        <p:grpSpPr>
          <a:xfrm>
            <a:off x="7353972" y="2937150"/>
            <a:ext cx="1412160" cy="1611152"/>
            <a:chOff x="2602525" y="317054"/>
            <a:chExt cx="4174283" cy="4762495"/>
          </a:xfrm>
        </p:grpSpPr>
        <p:sp>
          <p:nvSpPr>
            <p:cNvPr id="4257" name="Google Shape;4257;p38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8" name="Google Shape;4258;p38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9" name="Google Shape;4259;p38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0" name="Google Shape;4260;p38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1" name="Google Shape;4261;p38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2" name="Google Shape;4262;p38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3" name="Google Shape;4263;p38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4" name="Google Shape;4264;p38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5" name="Google Shape;4265;p38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6" name="Google Shape;4266;p38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7" name="Google Shape;4267;p38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8" name="Google Shape;4268;p38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9" name="Google Shape;4269;p38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0" name="Google Shape;4270;p38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1" name="Google Shape;4271;p38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2" name="Google Shape;4272;p38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3" name="Google Shape;4273;p38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4" name="Google Shape;4274;p38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5" name="Google Shape;4275;p38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6" name="Google Shape;4276;p38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7" name="Google Shape;4277;p38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8" name="Google Shape;4278;p38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9" name="Google Shape;4279;p38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0" name="Google Shape;4280;p38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1" name="Google Shape;4281;p38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2" name="Google Shape;4282;p38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3" name="Google Shape;4283;p38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4" name="Google Shape;4284;p38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5" name="Google Shape;4285;p38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6" name="Google Shape;4286;p38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7" name="Google Shape;4287;p38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8" name="Google Shape;4288;p38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9" name="Google Shape;4289;p38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0" name="Google Shape;4290;p38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1" name="Google Shape;4291;p38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2" name="Google Shape;4292;p38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3" name="Google Shape;4293;p38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4" name="Google Shape;4294;p38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5" name="Google Shape;4295;p38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6" name="Google Shape;4296;p38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7" name="Google Shape;4297;p38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8" name="Google Shape;4298;p38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9" name="Google Shape;4299;p38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0" name="Google Shape;4300;p38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1" name="Google Shape;4301;p38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2" name="Google Shape;4302;p38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3" name="Google Shape;4303;p38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4" name="Google Shape;4304;p38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5" name="Google Shape;4305;p38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6" name="Google Shape;4306;p38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7" name="Google Shape;4307;p38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8" name="Google Shape;4308;p38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9" name="Google Shape;4309;p38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0" name="Google Shape;4310;p38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1" name="Google Shape;4311;p38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2" name="Google Shape;4312;p38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3" name="Google Shape;4313;p38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14" name="Google Shape;4314;p38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4315" name="Google Shape;4315;p38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4316" name="Google Shape;4316;p38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7" name="Google Shape;4317;p38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8" name="Google Shape;4318;p38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319" name="Google Shape;4319;p38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4320" name="Google Shape;4320;p38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21" name="Google Shape;4321;p38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322" name="Google Shape;4322;p38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3" name="Google Shape;4323;p38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4" name="Google Shape;4324;p38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5" name="Google Shape;4325;p38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6" name="Google Shape;4326;p38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7" name="Google Shape;4327;p38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8" name="Google Shape;4328;p38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9" name="Google Shape;4329;p38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0" name="Google Shape;4330;p38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1" name="Google Shape;4331;p38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2" name="Google Shape;4332;p38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3" name="Google Shape;4333;p38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4" name="Google Shape;4334;p38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5" name="Google Shape;4335;p38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6" name="Google Shape;4336;p38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7" name="Google Shape;4337;p38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8" name="Google Shape;4338;p38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9" name="Google Shape;4339;p38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0" name="Google Shape;4340;p38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1" name="Google Shape;4341;p38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2" name="Google Shape;4342;p38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3" name="Google Shape;4343;p38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4" name="Google Shape;4344;p38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5" name="Google Shape;4345;p38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6" name="Google Shape;4346;p38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7" name="Google Shape;4347;p38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8" name="Google Shape;4348;p38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9" name="Google Shape;4349;p38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0" name="Google Shape;4350;p38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1" name="Google Shape;4351;p38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2" name="Google Shape;4352;p38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3" name="Google Shape;4353;p38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4" name="Google Shape;4354;p38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5" name="Google Shape;4355;p38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6" name="Google Shape;4356;p38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7" name="Google Shape;4357;p38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8" name="Google Shape;4358;p38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9" name="Google Shape;4359;p38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0" name="Google Shape;4360;p38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1" name="Google Shape;4361;p38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2" name="Google Shape;4362;p38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3" name="Google Shape;4363;p38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4" name="Google Shape;4364;p38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5" name="Google Shape;4365;p38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6" name="Google Shape;4366;p38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7" name="Google Shape;4367;p38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8" name="Google Shape;4368;p38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9" name="Google Shape;4369;p38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0" name="Google Shape;4370;p38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1" name="Google Shape;4371;p38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2" name="Google Shape;4372;p38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3" name="Google Shape;4373;p38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4" name="Google Shape;4374;p38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5" name="Google Shape;4375;p38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6" name="Google Shape;4376;p38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7" name="Google Shape;4377;p38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8" name="Google Shape;4378;p38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9" name="Google Shape;4379;p38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0" name="Google Shape;4380;p38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1" name="Google Shape;4381;p38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2" name="Google Shape;4382;p38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3" name="Google Shape;4383;p38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4" name="Google Shape;4384;p38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5" name="Google Shape;4385;p38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86" name="Google Shape;4386;p38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4387" name="Google Shape;4387;p38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4388" name="Google Shape;4388;p38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89" name="Google Shape;4389;p38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0" name="Google Shape;4390;p3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1" name="Google Shape;4391;p3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2" name="Google Shape;4392;p38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393" name="Google Shape;4393;p38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4" name="Google Shape;4394;p38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5" name="Google Shape;4395;p38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396" name="Google Shape;4396;p38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7" name="Google Shape;4397;p38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8" name="Google Shape;4398;p38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9" name="Google Shape;4399;p38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0" name="Google Shape;4400;p38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1" name="Google Shape;4401;p38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02" name="Google Shape;4402;p38"/>
          <p:cNvSpPr txBox="1">
            <a:spLocks noGrp="1"/>
          </p:cNvSpPr>
          <p:nvPr>
            <p:ph type="title"/>
          </p:nvPr>
        </p:nvSpPr>
        <p:spPr>
          <a:xfrm>
            <a:off x="381000" y="624650"/>
            <a:ext cx="1562100" cy="46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Extra resources</a:t>
            </a:r>
            <a:endParaRPr sz="2400"/>
          </a:p>
        </p:txBody>
      </p:sp>
      <p:sp>
        <p:nvSpPr>
          <p:cNvPr id="4403" name="Google Shape;4403;p38"/>
          <p:cNvSpPr txBox="1"/>
          <p:nvPr/>
        </p:nvSpPr>
        <p:spPr>
          <a:xfrm>
            <a:off x="381000" y="1466850"/>
            <a:ext cx="1782600" cy="3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Illustrations created by </a:t>
            </a: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Sergei Tikhonov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Free illustrations published under the MIT License. You can use them for personal and commercial projects, without the need to include attribution.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4"/>
              </a:rPr>
              <a:t>See license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" name="Google Shape;4408;p39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grpSp>
        <p:nvGrpSpPr>
          <p:cNvPr id="4409" name="Google Shape;4409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4410" name="Google Shape;4410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1" name="Google Shape;4411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2" name="Google Shape;4412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3" name="Google Shape;4413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4" name="Google Shape;4414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5" name="Google Shape;4415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16" name="Google Shape;4416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417" name="Google Shape;4417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8" name="Google Shape;4418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19" name="Google Shape;4419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420" name="Google Shape;4420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1" name="Google Shape;4421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22" name="Google Shape;4422;p39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23" name="Google Shape;4423;p39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424" name="Google Shape;4424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425" name="Google Shape;4425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6" name="Google Shape;4426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7" name="Google Shape;4427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28" name="Google Shape;4428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429" name="Google Shape;4429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0" name="Google Shape;4430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1" name="Google Shape;4431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2" name="Google Shape;4432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33" name="Google Shape;4433;p39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434" name="Google Shape;4434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435" name="Google Shape;4435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6" name="Google Shape;4436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7" name="Google Shape;4437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8" name="Google Shape;4438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9" name="Google Shape;4439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0" name="Google Shape;4440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1" name="Google Shape;4441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2" name="Google Shape;4442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3" name="Google Shape;4443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4" name="Google Shape;4444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5" name="Google Shape;4445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6" name="Google Shape;4446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7" name="Google Shape;4447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8" name="Google Shape;4448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9" name="Google Shape;4449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0" name="Google Shape;4450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1" name="Google Shape;4451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2" name="Google Shape;4452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3" name="Google Shape;4453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4" name="Google Shape;4454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55" name="Google Shape;4455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456" name="Google Shape;4456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7" name="Google Shape;4457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58" name="Google Shape;4458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459" name="Google Shape;4459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0" name="Google Shape;4460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1" name="Google Shape;4461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62" name="Google Shape;4462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463" name="Google Shape;4463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4" name="Google Shape;4464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5" name="Google Shape;4465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66" name="Google Shape;4466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467" name="Google Shape;4467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8" name="Google Shape;4468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9" name="Google Shape;4469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0" name="Google Shape;4470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71" name="Google Shape;4471;p3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72" name="Google Shape;4472;p3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73" name="Google Shape;4473;p39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74" name="Google Shape;4474;p39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475" name="Google Shape;4475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476" name="Google Shape;4476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7" name="Google Shape;4477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78" name="Google Shape;4478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479" name="Google Shape;4479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0" name="Google Shape;4480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81" name="Google Shape;4481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482" name="Google Shape;4482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3" name="Google Shape;4483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84" name="Google Shape;4484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485" name="Google Shape;4485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6" name="Google Shape;4486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87" name="Google Shape;4487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488" name="Google Shape;4488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9" name="Google Shape;4489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0" name="Google Shape;4490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1" name="Google Shape;4491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92" name="Google Shape;4492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493" name="Google Shape;4493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4" name="Google Shape;4494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95" name="Google Shape;4495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496" name="Google Shape;4496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7" name="Google Shape;4497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8" name="Google Shape;4498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99" name="Google Shape;4499;p39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00" name="Google Shape;4500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501" name="Google Shape;4501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2" name="Google Shape;4502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03" name="Google Shape;4503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504" name="Google Shape;4504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5" name="Google Shape;4505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6" name="Google Shape;4506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7" name="Google Shape;4507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8" name="Google Shape;4508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09" name="Google Shape;4509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510" name="Google Shape;4510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1" name="Google Shape;4511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12" name="Google Shape;4512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513" name="Google Shape;4513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4" name="Google Shape;4514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5" name="Google Shape;4515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6" name="Google Shape;4516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7" name="Google Shape;4517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18" name="Google Shape;4518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519" name="Google Shape;4519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0" name="Google Shape;4520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1" name="Google Shape;4521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2" name="Google Shape;4522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3" name="Google Shape;4523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24" name="Google Shape;4524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25" name="Google Shape;4525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6" name="Google Shape;4526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7" name="Google Shape;4527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8" name="Google Shape;4528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29" name="Google Shape;4529;p39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30" name="Google Shape;4530;p39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31" name="Google Shape;4531;p3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32" name="Google Shape;4532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533" name="Google Shape;4533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34" name="Google Shape;4534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35" name="Google Shape;4535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536" name="Google Shape;4536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37" name="Google Shape;4537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38" name="Google Shape;4538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539" name="Google Shape;4539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0" name="Google Shape;4540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41" name="Google Shape;4541;p3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42" name="Google Shape;4542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543" name="Google Shape;4543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4" name="Google Shape;4544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45" name="Google Shape;4545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546" name="Google Shape;4546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7" name="Google Shape;4547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8" name="Google Shape;4548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9" name="Google Shape;4549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0" name="Google Shape;4550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51" name="Google Shape;4551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552" name="Google Shape;4552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3" name="Google Shape;4553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54" name="Google Shape;4554;p39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55" name="Google Shape;4555;p39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56" name="Google Shape;4556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557" name="Google Shape;4557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8" name="Google Shape;4558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59" name="Google Shape;4559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560" name="Google Shape;4560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1" name="Google Shape;4561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62" name="Google Shape;4562;p3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63" name="Google Shape;4563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564" name="Google Shape;4564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5" name="Google Shape;4565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66" name="Google Shape;4566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567" name="Google Shape;4567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8" name="Google Shape;4568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9" name="Google Shape;4569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70" name="Google Shape;4570;p39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71" name="Google Shape;4571;p3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72" name="Google Shape;4572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4573" name="Google Shape;4573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4" name="Google Shape;4574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75" name="Google Shape;4575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4576" name="Google Shape;4576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7" name="Google Shape;4577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8" name="Google Shape;4578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9" name="Google Shape;4579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0" name="Google Shape;4580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4581" name="Google Shape;4581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2" name="Google Shape;4582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3" name="Google Shape;4583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4" name="Google Shape;4584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4585" name="Google Shape;4585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6" name="Google Shape;4586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7" name="Google Shape;4587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4588" name="Google Shape;4588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9" name="Google Shape;4589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0" name="Google Shape;4590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91" name="Google Shape;4591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4592" name="Google Shape;4592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3" name="Google Shape;4593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4" name="Google Shape;4594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5" name="Google Shape;4595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6" name="Google Shape;4596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97" name="Google Shape;4597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4598" name="Google Shape;4598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9" name="Google Shape;4599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00" name="Google Shape;4600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4601" name="Google Shape;4601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2" name="Google Shape;4602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3" name="Google Shape;4603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4" name="Google Shape;4604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5" name="Google Shape;4605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06" name="Google Shape;4606;p3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07" name="Google Shape;4607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4608" name="Google Shape;4608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9" name="Google Shape;4609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10" name="Google Shape;4610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4611" name="Google Shape;4611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2" name="Google Shape;4612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3" name="Google Shape;4613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4" name="Google Shape;4614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15" name="Google Shape;4615;p39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16" name="Google Shape;4616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4617" name="Google Shape;4617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8" name="Google Shape;4618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9" name="Google Shape;4619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20" name="Google Shape;4620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4621" name="Google Shape;4621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2" name="Google Shape;4622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3" name="Google Shape;4623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24" name="Google Shape;4624;p39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25" name="Google Shape;4625;p39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26" name="Google Shape;4626;p3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27" name="Google Shape;4627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4628" name="Google Shape;4628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9" name="Google Shape;4629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0" name="Google Shape;4630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31" name="Google Shape;4631;p3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32" name="Google Shape;4632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4633" name="Google Shape;4633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4" name="Google Shape;4634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5" name="Google Shape;4635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36" name="Google Shape;4636;p3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37" name="Google Shape;4637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4638" name="Google Shape;4638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9" name="Google Shape;4639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0" name="Google Shape;4640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1" name="Google Shape;4641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2" name="Google Shape;4642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43" name="Google Shape;4643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4644" name="Google Shape;4644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5" name="Google Shape;4645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6" name="Google Shape;4646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47" name="Google Shape;4647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4648" name="Google Shape;4648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9" name="Google Shape;4649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0" name="Google Shape;4650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51" name="Google Shape;4651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4652" name="Google Shape;4652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3" name="Google Shape;4653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4" name="Google Shape;4654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5" name="Google Shape;4655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6" name="Google Shape;4656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57" name="Google Shape;4657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4658" name="Google Shape;4658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9" name="Google Shape;4659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0" name="Google Shape;4660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1" name="Google Shape;4661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2" name="Google Shape;4662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63" name="Google Shape;4663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4664" name="Google Shape;4664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5" name="Google Shape;4665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66" name="Google Shape;4666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4667" name="Google Shape;4667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8" name="Google Shape;4668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9" name="Google Shape;4669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0" name="Google Shape;4670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1" name="Google Shape;4671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2" name="Google Shape;4672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73" name="Google Shape;4673;p39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74" name="Google Shape;4674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4675" name="Google Shape;4675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6" name="Google Shape;4676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7" name="Google Shape;4677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8" name="Google Shape;4678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9" name="Google Shape;4679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80" name="Google Shape;4680;p39"/>
          <p:cNvGrpSpPr/>
          <p:nvPr/>
        </p:nvGrpSpPr>
        <p:grpSpPr>
          <a:xfrm>
            <a:off x="6283418" y="1648999"/>
            <a:ext cx="432570" cy="421334"/>
            <a:chOff x="5926225" y="921350"/>
            <a:chExt cx="517800" cy="504350"/>
          </a:xfrm>
        </p:grpSpPr>
        <p:sp>
          <p:nvSpPr>
            <p:cNvPr id="4681" name="Google Shape;468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682" name="Google Shape;468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683" name="Google Shape;4683;p39"/>
          <p:cNvSpPr/>
          <p:nvPr/>
        </p:nvSpPr>
        <p:spPr>
          <a:xfrm>
            <a:off x="6477338" y="18850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4" name="Google Shape;4684;p39"/>
          <p:cNvGrpSpPr/>
          <p:nvPr/>
        </p:nvGrpSpPr>
        <p:grpSpPr>
          <a:xfrm>
            <a:off x="7168405" y="1628379"/>
            <a:ext cx="432570" cy="421334"/>
            <a:chOff x="5926225" y="921350"/>
            <a:chExt cx="517800" cy="504350"/>
          </a:xfrm>
        </p:grpSpPr>
        <p:sp>
          <p:nvSpPr>
            <p:cNvPr id="4685" name="Google Shape;4685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7" name="Google Shape;4687;p39"/>
          <p:cNvSpPr/>
          <p:nvPr/>
        </p:nvSpPr>
        <p:spPr>
          <a:xfrm>
            <a:off x="7362326" y="18644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8" name="Google Shape;4688;p39"/>
          <p:cNvGrpSpPr/>
          <p:nvPr/>
        </p:nvGrpSpPr>
        <p:grpSpPr>
          <a:xfrm>
            <a:off x="6283685" y="2377421"/>
            <a:ext cx="1075937" cy="1047989"/>
            <a:chOff x="5926225" y="921350"/>
            <a:chExt cx="517800" cy="504350"/>
          </a:xfrm>
        </p:grpSpPr>
        <p:sp>
          <p:nvSpPr>
            <p:cNvPr id="4689" name="Google Shape;4689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1" name="Google Shape;4691;p39"/>
          <p:cNvSpPr/>
          <p:nvPr/>
        </p:nvSpPr>
        <p:spPr>
          <a:xfrm>
            <a:off x="6765998" y="29645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2" name="Google Shape;4692;p3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693" name="Google Shape;4693;p39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8" name="Google Shape;4698;p40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Barlow"/>
                <a:ea typeface="Barlow"/>
                <a:cs typeface="Barlow"/>
                <a:sym typeface="Barlow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2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99" name="Google Shape;4699;p40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4700" name="Google Shape;4700;p4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701" name="Google Shape;4701;p40"/>
          <p:cNvSpPr txBox="1">
            <a:spLocks noGrp="1"/>
          </p:cNvSpPr>
          <p:nvPr>
            <p:ph type="body" idx="4294967295"/>
          </p:nvPr>
        </p:nvSpPr>
        <p:spPr>
          <a:xfrm>
            <a:off x="2352925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I am Jayden Smith</a:t>
            </a:r>
            <a:endParaRPr sz="3600"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sz="3600" b="1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82" name="Google Shape;382;p14"/>
          <p:cNvPicPr preferRelativeResize="0"/>
          <p:nvPr/>
        </p:nvPicPr>
        <p:blipFill rotWithShape="1">
          <a:blip r:embed="rId3">
            <a:alphaModFix/>
          </a:blip>
          <a:srcRect l="15415" t="4445" r="9823" b="45713"/>
          <a:stretch/>
        </p:blipFill>
        <p:spPr>
          <a:xfrm>
            <a:off x="5187600" y="1173450"/>
            <a:ext cx="2796600" cy="27966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83" name="Google Shape;383;p14"/>
          <p:cNvGrpSpPr/>
          <p:nvPr/>
        </p:nvGrpSpPr>
        <p:grpSpPr>
          <a:xfrm>
            <a:off x="7479302" y="1963085"/>
            <a:ext cx="885996" cy="2673675"/>
            <a:chOff x="5678143" y="1151382"/>
            <a:chExt cx="345795" cy="1043508"/>
          </a:xfrm>
        </p:grpSpPr>
        <p:sp>
          <p:nvSpPr>
            <p:cNvPr id="384" name="Google Shape;384;p14"/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6" name="Google Shape;4706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7" name="Google Shape;4707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708" name="Google Shape;4708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4709" name="Google Shape;4709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4710" name="Google Shape;4710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11" name="Google Shape;4711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712" name="Google Shape;4712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4713" name="Google Shape;4713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14" name="Google Shape;4714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715" name="Google Shape;4715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4716" name="Google Shape;4716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17" name="Google Shape;4717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718" name="Google Shape;4718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4719" name="Google Shape;4719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20" name="Google Shape;4720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</a:t>
            </a:r>
            <a:br>
              <a:rPr lang="en"/>
            </a:br>
            <a:r>
              <a:rPr lang="en"/>
              <a:t>slide title</a:t>
            </a:r>
            <a:endParaRPr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Here you have a list of items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And some text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570050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BIG CONCEPT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1134</Words>
  <Application>Microsoft Office PowerPoint</Application>
  <PresentationFormat>On-screen Show (16:9)</PresentationFormat>
  <Paragraphs>187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Montserrat</vt:lpstr>
      <vt:lpstr>Calibri</vt:lpstr>
      <vt:lpstr>Barlow Light</vt:lpstr>
      <vt:lpstr>Raleway</vt:lpstr>
      <vt:lpstr>Barlow SemiBold</vt:lpstr>
      <vt:lpstr>Barlow</vt:lpstr>
      <vt:lpstr>Raleway SemiBold</vt:lpstr>
      <vt:lpstr>Gaoler template</vt:lpstr>
      <vt:lpstr>THIS IS YOUR PRESENTATION TITLE</vt:lpstr>
      <vt:lpstr>Instructions for use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resources</vt:lpstr>
      <vt:lpstr>Extra resources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olive</dc:creator>
  <cp:lastModifiedBy>olive</cp:lastModifiedBy>
  <cp:revision>1</cp:revision>
  <dcterms:modified xsi:type="dcterms:W3CDTF">2019-11-17T19:43:09Z</dcterms:modified>
</cp:coreProperties>
</file>