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3"/>
  </p:notesMasterIdLst>
  <p:sldIdLst>
    <p:sldId id="256" r:id="rId2"/>
    <p:sldId id="286" r:id="rId3"/>
    <p:sldId id="28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5143500" type="screen16x9"/>
  <p:notesSz cx="6858000" cy="9144000"/>
  <p:embeddedFontLst>
    <p:embeddedFont>
      <p:font typeface="Raleway SemiBold" charset="0"/>
      <p:regular r:id="rId34"/>
      <p:bold r:id="rId35"/>
      <p:italic r:id="rId36"/>
      <p:boldItalic r:id="rId37"/>
    </p:embeddedFont>
    <p:embeddedFont>
      <p:font typeface="Barlow Light" charset="0"/>
      <p:regular r:id="rId38"/>
      <p:bold r:id="rId39"/>
      <p:italic r:id="rId40"/>
      <p:boldItalic r:id="rId41"/>
    </p:embeddedFont>
    <p:embeddedFont>
      <p:font typeface="Calibri" pitchFamily="34" charset="0"/>
      <p:regular r:id="rId42"/>
      <p:bold r:id="rId43"/>
      <p:italic r:id="rId44"/>
      <p:boldItalic r:id="rId45"/>
    </p:embeddedFont>
    <p:embeddedFont>
      <p:font typeface="Barlow" charset="0"/>
      <p:regular r:id="rId46"/>
      <p:bold r:id="rId47"/>
      <p:italic r:id="rId48"/>
      <p:boldItalic r:id="rId49"/>
    </p:embeddedFont>
    <p:embeddedFont>
      <p:font typeface="Raleway" charset="0"/>
      <p:regular r:id="rId50"/>
      <p:bold r:id="rId51"/>
      <p:italic r:id="rId52"/>
      <p:boldItalic r:id="rId53"/>
    </p:embeddedFont>
    <p:embeddedFont>
      <p:font typeface="Montserrat" charset="0"/>
      <p:regular r:id="rId54"/>
      <p:bold r:id="rId55"/>
      <p:italic r:id="rId56"/>
      <p:boldItalic r:id="rId57"/>
    </p:embeddedFont>
    <p:embeddedFont>
      <p:font typeface="Barlow SemiBold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50F2DF1-A4A6-471C-A59F-CB6C8A3BBD1D}">
  <a:tblStyle styleId="{750F2DF1-A4A6-471C-A59F-CB6C8A3BBD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76" y="-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font" Target="fonts/font22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54" Type="http://schemas.openxmlformats.org/officeDocument/2006/relationships/font" Target="fonts/font21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8" Type="http://schemas.openxmlformats.org/officeDocument/2006/relationships/font" Target="fonts/font2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font" Target="fonts/font24.fntdata"/><Relationship Id="rId61" Type="http://schemas.openxmlformats.org/officeDocument/2006/relationships/font" Target="fonts/font2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Relationship Id="rId60" Type="http://schemas.openxmlformats.org/officeDocument/2006/relationships/font" Target="fonts/font27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font" Target="fonts/font23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59" Type="http://schemas.openxmlformats.org/officeDocument/2006/relationships/font" Target="fonts/font2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48464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2" name="Google Shape;173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8" name="Google Shape;1988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Google Shape;22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0" name="Google Shape;22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70b9f856d4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5" name="Google Shape;2225;g70b9f856d4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4" name="Google Shape;3514;g70b9f856d4_0_3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5" name="Google Shape;3515;g70b9f856d4_0_3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5" name="Google Shape;4405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6" name="Google Shape;4406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7" name="Google Shape;205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5" name="Google Shape;4695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6" name="Google Shape;4696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3" name="Google Shape;4703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4" name="Google Shape;4704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unsplash.com/&amp;utm_source=slidescarnival" TargetMode="External"/><Relationship Id="rId4" Type="http://schemas.openxmlformats.org/officeDocument/2006/relationships/hyperlink" Target="https://isometric.online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raleway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barlow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sometric.online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sometric.online/license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isometric.online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sometric.online/license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Fire Safety in Montreal</a:t>
            </a:r>
            <a:br>
              <a:rPr lang="en" dirty="0" smtClean="0"/>
            </a:br>
            <a:r>
              <a:rPr lang="en" sz="2000" dirty="0" smtClean="0"/>
              <a:t>Evaluating the Risk and Preparedness</a:t>
            </a:r>
            <a:endParaRPr sz="2000" dirty="0"/>
          </a:p>
        </p:txBody>
      </p:sp>
      <p:pic>
        <p:nvPicPr>
          <p:cNvPr id="4099" name="Picture 3" descr="C:\Users\olive\Downloads\gar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131590"/>
            <a:ext cx="2931790" cy="293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858" name="Google Shape;858;p1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859" name="Google Shape;859;p19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860" name="Google Shape;860;p1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861" name="Google Shape;861;p19"/>
          <p:cNvGrpSpPr/>
          <p:nvPr/>
        </p:nvGrpSpPr>
        <p:grpSpPr>
          <a:xfrm>
            <a:off x="6495404" y="1849734"/>
            <a:ext cx="2297431" cy="2787028"/>
            <a:chOff x="2533225" y="322726"/>
            <a:chExt cx="3925890" cy="4762523"/>
          </a:xfrm>
        </p:grpSpPr>
        <p:sp>
          <p:nvSpPr>
            <p:cNvPr id="862" name="Google Shape;862;p19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19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9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19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19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9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9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9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9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9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9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9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9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9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9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9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9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9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5" name="Google Shape;905;p1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906" name="Google Shape;906;p1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9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9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9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9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9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9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9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9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9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9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9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9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9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9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9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5" name="Google Shape;965;p1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966" name="Google Shape;966;p1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86" name="Google Shape;986;p19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5866407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5848921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5914777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3825908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3808424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3864395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21"/>
          <p:cNvSpPr txBox="1">
            <a:spLocks noGrp="1"/>
          </p:cNvSpPr>
          <p:nvPr>
            <p:ph type="title"/>
          </p:nvPr>
        </p:nvSpPr>
        <p:spPr>
          <a:xfrm>
            <a:off x="457200" y="681800"/>
            <a:ext cx="3667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 picture is worth a thousand words</a:t>
            </a:r>
            <a:endParaRPr sz="3600"/>
          </a:p>
        </p:txBody>
      </p:sp>
      <p:sp>
        <p:nvSpPr>
          <p:cNvPr id="1007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457200" y="2148150"/>
            <a:ext cx="36672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008" name="Google Shape;1008;p21"/>
          <p:cNvPicPr preferRelativeResize="0"/>
          <p:nvPr/>
        </p:nvPicPr>
        <p:blipFill rotWithShape="1">
          <a:blip r:embed="rId3">
            <a:alphaModFix/>
          </a:blip>
          <a:srcRect l="3295" r="37860"/>
          <a:stretch/>
        </p:blipFill>
        <p:spPr>
          <a:xfrm rot="10800000" flipH="1">
            <a:off x="4572000" y="0"/>
            <a:ext cx="4572000" cy="5143500"/>
          </a:xfrm>
          <a:prstGeom prst="snip1Rect">
            <a:avLst>
              <a:gd name="adj" fmla="val 9999"/>
            </a:avLst>
          </a:prstGeom>
          <a:noFill/>
          <a:ln>
            <a:noFill/>
          </a:ln>
        </p:spPr>
      </p:pic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381000" y="381000"/>
            <a:ext cx="4754100" cy="101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>
                <a:solidFill>
                  <a:schemeClr val="lt1"/>
                </a:solidFill>
                <a:highlight>
                  <a:schemeClr val="accent1"/>
                </a:highlight>
              </a:rPr>
              <a:t>Want big impact?</a:t>
            </a:r>
            <a:endParaRPr sz="3000" b="0">
              <a:solidFill>
                <a:schemeClr val="lt1"/>
              </a:solidFill>
              <a:highlight>
                <a:schemeClr val="accen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highlight>
                  <a:schemeClr val="accent2"/>
                </a:highlight>
              </a:rPr>
              <a:t>Use big image.</a:t>
            </a:r>
            <a:endParaRPr sz="300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13</a:t>
            </a:fld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021" name="Google Shape;1021;p2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022" name="Google Shape;1022;p23"/>
          <p:cNvGrpSpPr/>
          <p:nvPr/>
        </p:nvGrpSpPr>
        <p:grpSpPr>
          <a:xfrm>
            <a:off x="2655041" y="2436044"/>
            <a:ext cx="2200509" cy="1776159"/>
            <a:chOff x="3071457" y="2013875"/>
            <a:chExt cx="1944600" cy="1569600"/>
          </a:xfrm>
        </p:grpSpPr>
        <p:sp>
          <p:nvSpPr>
            <p:cNvPr id="1023" name="Google Shape;1023;p23"/>
            <p:cNvSpPr/>
            <p:nvPr/>
          </p:nvSpPr>
          <p:spPr>
            <a:xfrm rot="10800000" flipH="1">
              <a:off x="3071457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3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25" name="Google Shape;1025;p23"/>
            <p:cNvSpPr txBox="1"/>
            <p:nvPr/>
          </p:nvSpPr>
          <p:spPr>
            <a:xfrm>
              <a:off x="3316100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26" name="Google Shape;1026;p23"/>
          <p:cNvGrpSpPr/>
          <p:nvPr/>
        </p:nvGrpSpPr>
        <p:grpSpPr>
          <a:xfrm>
            <a:off x="457232" y="2436044"/>
            <a:ext cx="2200509" cy="1776159"/>
            <a:chOff x="1126863" y="2013875"/>
            <a:chExt cx="1944600" cy="1569600"/>
          </a:xfrm>
        </p:grpSpPr>
        <p:sp>
          <p:nvSpPr>
            <p:cNvPr id="1027" name="Google Shape;1027;p23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3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29" name="Google Shape;1029;p23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4852720" y="2436044"/>
            <a:ext cx="3396158" cy="1776159"/>
            <a:chOff x="5015938" y="2013875"/>
            <a:chExt cx="3001200" cy="1569600"/>
          </a:xfrm>
        </p:grpSpPr>
        <p:sp>
          <p:nvSpPr>
            <p:cNvPr id="1031" name="Google Shape;1031;p23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3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Vestibulum congue</a:t>
              </a:r>
              <a:br>
                <a:rPr lang="en" sz="11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</a:br>
              <a:r>
                <a:rPr lang="en" sz="1100" b="1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tempus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033" name="Google Shape;1033;p23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 elit, sed do eiusmod tempor. Ipsum dolor sit amet elit, sed do eiusmod tempor.</a:t>
              </a:r>
              <a:endParaRPr sz="11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1034" name="Google Shape;1034;p23"/>
          <p:cNvGrpSpPr/>
          <p:nvPr/>
        </p:nvGrpSpPr>
        <p:grpSpPr>
          <a:xfrm>
            <a:off x="4705169" y="3213940"/>
            <a:ext cx="295999" cy="294651"/>
            <a:chOff x="4858109" y="2631368"/>
            <a:chExt cx="316442" cy="315000"/>
          </a:xfrm>
        </p:grpSpPr>
        <p:sp>
          <p:nvSpPr>
            <p:cNvPr id="1035" name="Google Shape;1035;p23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3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/>
              </a:r>
              <a:br>
                <a:rPr lang="en"/>
              </a:br>
              <a:endParaRPr/>
            </a:p>
          </p:txBody>
        </p:sp>
      </p:grpSp>
      <p:grpSp>
        <p:nvGrpSpPr>
          <p:cNvPr id="1037" name="Google Shape;1037;p23"/>
          <p:cNvGrpSpPr/>
          <p:nvPr/>
        </p:nvGrpSpPr>
        <p:grpSpPr>
          <a:xfrm>
            <a:off x="2512794" y="3213816"/>
            <a:ext cx="294612" cy="294612"/>
            <a:chOff x="3157188" y="909150"/>
            <a:chExt cx="470400" cy="470400"/>
          </a:xfrm>
        </p:grpSpPr>
        <p:sp>
          <p:nvSpPr>
            <p:cNvPr id="1038" name="Google Shape;1038;p23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3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045" name="Google Shape;1045;p24"/>
          <p:cNvGraphicFramePr/>
          <p:nvPr/>
        </p:nvGraphicFramePr>
        <p:xfrm>
          <a:off x="457200" y="2402681"/>
          <a:ext cx="4205300" cy="2004100"/>
        </p:xfrm>
        <a:graphic>
          <a:graphicData uri="http://schemas.openxmlformats.org/drawingml/2006/table">
            <a:tbl>
              <a:tblPr>
                <a:noFill/>
                <a:tableStyleId>{750F2DF1-A4A6-471C-A59F-CB6C8A3BBD1D}</a:tableStyleId>
              </a:tblPr>
              <a:tblGrid>
                <a:gridCol w="1051325"/>
                <a:gridCol w="1051325"/>
                <a:gridCol w="1051325"/>
                <a:gridCol w="1051325"/>
              </a:tblGrid>
              <a:tr h="5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A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Yellow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Blue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15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10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010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Orange</a:t>
                      </a:r>
                      <a:endParaRPr sz="1100">
                        <a:solidFill>
                          <a:schemeClr val="accent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24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16</a:t>
                      </a:r>
                      <a:endParaRPr b="1">
                        <a:solidFill>
                          <a:schemeClr val="dk1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1047" name="Google Shape;1047;p24"/>
          <p:cNvGrpSpPr/>
          <p:nvPr/>
        </p:nvGrpSpPr>
        <p:grpSpPr>
          <a:xfrm>
            <a:off x="5191199" y="905259"/>
            <a:ext cx="3495801" cy="3628765"/>
            <a:chOff x="2012475" y="393272"/>
            <a:chExt cx="4440240" cy="4609126"/>
          </a:xfrm>
        </p:grpSpPr>
        <p:sp>
          <p:nvSpPr>
            <p:cNvPr id="1048" name="Google Shape;1048;p24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50000">
                <a:schemeClr val="lt1"/>
              </a:gs>
              <a:gs pos="100000">
                <a:schemeClr val="lt2"/>
              </a:gs>
            </a:gsLst>
            <a:lin ang="16198662" scaled="0"/>
          </a:gradFill>
          <a:ln>
            <a:noFill/>
          </a:ln>
          <a:effectLst>
            <a:outerShdw blurRad="142875" dist="19050" dir="5400000" algn="bl" rotWithShape="0">
              <a:srgbClr val="38226D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25"/>
          <p:cNvSpPr txBox="1">
            <a:spLocks noGrp="1"/>
          </p:cNvSpPr>
          <p:nvPr>
            <p:ph type="title" idx="4294967295"/>
          </p:nvPr>
        </p:nvSpPr>
        <p:spPr>
          <a:xfrm>
            <a:off x="381000" y="453200"/>
            <a:ext cx="5640900" cy="46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Maps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147" name="Google Shape;1147;p25"/>
          <p:cNvSpPr/>
          <p:nvPr/>
        </p:nvSpPr>
        <p:spPr>
          <a:xfrm>
            <a:off x="1947750" y="1878125"/>
            <a:ext cx="7479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our office</a:t>
            </a:r>
            <a:endParaRPr sz="10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8" name="Google Shape;1148;p2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16</a:t>
            </a:fld>
            <a:endParaRPr>
              <a:solidFill>
                <a:schemeClr val="accent2"/>
              </a:solidFill>
            </a:endParaRPr>
          </a:p>
        </p:txBody>
      </p:sp>
      <p:sp>
        <p:nvSpPr>
          <p:cNvPr id="1149" name="Google Shape;1149;p25"/>
          <p:cNvSpPr txBox="1">
            <a:spLocks noGrp="1"/>
          </p:cNvSpPr>
          <p:nvPr>
            <p:ph type="body" idx="4294967295"/>
          </p:nvPr>
        </p:nvSpPr>
        <p:spPr>
          <a:xfrm>
            <a:off x="1090975" y="453200"/>
            <a:ext cx="77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</a:rPr>
              <a:t>Find more maps at </a:t>
            </a:r>
            <a:r>
              <a:rPr lang="en" sz="900" u="sng">
                <a:solidFill>
                  <a:schemeClr val="lt1"/>
                </a:solidFill>
                <a:hlinkClick r:id="rId3"/>
              </a:rPr>
              <a:t>slidescarnival.com/extra-free-resources-icons-and-maps</a:t>
            </a:r>
            <a:endParaRPr sz="900">
              <a:solidFill>
                <a:schemeClr val="lt1"/>
              </a:solidFill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sz="900" b="1">
              <a:solidFill>
                <a:schemeClr val="lt1"/>
              </a:solidFill>
            </a:endParaRPr>
          </a:p>
        </p:txBody>
      </p:sp>
      <p:sp>
        <p:nvSpPr>
          <p:cNvPr id="1150" name="Google Shape;1150;p25"/>
          <p:cNvSpPr/>
          <p:nvPr/>
        </p:nvSpPr>
        <p:spPr>
          <a:xfrm>
            <a:off x="1090975" y="2147300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25"/>
          <p:cNvSpPr/>
          <p:nvPr/>
        </p:nvSpPr>
        <p:spPr>
          <a:xfrm>
            <a:off x="2824525" y="3795125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25"/>
          <p:cNvSpPr/>
          <p:nvPr/>
        </p:nvSpPr>
        <p:spPr>
          <a:xfrm>
            <a:off x="3853225" y="1944800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25"/>
          <p:cNvSpPr/>
          <p:nvPr/>
        </p:nvSpPr>
        <p:spPr>
          <a:xfrm>
            <a:off x="4596175" y="4090400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25"/>
          <p:cNvSpPr/>
          <p:nvPr/>
        </p:nvSpPr>
        <p:spPr>
          <a:xfrm>
            <a:off x="6720250" y="2414000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25"/>
          <p:cNvSpPr/>
          <p:nvPr/>
        </p:nvSpPr>
        <p:spPr>
          <a:xfrm>
            <a:off x="7377475" y="4157075"/>
            <a:ext cx="202500" cy="202500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6"/>
          <p:cNvSpPr txBox="1">
            <a:spLocks noGrp="1"/>
          </p:cNvSpPr>
          <p:nvPr>
            <p:ph type="ctrTitle" idx="4294967295"/>
          </p:nvPr>
        </p:nvSpPr>
        <p:spPr>
          <a:xfrm>
            <a:off x="1019175" y="1863600"/>
            <a:ext cx="74388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Barlow SemiBold"/>
                <a:ea typeface="Barlow SemiBold"/>
                <a:cs typeface="Barlow SemiBold"/>
                <a:sym typeface="Barlow SemiBold"/>
              </a:rPr>
              <a:t>89,526,124</a:t>
            </a:r>
            <a:endParaRPr sz="960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4294967295"/>
          </p:nvPr>
        </p:nvSpPr>
        <p:spPr>
          <a:xfrm>
            <a:off x="1019175" y="2992450"/>
            <a:ext cx="7438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1162" name="Google Shape;1162;p2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163" name="Google Shape;1163;p2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876600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89,526,124$</a:t>
            </a:r>
            <a:endParaRPr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69" name="Google Shape;1169;p27"/>
          <p:cNvSpPr txBox="1">
            <a:spLocks noGrp="1"/>
          </p:cNvSpPr>
          <p:nvPr>
            <p:ph type="subTitle" idx="4294967295"/>
          </p:nvPr>
        </p:nvSpPr>
        <p:spPr>
          <a:xfrm>
            <a:off x="685800" y="1411308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1170" name="Google Shape;1170;p27"/>
          <p:cNvSpPr txBox="1">
            <a:spLocks noGrp="1"/>
          </p:cNvSpPr>
          <p:nvPr>
            <p:ph type="ctrTitle" idx="4294967295"/>
          </p:nvPr>
        </p:nvSpPr>
        <p:spPr>
          <a:xfrm>
            <a:off x="685800" y="3505493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100%</a:t>
            </a:r>
            <a:endParaRPr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71" name="Google Shape;1171;p27"/>
          <p:cNvSpPr txBox="1">
            <a:spLocks noGrp="1"/>
          </p:cNvSpPr>
          <p:nvPr>
            <p:ph type="subTitle" idx="4294967295"/>
          </p:nvPr>
        </p:nvSpPr>
        <p:spPr>
          <a:xfrm>
            <a:off x="685800" y="4040201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1172" name="Google Shape;1172;p27"/>
          <p:cNvSpPr txBox="1">
            <a:spLocks noGrp="1"/>
          </p:cNvSpPr>
          <p:nvPr>
            <p:ph type="ctrTitle" idx="4294967295"/>
          </p:nvPr>
        </p:nvSpPr>
        <p:spPr>
          <a:xfrm>
            <a:off x="685800" y="2191047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185,244 users</a:t>
            </a:r>
            <a:endParaRPr>
              <a:solidFill>
                <a:schemeClr val="lt1"/>
              </a:solidFill>
              <a:highlight>
                <a:schemeClr val="accent1"/>
              </a:highlight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73" name="Google Shape;1173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5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1174" name="Google Shape;1174;p2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1175" name="Google Shape;1175;p27"/>
          <p:cNvGrpSpPr/>
          <p:nvPr/>
        </p:nvGrpSpPr>
        <p:grpSpPr>
          <a:xfrm>
            <a:off x="5233951" y="823317"/>
            <a:ext cx="3414844" cy="3813266"/>
            <a:chOff x="2152775" y="305709"/>
            <a:chExt cx="4264823" cy="4762415"/>
          </a:xfrm>
        </p:grpSpPr>
        <p:grpSp>
          <p:nvGrpSpPr>
            <p:cNvPr id="1176" name="Google Shape;1176;p27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1177" name="Google Shape;1177;p27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27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27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27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27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27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27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27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27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27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27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27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27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27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27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27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27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4" name="Google Shape;1194;p27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1195" name="Google Shape;1195;p27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27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27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27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27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27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27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27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27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27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27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27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1212" name="Google Shape;1212;p27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27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27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27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27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27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27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27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27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27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27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27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27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27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8" name="Google Shape;1228;p27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1229" name="Google Shape;1229;p27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27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27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27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27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27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27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27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27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27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27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5" name="Google Shape;1245;p27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1246" name="Google Shape;1246;p27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27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27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27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27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27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27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27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27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27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27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27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27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27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27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27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2" name="Google Shape;1262;p27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1263" name="Google Shape;1263;p27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27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27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27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27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27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27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27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27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27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27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27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27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27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27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27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9" name="Google Shape;1279;p27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1280" name="Google Shape;1280;p27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27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27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27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27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27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27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27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27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27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27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27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27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27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27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27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96" name="Google Shape;1296;p27"/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1" name="Google Shape;1301;p27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1302" name="Google Shape;1302;p27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27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27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27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27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27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27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27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27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27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27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27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27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27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27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27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8" name="Google Shape;1318;p27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1319" name="Google Shape;1319;p27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27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27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27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27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27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27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27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27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27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27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27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27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27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27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27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5" name="Google Shape;1335;p27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1336" name="Google Shape;1336;p27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27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27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27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27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27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27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27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27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27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27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27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27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27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27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27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2" name="Google Shape;1352;p27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1353" name="Google Shape;1353;p27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27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5" name="Google Shape;1355;p27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27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27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27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27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27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27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1362;p27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27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27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27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27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27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27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9" name="Google Shape;1369;p27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1370" name="Google Shape;1370;p27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27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27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27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27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27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27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27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27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27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27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27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27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27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27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27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6" name="Google Shape;1386;p27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1387" name="Google Shape;1387;p27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27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27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27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27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27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27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27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27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27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27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27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27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p27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27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27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3" name="Google Shape;1403;p27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1404" name="Google Shape;1404;p27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27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27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27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27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27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27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27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27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27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27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27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27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27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27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27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" name="Google Shape;1420;p27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1421" name="Google Shape;1421;p27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27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27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27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p27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27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27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27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9" name="Google Shape;1429;p27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0" name="Google Shape;1430;p27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27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27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27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27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27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27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7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1438" name="Google Shape;1438;p27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27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27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27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27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27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27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27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27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27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27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27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27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27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27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27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4" name="Google Shape;1454;p27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1455" name="Google Shape;1455;p27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27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27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27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27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27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27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27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27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27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27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27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27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27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27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27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1" name="Google Shape;1471;p27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1472" name="Google Shape;1472;p27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27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27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27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27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27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27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27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27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27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27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27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27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27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27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27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8" name="Google Shape;1488;p27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1489" name="Google Shape;1489;p27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27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27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27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27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27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27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27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27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27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27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7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27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27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27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27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5" name="Google Shape;1505;p27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1506" name="Google Shape;1506;p27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27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27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27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27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27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27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27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27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27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27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27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27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27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27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27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2" name="Google Shape;1522;p27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1523" name="Google Shape;1523;p27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27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27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27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27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27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27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27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27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27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27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27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27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27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27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27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9" name="Google Shape;1539;p27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1540" name="Google Shape;1540;p27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7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7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27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27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27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27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27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27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27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27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27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27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27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27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27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6" name="Google Shape;1556;p27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1557" name="Google Shape;1557;p27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27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27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27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27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27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27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27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27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27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27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27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27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27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27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27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3" name="Google Shape;1573;p27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1574" name="Google Shape;1574;p27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27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27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27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27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27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27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27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27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27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27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27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27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27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27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27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0" name="Google Shape;1590;p27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1591" name="Google Shape;1591;p27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27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27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27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27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27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27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27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27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27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27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27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27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27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27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27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7" name="Google Shape;1607;p27"/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27"/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27"/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27"/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27"/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27"/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27"/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27"/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27"/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27"/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27"/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27"/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27"/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27"/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27"/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27"/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27"/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27"/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27"/>
            <p:cNvSpPr/>
            <p:nvPr/>
          </p:nvSpPr>
          <p:spPr>
            <a:xfrm>
              <a:off x="4119583" y="322825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27"/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27"/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27"/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27"/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27"/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27"/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27"/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27"/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27"/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27"/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27"/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27"/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27"/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27"/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27"/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27"/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27"/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27"/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27"/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27"/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27"/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27"/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27"/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27"/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27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27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27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82" name="Google Shape;1682;p27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1683" name="Google Shape;1683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4" name="Google Shape;1684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5" name="Google Shape;1685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6" name="Google Shape;1686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7" name="Google Shape;1687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8" name="Google Shape;1688;p27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1689" name="Google Shape;1689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0" name="Google Shape;1690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1" name="Google Shape;1691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2" name="Google Shape;1692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3" name="Google Shape;1693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4" name="Google Shape;1694;p27"/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7"/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2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701" name="Google Shape;1701;p2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1702" name="Google Shape;1702;p28"/>
          <p:cNvGrpSpPr/>
          <p:nvPr/>
        </p:nvGrpSpPr>
        <p:grpSpPr>
          <a:xfrm>
            <a:off x="477963" y="1650359"/>
            <a:ext cx="2051418" cy="2588394"/>
            <a:chOff x="1083025" y="1574025"/>
            <a:chExt cx="1834900" cy="2315200"/>
          </a:xfrm>
        </p:grpSpPr>
        <p:sp>
          <p:nvSpPr>
            <p:cNvPr id="1703" name="Google Shape;1703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sz="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04" name="Google Shape;1704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sz="1200" b="1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05" name="Google Shape;1705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06" name="Google Shape;1706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07" name="Google Shape;1707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08" name="Google Shape;1708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9" name="Google Shape;1709;p28"/>
          <p:cNvGrpSpPr/>
          <p:nvPr/>
        </p:nvGrpSpPr>
        <p:grpSpPr>
          <a:xfrm>
            <a:off x="2388508" y="1650359"/>
            <a:ext cx="2051418" cy="2588394"/>
            <a:chOff x="1083025" y="1574025"/>
            <a:chExt cx="1834900" cy="2315200"/>
          </a:xfrm>
        </p:grpSpPr>
        <p:sp>
          <p:nvSpPr>
            <p:cNvPr id="1710" name="Google Shape;1710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sz="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1" name="Google Shape;1711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sz="1200" b="1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2" name="Google Shape;1712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13" name="Google Shape;1713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14" name="Google Shape;1714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15" name="Google Shape;1715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28"/>
          <p:cNvGrpSpPr/>
          <p:nvPr/>
        </p:nvGrpSpPr>
        <p:grpSpPr>
          <a:xfrm>
            <a:off x="4302291" y="1649564"/>
            <a:ext cx="2051418" cy="2588394"/>
            <a:chOff x="1083025" y="1574025"/>
            <a:chExt cx="1834900" cy="2315200"/>
          </a:xfrm>
        </p:grpSpPr>
        <p:sp>
          <p:nvSpPr>
            <p:cNvPr id="1717" name="Google Shape;1717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8" name="Google Shape;1718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sz="12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9" name="Google Shape;1719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20" name="Google Shape;1720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DADCE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21" name="Google Shape;1721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22" name="Google Shape;1722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3" name="Google Shape;1723;p28"/>
          <p:cNvGrpSpPr/>
          <p:nvPr/>
        </p:nvGrpSpPr>
        <p:grpSpPr>
          <a:xfrm>
            <a:off x="6217659" y="1649551"/>
            <a:ext cx="2051418" cy="2588394"/>
            <a:chOff x="1083025" y="1574025"/>
            <a:chExt cx="1834900" cy="2315200"/>
          </a:xfrm>
        </p:grpSpPr>
        <p:sp>
          <p:nvSpPr>
            <p:cNvPr id="1724" name="Google Shape;1724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20XX</a:t>
              </a:r>
              <a:endParaRPr sz="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25" name="Google Shape;1725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</a:t>
              </a:r>
              <a:endParaRPr sz="12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26" name="Google Shape;1726;p2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Lorem ipsum dolor sit amet, consectetur adipiscing.</a:t>
              </a:r>
              <a:endParaRPr sz="12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cxnSp>
          <p:nvCxnSpPr>
            <p:cNvPr id="1727" name="Google Shape;1727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DADCE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28" name="Google Shape;1728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29" name="Google Shape;1729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51" name="Picture 2" descr="https://lh5.googleusercontent.com/6pyEj7Nc7iVa8XC_SlgMZDLR8Hm187ajG2chZlq_9E4susQx-j7J5uZOvJecatY__5MzUzoBRB20vHKv0HVBX70gNBWbzM-m1c-vsH84zSw0ko9IYp5QlsGxw_YHIF7pFz4obXxwJAkFXL9qv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3" y="223871"/>
            <a:ext cx="2719518" cy="232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4" descr="https://lh5.googleusercontent.com/8M8YEFrZXuQ3PWCKIyJ7eWwN5wgczICR3WMfOk-vy0eMB7ucMIdChukKZv12bRmm33GjCuLi4cZsoDZqrFL_CoaRbb2r4rUqLxpnCPtmr_JHlyM4-BOUVAUrUS9XBW2IihLfpqnJ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3" y="2571750"/>
            <a:ext cx="2719518" cy="229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lh5.googleusercontent.com/L_YFj2r0uV-i7CMk8mCRcK1gul2SNRceM3H0BEuAvEiX76BEwS48J2Ojs5Gt1IGS9peyd1ejIJLF6mwLjjfwY1eRu65h3JrjrLYmLHpqEUSxpJGGvoGBTdD_stSURd48yNoyHgfUBVlVtpL9rw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3" y="195486"/>
            <a:ext cx="169545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5.googleusercontent.com/Iausynp7fmuph1lGnIXDNa3mt09Damif3mHZeWQnzhf3RL3sitmdDDnepQEu8Nnf3E7yZqbOL2MMDitJQX3oB3ImFvy6zbQwlHRpT41NGymtCtYGpAxgv3ze6yvbgAH7ZxSyoNy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3" y="2546986"/>
            <a:ext cx="1820419" cy="60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4.googleusercontent.com/mK8Q2ZcidgzdyCLyXsKqSyVge6mXMZAdKdjcirjJqwhKfCSyq-XBrPtqrwvg08rFDwGCw5l-DTD_2iFYre2-CaNGwHV4v-hULeJDAtNoNc_VCeZKJGQgiiGqOvyzL-5l2Sgm5Jw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04014"/>
            <a:ext cx="3006803" cy="491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28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29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1735" name="Google Shape;1735;p29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736" name="Google Shape;1736;p29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737" name="Google Shape;1737;p29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738" name="Google Shape;1738;p2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739" name="Google Shape;1739;p29"/>
          <p:cNvSpPr txBox="1">
            <a:spLocks noGrp="1"/>
          </p:cNvSpPr>
          <p:nvPr>
            <p:ph type="body" idx="1"/>
          </p:nvPr>
        </p:nvSpPr>
        <p:spPr>
          <a:xfrm>
            <a:off x="4572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1740" name="Google Shape;1740;p29"/>
          <p:cNvSpPr txBox="1">
            <a:spLocks noGrp="1"/>
          </p:cNvSpPr>
          <p:nvPr>
            <p:ph type="body" idx="2"/>
          </p:nvPr>
        </p:nvSpPr>
        <p:spPr>
          <a:xfrm>
            <a:off x="329025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1741" name="Google Shape;1741;p29"/>
          <p:cNvSpPr txBox="1">
            <a:spLocks noGrp="1"/>
          </p:cNvSpPr>
          <p:nvPr>
            <p:ph type="body" idx="3"/>
          </p:nvPr>
        </p:nvSpPr>
        <p:spPr>
          <a:xfrm>
            <a:off x="6123300" y="3367350"/>
            <a:ext cx="2563500" cy="134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31"/>
          <p:cNvSpPr txBox="1">
            <a:spLocks noGrp="1"/>
          </p:cNvSpPr>
          <p:nvPr>
            <p:ph type="body" idx="4294967295"/>
          </p:nvPr>
        </p:nvSpPr>
        <p:spPr>
          <a:xfrm>
            <a:off x="1238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Mobile project</a:t>
            </a:r>
            <a:endParaRPr sz="30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962" name="Google Shape;1962;p31"/>
          <p:cNvSpPr/>
          <p:nvPr/>
        </p:nvSpPr>
        <p:spPr>
          <a:xfrm>
            <a:off x="5300136" y="772185"/>
            <a:ext cx="1745400" cy="31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63" name="Google Shape;1963;p3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21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964" name="Google Shape;1964;p31"/>
          <p:cNvGrpSpPr/>
          <p:nvPr/>
        </p:nvGrpSpPr>
        <p:grpSpPr>
          <a:xfrm>
            <a:off x="5248684" y="413748"/>
            <a:ext cx="1842985" cy="3822716"/>
            <a:chOff x="2547150" y="238125"/>
            <a:chExt cx="2525675" cy="5238750"/>
          </a:xfrm>
        </p:grpSpPr>
        <p:sp>
          <p:nvSpPr>
            <p:cNvPr id="1965" name="Google Shape;1965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9" name="Google Shape;1969;p31"/>
          <p:cNvGrpSpPr/>
          <p:nvPr/>
        </p:nvGrpSpPr>
        <p:grpSpPr>
          <a:xfrm>
            <a:off x="6637552" y="2080650"/>
            <a:ext cx="1041945" cy="2747812"/>
            <a:chOff x="2217389" y="2145281"/>
            <a:chExt cx="771754" cy="2035265"/>
          </a:xfrm>
        </p:grpSpPr>
        <p:sp>
          <p:nvSpPr>
            <p:cNvPr id="1970" name="Google Shape;1970;p31"/>
            <p:cNvSpPr/>
            <p:nvPr/>
          </p:nvSpPr>
          <p:spPr>
            <a:xfrm>
              <a:off x="2315715" y="3791112"/>
              <a:ext cx="673428" cy="389434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1" name="Google Shape;1971;p31"/>
            <p:cNvSpPr/>
            <p:nvPr/>
          </p:nvSpPr>
          <p:spPr>
            <a:xfrm>
              <a:off x="2657140" y="3935803"/>
              <a:ext cx="195329" cy="151148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2" name="Google Shape;1972;p31"/>
            <p:cNvSpPr/>
            <p:nvPr/>
          </p:nvSpPr>
          <p:spPr>
            <a:xfrm>
              <a:off x="2658204" y="3985466"/>
              <a:ext cx="194361" cy="1015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3" name="Google Shape;1973;p31"/>
            <p:cNvSpPr/>
            <p:nvPr/>
          </p:nvSpPr>
          <p:spPr>
            <a:xfrm>
              <a:off x="2457350" y="3860101"/>
              <a:ext cx="195204" cy="145599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4" name="Google Shape;1974;p31"/>
            <p:cNvSpPr/>
            <p:nvPr/>
          </p:nvSpPr>
          <p:spPr>
            <a:xfrm>
              <a:off x="2457756" y="3906656"/>
              <a:ext cx="194361" cy="1015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5" name="Google Shape;1975;p31"/>
            <p:cNvSpPr/>
            <p:nvPr/>
          </p:nvSpPr>
          <p:spPr>
            <a:xfrm>
              <a:off x="2506461" y="2987362"/>
              <a:ext cx="335774" cy="964424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6" name="Google Shape;1976;p31"/>
            <p:cNvSpPr/>
            <p:nvPr/>
          </p:nvSpPr>
          <p:spPr>
            <a:xfrm>
              <a:off x="2582229" y="2387101"/>
              <a:ext cx="214978" cy="209526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7" name="Google Shape;1977;p31"/>
            <p:cNvSpPr/>
            <p:nvPr/>
          </p:nvSpPr>
          <p:spPr>
            <a:xfrm>
              <a:off x="2243240" y="2453762"/>
              <a:ext cx="324369" cy="463332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8" name="Google Shape;1978;p31"/>
            <p:cNvSpPr/>
            <p:nvPr/>
          </p:nvSpPr>
          <p:spPr>
            <a:xfrm>
              <a:off x="2217389" y="2839467"/>
              <a:ext cx="154799" cy="101310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9" name="Google Shape;1979;p31"/>
            <p:cNvSpPr/>
            <p:nvPr/>
          </p:nvSpPr>
          <p:spPr>
            <a:xfrm>
              <a:off x="2221873" y="2861121"/>
              <a:ext cx="101078" cy="8425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0" name="Google Shape;1980;p31"/>
            <p:cNvSpPr/>
            <p:nvPr/>
          </p:nvSpPr>
          <p:spPr>
            <a:xfrm>
              <a:off x="2506235" y="2416390"/>
              <a:ext cx="349666" cy="70398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1" name="Google Shape;1981;p31"/>
            <p:cNvSpPr/>
            <p:nvPr/>
          </p:nvSpPr>
          <p:spPr>
            <a:xfrm>
              <a:off x="2790960" y="2560359"/>
              <a:ext cx="135498" cy="621896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2" name="Google Shape;1982;p31"/>
            <p:cNvSpPr/>
            <p:nvPr/>
          </p:nvSpPr>
          <p:spPr>
            <a:xfrm>
              <a:off x="2573358" y="2169926"/>
              <a:ext cx="231959" cy="2829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3" name="Google Shape;1983;p31"/>
            <p:cNvSpPr/>
            <p:nvPr/>
          </p:nvSpPr>
          <p:spPr>
            <a:xfrm>
              <a:off x="2582180" y="2145281"/>
              <a:ext cx="245225" cy="242272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4" name="Google Shape;1984;p31"/>
            <p:cNvSpPr/>
            <p:nvPr/>
          </p:nvSpPr>
          <p:spPr>
            <a:xfrm>
              <a:off x="2773661" y="2522433"/>
              <a:ext cx="151929" cy="206815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5" name="Google Shape;1985;p31"/>
            <p:cNvSpPr/>
            <p:nvPr/>
          </p:nvSpPr>
          <p:spPr>
            <a:xfrm>
              <a:off x="2459309" y="2417031"/>
              <a:ext cx="123448" cy="199057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p32"/>
          <p:cNvSpPr/>
          <p:nvPr/>
        </p:nvSpPr>
        <p:spPr>
          <a:xfrm>
            <a:off x="5091723" y="920939"/>
            <a:ext cx="2264100" cy="29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91" name="Google Shape;1991;p3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22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1992" name="Google Shape;1992;p32"/>
          <p:cNvGrpSpPr/>
          <p:nvPr/>
        </p:nvGrpSpPr>
        <p:grpSpPr>
          <a:xfrm>
            <a:off x="5035361" y="585201"/>
            <a:ext cx="2384344" cy="3679174"/>
            <a:chOff x="2112475" y="238125"/>
            <a:chExt cx="3395050" cy="5238750"/>
          </a:xfrm>
        </p:grpSpPr>
        <p:sp>
          <p:nvSpPr>
            <p:cNvPr id="1993" name="Google Shape;1993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7" name="Google Shape;1997;p32"/>
          <p:cNvSpPr txBox="1">
            <a:spLocks noGrp="1"/>
          </p:cNvSpPr>
          <p:nvPr>
            <p:ph type="body" idx="4294967295"/>
          </p:nvPr>
        </p:nvSpPr>
        <p:spPr>
          <a:xfrm>
            <a:off x="1238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Tablet project</a:t>
            </a:r>
            <a:endParaRPr sz="30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1998" name="Google Shape;1998;p32"/>
          <p:cNvGrpSpPr/>
          <p:nvPr/>
        </p:nvGrpSpPr>
        <p:grpSpPr>
          <a:xfrm>
            <a:off x="6866152" y="2080650"/>
            <a:ext cx="1042234" cy="2747998"/>
            <a:chOff x="2217389" y="2145281"/>
            <a:chExt cx="771968" cy="2035404"/>
          </a:xfrm>
        </p:grpSpPr>
        <p:sp>
          <p:nvSpPr>
            <p:cNvPr id="1999" name="Google Shape;1999;p32"/>
            <p:cNvSpPr/>
            <p:nvPr/>
          </p:nvSpPr>
          <p:spPr>
            <a:xfrm>
              <a:off x="2315715" y="3791112"/>
              <a:ext cx="673642" cy="389572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32"/>
            <p:cNvSpPr/>
            <p:nvPr/>
          </p:nvSpPr>
          <p:spPr>
            <a:xfrm>
              <a:off x="2657140" y="3935803"/>
              <a:ext cx="195392" cy="151201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32"/>
            <p:cNvSpPr/>
            <p:nvPr/>
          </p:nvSpPr>
          <p:spPr>
            <a:xfrm>
              <a:off x="2658204" y="3985466"/>
              <a:ext cx="194423" cy="10160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32"/>
            <p:cNvSpPr/>
            <p:nvPr/>
          </p:nvSpPr>
          <p:spPr>
            <a:xfrm>
              <a:off x="2457350" y="3860101"/>
              <a:ext cx="195266" cy="145651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Google Shape;2003;p32"/>
            <p:cNvSpPr/>
            <p:nvPr/>
          </p:nvSpPr>
          <p:spPr>
            <a:xfrm>
              <a:off x="2457756" y="3906656"/>
              <a:ext cx="194423" cy="101614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32"/>
            <p:cNvSpPr/>
            <p:nvPr/>
          </p:nvSpPr>
          <p:spPr>
            <a:xfrm>
              <a:off x="2506461" y="2987362"/>
              <a:ext cx="335881" cy="96476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32"/>
            <p:cNvSpPr/>
            <p:nvPr/>
          </p:nvSpPr>
          <p:spPr>
            <a:xfrm>
              <a:off x="2582229" y="2387101"/>
              <a:ext cx="215046" cy="209600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32"/>
            <p:cNvSpPr/>
            <p:nvPr/>
          </p:nvSpPr>
          <p:spPr>
            <a:xfrm>
              <a:off x="2243240" y="2453762"/>
              <a:ext cx="324472" cy="46349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32"/>
            <p:cNvSpPr/>
            <p:nvPr/>
          </p:nvSpPr>
          <p:spPr>
            <a:xfrm>
              <a:off x="2217389" y="2839467"/>
              <a:ext cx="154848" cy="10134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32"/>
            <p:cNvSpPr/>
            <p:nvPr/>
          </p:nvSpPr>
          <p:spPr>
            <a:xfrm>
              <a:off x="2221873" y="2861121"/>
              <a:ext cx="101110" cy="84281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32"/>
            <p:cNvSpPr/>
            <p:nvPr/>
          </p:nvSpPr>
          <p:spPr>
            <a:xfrm>
              <a:off x="2506235" y="2416390"/>
              <a:ext cx="349777" cy="704234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32"/>
            <p:cNvSpPr/>
            <p:nvPr/>
          </p:nvSpPr>
          <p:spPr>
            <a:xfrm>
              <a:off x="2790960" y="2560359"/>
              <a:ext cx="135542" cy="62211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1" name="Google Shape;2011;p32"/>
            <p:cNvSpPr/>
            <p:nvPr/>
          </p:nvSpPr>
          <p:spPr>
            <a:xfrm>
              <a:off x="2573358" y="2169926"/>
              <a:ext cx="232033" cy="28307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2" name="Google Shape;2012;p32"/>
            <p:cNvSpPr/>
            <p:nvPr/>
          </p:nvSpPr>
          <p:spPr>
            <a:xfrm>
              <a:off x="2582180" y="2145281"/>
              <a:ext cx="245303" cy="242358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32"/>
            <p:cNvSpPr/>
            <p:nvPr/>
          </p:nvSpPr>
          <p:spPr>
            <a:xfrm>
              <a:off x="2773661" y="2522433"/>
              <a:ext cx="151977" cy="206889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32"/>
            <p:cNvSpPr/>
            <p:nvPr/>
          </p:nvSpPr>
          <p:spPr>
            <a:xfrm>
              <a:off x="2459309" y="2417031"/>
              <a:ext cx="123487" cy="199128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3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23</a:t>
            </a:fld>
            <a:endParaRPr>
              <a:solidFill>
                <a:schemeClr val="accent2"/>
              </a:solidFill>
            </a:endParaRPr>
          </a:p>
        </p:txBody>
      </p:sp>
      <p:grpSp>
        <p:nvGrpSpPr>
          <p:cNvPr id="2020" name="Google Shape;2020;p33"/>
          <p:cNvGrpSpPr/>
          <p:nvPr/>
        </p:nvGrpSpPr>
        <p:grpSpPr>
          <a:xfrm>
            <a:off x="3824899" y="1241117"/>
            <a:ext cx="4542205" cy="2661224"/>
            <a:chOff x="1177450" y="241631"/>
            <a:chExt cx="6173152" cy="3616776"/>
          </a:xfrm>
        </p:grpSpPr>
        <p:sp>
          <p:nvSpPr>
            <p:cNvPr id="2021" name="Google Shape;20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chemeClr val="lt1"/>
                </a:gs>
                <a:gs pos="100000">
                  <a:schemeClr val="l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  <a:effectLst>
              <a:outerShdw blurRad="100013" dist="28575" dir="5400000" algn="bl" rotWithShape="0">
                <a:srgbClr val="38226D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5" name="Google Shape;2025;p33"/>
          <p:cNvSpPr txBox="1">
            <a:spLocks noGrp="1"/>
          </p:cNvSpPr>
          <p:nvPr>
            <p:ph type="body" idx="4294967295"/>
          </p:nvPr>
        </p:nvSpPr>
        <p:spPr>
          <a:xfrm>
            <a:off x="476250" y="1528175"/>
            <a:ext cx="2997000" cy="20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Desktop project</a:t>
            </a:r>
            <a:endParaRPr sz="300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Show and explain your web, app or software projects using these gadget templates.</a:t>
            </a:r>
            <a:endParaRPr sz="2400">
              <a:solidFill>
                <a:schemeClr val="lt1"/>
              </a:solidFill>
            </a:endParaRPr>
          </a:p>
        </p:txBody>
      </p:sp>
      <p:grpSp>
        <p:nvGrpSpPr>
          <p:cNvPr id="2026" name="Google Shape;2026;p33"/>
          <p:cNvGrpSpPr/>
          <p:nvPr/>
        </p:nvGrpSpPr>
        <p:grpSpPr>
          <a:xfrm>
            <a:off x="7531342" y="2825005"/>
            <a:ext cx="1214233" cy="1885000"/>
            <a:chOff x="6492887" y="4126007"/>
            <a:chExt cx="271993" cy="422295"/>
          </a:xfrm>
        </p:grpSpPr>
        <p:sp>
          <p:nvSpPr>
            <p:cNvPr id="2027" name="Google Shape;2027;p33"/>
            <p:cNvSpPr/>
            <p:nvPr/>
          </p:nvSpPr>
          <p:spPr>
            <a:xfrm rot="10800000">
              <a:off x="6492887" y="4392220"/>
              <a:ext cx="271993" cy="156082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3"/>
            <p:cNvSpPr/>
            <p:nvPr/>
          </p:nvSpPr>
          <p:spPr>
            <a:xfrm flipH="1">
              <a:off x="6563431" y="4299082"/>
              <a:ext cx="180447" cy="104443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3"/>
            <p:cNvSpPr/>
            <p:nvPr/>
          </p:nvSpPr>
          <p:spPr>
            <a:xfrm flipH="1">
              <a:off x="6653655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0" name="Google Shape;2030;p33"/>
            <p:cNvSpPr/>
            <p:nvPr/>
          </p:nvSpPr>
          <p:spPr>
            <a:xfrm flipH="1">
              <a:off x="6563431" y="4351284"/>
              <a:ext cx="90223" cy="156685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6631565" y="4127172"/>
              <a:ext cx="91680" cy="13403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6638516" y="4126007"/>
              <a:ext cx="43914" cy="5411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6647100" y="4184749"/>
              <a:ext cx="54168" cy="6062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6554604" y="4208935"/>
              <a:ext cx="102224" cy="145520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6631332" y="4204595"/>
              <a:ext cx="78964" cy="10415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6645396" y="4130153"/>
              <a:ext cx="58090" cy="71561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6647754" y="4129873"/>
              <a:ext cx="58319" cy="5488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6577749" y="4490229"/>
              <a:ext cx="45861" cy="34982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6577951" y="4501389"/>
              <a:ext cx="45653" cy="2383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6554804" y="4475155"/>
              <a:ext cx="41980" cy="32521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6554997" y="4485886"/>
              <a:ext cx="41814" cy="2182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6570371" y="4307401"/>
              <a:ext cx="99964" cy="172414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6597627" y="4307742"/>
              <a:ext cx="99521" cy="186686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6560564" y="4295988"/>
              <a:ext cx="148825" cy="13699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6680201" y="4215053"/>
              <a:ext cx="51721" cy="181324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6690335" y="4212768"/>
              <a:ext cx="31273" cy="3977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6629015" y="4204538"/>
              <a:ext cx="26751" cy="28086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8" name="Google Shape;2048;p33"/>
            <p:cNvGrpSpPr/>
            <p:nvPr/>
          </p:nvGrpSpPr>
          <p:grpSpPr>
            <a:xfrm>
              <a:off x="6551528" y="4270928"/>
              <a:ext cx="147953" cy="112133"/>
              <a:chOff x="6621095" y="1452181"/>
              <a:chExt cx="330894" cy="250785"/>
            </a:xfrm>
          </p:grpSpPr>
          <p:sp>
            <p:nvSpPr>
              <p:cNvPr id="2049" name="Google Shape;2049;p33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0" name="Google Shape;2050;p33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1" name="Google Shape;2051;p33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2" name="Google Shape;2052;p33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3" name="Google Shape;2053;p33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54" name="Google Shape;2054;p33"/>
          <p:cNvSpPr/>
          <p:nvPr/>
        </p:nvSpPr>
        <p:spPr>
          <a:xfrm>
            <a:off x="4329725" y="1397200"/>
            <a:ext cx="3519000" cy="22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Place your screenshot here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2060" name="Google Shape;2060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61" name="Google Shape;2061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8" name="Google Shape;2118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19" name="Google Shape;2119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20" name="Google Shape;2120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23" name="Google Shape;2123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24" name="Google Shape;2124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5" name="Google Shape;2125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26" name="Google Shape;2126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90" name="Google Shape;2190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191" name="Google Shape;2191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192" name="Google Shape;2192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3" name="Google Shape;2193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4" name="Google Shape;2194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5" name="Google Shape;2195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6" name="Google Shape;2196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97" name="Google Shape;2197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00" name="Google Shape;2200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6" name="Google Shape;2206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07" name="Google Shape;2207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at: 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@username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user@mail.me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p3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2213" name="Google Shape;2213;p35"/>
          <p:cNvSpPr txBox="1">
            <a:spLocks noGrp="1"/>
          </p:cNvSpPr>
          <p:nvPr>
            <p:ph type="body" idx="1"/>
          </p:nvPr>
        </p:nvSpPr>
        <p:spPr>
          <a:xfrm>
            <a:off x="457200" y="1462350"/>
            <a:ext cx="81918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Illustrations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Sergei Tikhonov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5"/>
              </a:rPr>
              <a:t>Unsplash</a:t>
            </a:r>
            <a:endParaRPr sz="2400"/>
          </a:p>
        </p:txBody>
      </p:sp>
      <p:sp>
        <p:nvSpPr>
          <p:cNvPr id="2214" name="Google Shape;2214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3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2220" name="Google Shape;2220;p3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Titles: Raleway</a:t>
            </a:r>
            <a:endParaRPr sz="180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Body copy: Barlow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https://www.fontsquirrel.com/fonts/raleway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https://www.fontsquirrel.com/fonts/barlow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21" name="Google Shape;2221;p36"/>
          <p:cNvSpPr txBox="1"/>
          <p:nvPr/>
        </p:nvSpPr>
        <p:spPr>
          <a:xfrm>
            <a:off x="457200" y="4400250"/>
            <a:ext cx="8191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Barlow"/>
                <a:ea typeface="Barlow"/>
                <a:cs typeface="Barlow"/>
                <a:sym typeface="Barlow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4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22" name="Google Shape;2222;p3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3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2228" name="Google Shape;2228;p37"/>
          <p:cNvGrpSpPr/>
          <p:nvPr/>
        </p:nvGrpSpPr>
        <p:grpSpPr>
          <a:xfrm>
            <a:off x="2343926" y="272752"/>
            <a:ext cx="1782756" cy="1850564"/>
            <a:chOff x="2012475" y="393272"/>
            <a:chExt cx="4440240" cy="4609126"/>
          </a:xfrm>
        </p:grpSpPr>
        <p:sp>
          <p:nvSpPr>
            <p:cNvPr id="2229" name="Google Shape;2229;p37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0" name="Google Shape;2230;p37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1" name="Google Shape;2231;p37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2" name="Google Shape;2232;p37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3" name="Google Shape;2233;p37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4" name="Google Shape;2234;p37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5" name="Google Shape;2235;p37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6" name="Google Shape;2236;p37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7" name="Google Shape;2237;p37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8" name="Google Shape;2238;p37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9" name="Google Shape;2239;p37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0" name="Google Shape;2240;p37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1" name="Google Shape;2241;p37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2" name="Google Shape;2242;p37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243;p37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4" name="Google Shape;2244;p37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5" name="Google Shape;2245;p37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6" name="Google Shape;2246;p37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7" name="Google Shape;2247;p37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37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9" name="Google Shape;2249;p37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0" name="Google Shape;2250;p37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1" name="Google Shape;2251;p37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2" name="Google Shape;2252;p37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3" name="Google Shape;2253;p37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4" name="Google Shape;2254;p37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5" name="Google Shape;2255;p37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6" name="Google Shape;2256;p37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7" name="Google Shape;2257;p37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8" name="Google Shape;2258;p37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9" name="Google Shape;2259;p37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0" name="Google Shape;2260;p37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261;p37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2" name="Google Shape;2262;p37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3" name="Google Shape;2263;p37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4" name="Google Shape;2264;p37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5" name="Google Shape;2265;p37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6" name="Google Shape;2266;p37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7" name="Google Shape;2267;p37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8" name="Google Shape;2268;p37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9" name="Google Shape;2269;p37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0" name="Google Shape;2270;p37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1" name="Google Shape;2271;p37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2" name="Google Shape;2272;p37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3" name="Google Shape;2273;p37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4" name="Google Shape;2274;p37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5" name="Google Shape;2275;p37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6" name="Google Shape;2276;p37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7" name="Google Shape;2277;p37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8" name="Google Shape;2278;p37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9" name="Google Shape;2279;p37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0" name="Google Shape;2280;p37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1" name="Google Shape;2281;p37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2" name="Google Shape;2282;p37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3" name="Google Shape;2283;p37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4" name="Google Shape;2284;p37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5" name="Google Shape;2285;p37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6" name="Google Shape;2286;p37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7" name="Google Shape;2287;p37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8" name="Google Shape;2288;p37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9" name="Google Shape;2289;p37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0" name="Google Shape;2290;p37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1" name="Google Shape;2291;p37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2" name="Google Shape;2292;p37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3" name="Google Shape;2293;p37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4" name="Google Shape;2294;p37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5" name="Google Shape;2295;p37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6" name="Google Shape;2296;p37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7" name="Google Shape;2297;p37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8" name="Google Shape;2298;p37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9" name="Google Shape;2299;p37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37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37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37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37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37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37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37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7" name="Google Shape;2307;p37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8" name="Google Shape;2308;p37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9" name="Google Shape;2309;p37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0" name="Google Shape;2310;p37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1" name="Google Shape;2311;p37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2" name="Google Shape;2312;p37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3" name="Google Shape;2313;p37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4" name="Google Shape;2314;p37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5" name="Google Shape;2315;p37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6" name="Google Shape;2316;p37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7" name="Google Shape;2317;p37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8" name="Google Shape;2318;p37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9" name="Google Shape;2319;p37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0" name="Google Shape;2320;p37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p37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2" name="Google Shape;2322;p37"/>
          <p:cNvGrpSpPr/>
          <p:nvPr/>
        </p:nvGrpSpPr>
        <p:grpSpPr>
          <a:xfrm>
            <a:off x="4562360" y="368824"/>
            <a:ext cx="1641691" cy="1754492"/>
            <a:chOff x="1926580" y="602477"/>
            <a:chExt cx="4456273" cy="4762466"/>
          </a:xfrm>
        </p:grpSpPr>
        <p:sp>
          <p:nvSpPr>
            <p:cNvPr id="2323" name="Google Shape;2323;p37"/>
            <p:cNvSpPr/>
            <p:nvPr/>
          </p:nvSpPr>
          <p:spPr>
            <a:xfrm>
              <a:off x="4352367" y="1409287"/>
              <a:ext cx="1407834" cy="1779317"/>
            </a:xfrm>
            <a:custGeom>
              <a:avLst/>
              <a:gdLst/>
              <a:ahLst/>
              <a:cxnLst/>
              <a:rect l="l" t="t" r="r" b="b"/>
              <a:pathLst>
                <a:path w="1407834" h="1779317" extrusionOk="0">
                  <a:moveTo>
                    <a:pt x="1367440" y="1774437"/>
                  </a:moveTo>
                  <a:lnTo>
                    <a:pt x="40490" y="1006627"/>
                  </a:lnTo>
                  <a:cubicBezTo>
                    <a:pt x="18059" y="993768"/>
                    <a:pt x="0" y="959002"/>
                    <a:pt x="0" y="929188"/>
                  </a:cubicBezTo>
                  <a:lnTo>
                    <a:pt x="0" y="35458"/>
                  </a:lnTo>
                  <a:cubicBezTo>
                    <a:pt x="0" y="5645"/>
                    <a:pt x="18059" y="-8071"/>
                    <a:pt x="40490" y="4883"/>
                  </a:cubicBezTo>
                  <a:lnTo>
                    <a:pt x="1367440" y="772598"/>
                  </a:lnTo>
                  <a:cubicBezTo>
                    <a:pt x="1389776" y="785551"/>
                    <a:pt x="1407835" y="820223"/>
                    <a:pt x="1407835" y="850131"/>
                  </a:cubicBezTo>
                  <a:lnTo>
                    <a:pt x="1407835" y="1743767"/>
                  </a:lnTo>
                  <a:cubicBezTo>
                    <a:pt x="1407835" y="1773675"/>
                    <a:pt x="1389776" y="1787391"/>
                    <a:pt x="1367440" y="1774437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4" name="Google Shape;2324;p37"/>
            <p:cNvSpPr/>
            <p:nvPr/>
          </p:nvSpPr>
          <p:spPr>
            <a:xfrm>
              <a:off x="4492846" y="1745654"/>
              <a:ext cx="1118701" cy="793785"/>
            </a:xfrm>
            <a:custGeom>
              <a:avLst/>
              <a:gdLst/>
              <a:ahLst/>
              <a:cxnLst/>
              <a:rect l="l" t="t" r="r" b="b"/>
              <a:pathLst>
                <a:path w="1118701" h="793785" extrusionOk="0">
                  <a:moveTo>
                    <a:pt x="1073650" y="788370"/>
                  </a:moveTo>
                  <a:lnTo>
                    <a:pt x="45147" y="193344"/>
                  </a:lnTo>
                  <a:cubicBezTo>
                    <a:pt x="20245" y="178866"/>
                    <a:pt x="0" y="140194"/>
                    <a:pt x="0" y="106952"/>
                  </a:cubicBezTo>
                  <a:lnTo>
                    <a:pt x="0" y="39610"/>
                  </a:lnTo>
                  <a:cubicBezTo>
                    <a:pt x="0" y="6273"/>
                    <a:pt x="20245" y="-8967"/>
                    <a:pt x="45147" y="5415"/>
                  </a:cubicBezTo>
                  <a:lnTo>
                    <a:pt x="1073650" y="600442"/>
                  </a:lnTo>
                  <a:cubicBezTo>
                    <a:pt x="1098552" y="614825"/>
                    <a:pt x="1118702" y="653496"/>
                    <a:pt x="1118702" y="686834"/>
                  </a:cubicBezTo>
                  <a:lnTo>
                    <a:pt x="1118702" y="754176"/>
                  </a:lnTo>
                  <a:cubicBezTo>
                    <a:pt x="1118702" y="787513"/>
                    <a:pt x="1098552" y="802753"/>
                    <a:pt x="1073650" y="7883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5" name="Google Shape;2325;p37"/>
            <p:cNvSpPr/>
            <p:nvPr/>
          </p:nvSpPr>
          <p:spPr>
            <a:xfrm>
              <a:off x="3766118" y="879295"/>
              <a:ext cx="2497551" cy="3394041"/>
            </a:xfrm>
            <a:custGeom>
              <a:avLst/>
              <a:gdLst/>
              <a:ahLst/>
              <a:cxnLst/>
              <a:rect l="l" t="t" r="r" b="b"/>
              <a:pathLst>
                <a:path w="2497551" h="3394041" extrusionOk="0">
                  <a:moveTo>
                    <a:pt x="2437193" y="3386756"/>
                  </a:moveTo>
                  <a:lnTo>
                    <a:pt x="60355" y="2011346"/>
                  </a:lnTo>
                  <a:cubicBezTo>
                    <a:pt x="26993" y="1992296"/>
                    <a:pt x="0" y="1940289"/>
                    <a:pt x="0" y="1895808"/>
                  </a:cubicBezTo>
                  <a:lnTo>
                    <a:pt x="0" y="53006"/>
                  </a:lnTo>
                  <a:cubicBezTo>
                    <a:pt x="0" y="8429"/>
                    <a:pt x="26993" y="-12050"/>
                    <a:pt x="60355" y="7286"/>
                  </a:cubicBezTo>
                  <a:lnTo>
                    <a:pt x="2437193" y="1382696"/>
                  </a:lnTo>
                  <a:cubicBezTo>
                    <a:pt x="2470554" y="1401746"/>
                    <a:pt x="2497548" y="1453752"/>
                    <a:pt x="2497548" y="1498234"/>
                  </a:cubicBezTo>
                  <a:lnTo>
                    <a:pt x="2497548" y="3341036"/>
                  </a:lnTo>
                  <a:cubicBezTo>
                    <a:pt x="2497928" y="3385613"/>
                    <a:pt x="2470934" y="3406092"/>
                    <a:pt x="2437193" y="338675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6" name="Google Shape;2326;p37"/>
            <p:cNvSpPr/>
            <p:nvPr/>
          </p:nvSpPr>
          <p:spPr>
            <a:xfrm>
              <a:off x="3744257" y="892344"/>
              <a:ext cx="2498022" cy="3393845"/>
            </a:xfrm>
            <a:custGeom>
              <a:avLst/>
              <a:gdLst/>
              <a:ahLst/>
              <a:cxnLst/>
              <a:rect l="l" t="t" r="r" b="b"/>
              <a:pathLst>
                <a:path w="2498022" h="3393845" extrusionOk="0">
                  <a:moveTo>
                    <a:pt x="2437668" y="3386756"/>
                  </a:moveTo>
                  <a:lnTo>
                    <a:pt x="60450" y="2010965"/>
                  </a:lnTo>
                  <a:cubicBezTo>
                    <a:pt x="27088" y="1991915"/>
                    <a:pt x="0" y="1939908"/>
                    <a:pt x="0" y="1895331"/>
                  </a:cubicBezTo>
                  <a:lnTo>
                    <a:pt x="0" y="53006"/>
                  </a:lnTo>
                  <a:cubicBezTo>
                    <a:pt x="0" y="8429"/>
                    <a:pt x="27088" y="-12050"/>
                    <a:pt x="60450" y="7286"/>
                  </a:cubicBezTo>
                  <a:lnTo>
                    <a:pt x="2437668" y="1382696"/>
                  </a:lnTo>
                  <a:cubicBezTo>
                    <a:pt x="2471030" y="1401746"/>
                    <a:pt x="2498023" y="1453752"/>
                    <a:pt x="2498023" y="1498329"/>
                  </a:cubicBezTo>
                  <a:lnTo>
                    <a:pt x="2498023" y="3340655"/>
                  </a:lnTo>
                  <a:cubicBezTo>
                    <a:pt x="2498023" y="3385136"/>
                    <a:pt x="2471030" y="3405806"/>
                    <a:pt x="2437668" y="338675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7" name="Google Shape;2327;p37"/>
            <p:cNvSpPr/>
            <p:nvPr/>
          </p:nvSpPr>
          <p:spPr>
            <a:xfrm>
              <a:off x="3740075" y="894303"/>
              <a:ext cx="2498022" cy="3394082"/>
            </a:xfrm>
            <a:custGeom>
              <a:avLst/>
              <a:gdLst/>
              <a:ahLst/>
              <a:cxnLst/>
              <a:rect l="l" t="t" r="r" b="b"/>
              <a:pathLst>
                <a:path w="2498022" h="3394082" extrusionOk="0">
                  <a:moveTo>
                    <a:pt x="2437668" y="3386797"/>
                  </a:moveTo>
                  <a:lnTo>
                    <a:pt x="60450" y="2011387"/>
                  </a:lnTo>
                  <a:cubicBezTo>
                    <a:pt x="27088" y="1992337"/>
                    <a:pt x="0" y="1940330"/>
                    <a:pt x="0" y="1895753"/>
                  </a:cubicBezTo>
                  <a:lnTo>
                    <a:pt x="0" y="52951"/>
                  </a:lnTo>
                  <a:cubicBezTo>
                    <a:pt x="0" y="8470"/>
                    <a:pt x="27088" y="-12009"/>
                    <a:pt x="60450" y="7231"/>
                  </a:cubicBezTo>
                  <a:lnTo>
                    <a:pt x="2437668" y="1382641"/>
                  </a:lnTo>
                  <a:cubicBezTo>
                    <a:pt x="2470935" y="1401691"/>
                    <a:pt x="2498023" y="1453698"/>
                    <a:pt x="2498023" y="1498275"/>
                  </a:cubicBezTo>
                  <a:lnTo>
                    <a:pt x="2498023" y="3341077"/>
                  </a:lnTo>
                  <a:cubicBezTo>
                    <a:pt x="2498023" y="3385654"/>
                    <a:pt x="2470935" y="3406132"/>
                    <a:pt x="2437668" y="338679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8" name="Google Shape;2328;p37"/>
            <p:cNvSpPr/>
            <p:nvPr/>
          </p:nvSpPr>
          <p:spPr>
            <a:xfrm>
              <a:off x="3770110" y="934160"/>
              <a:ext cx="2435672" cy="3234830"/>
            </a:xfrm>
            <a:custGeom>
              <a:avLst/>
              <a:gdLst/>
              <a:ahLst/>
              <a:cxnLst/>
              <a:rect l="l" t="t" r="r" b="b"/>
              <a:pathLst>
                <a:path w="2435672" h="3234830" extrusionOk="0">
                  <a:moveTo>
                    <a:pt x="2435292" y="3234830"/>
                  </a:moveTo>
                  <a:lnTo>
                    <a:pt x="0" y="1825988"/>
                  </a:lnTo>
                  <a:lnTo>
                    <a:pt x="1426" y="20714"/>
                  </a:lnTo>
                  <a:cubicBezTo>
                    <a:pt x="1426" y="2236"/>
                    <a:pt x="14352" y="-5289"/>
                    <a:pt x="29940" y="3950"/>
                  </a:cubicBezTo>
                  <a:lnTo>
                    <a:pt x="2407158" y="1379360"/>
                  </a:lnTo>
                  <a:cubicBezTo>
                    <a:pt x="2424086" y="1390600"/>
                    <a:pt x="2434674" y="1409231"/>
                    <a:pt x="2435672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9" name="Google Shape;2329;p37"/>
            <p:cNvSpPr/>
            <p:nvPr/>
          </p:nvSpPr>
          <p:spPr>
            <a:xfrm>
              <a:off x="3770110" y="934160"/>
              <a:ext cx="2435006" cy="3234925"/>
            </a:xfrm>
            <a:custGeom>
              <a:avLst/>
              <a:gdLst/>
              <a:ahLst/>
              <a:cxnLst/>
              <a:rect l="l" t="t" r="r" b="b"/>
              <a:pathLst>
                <a:path w="2435006" h="3234925" extrusionOk="0">
                  <a:moveTo>
                    <a:pt x="2434532" y="3234926"/>
                  </a:moveTo>
                  <a:lnTo>
                    <a:pt x="0" y="1826083"/>
                  </a:lnTo>
                  <a:lnTo>
                    <a:pt x="760" y="20714"/>
                  </a:lnTo>
                  <a:cubicBezTo>
                    <a:pt x="760" y="2236"/>
                    <a:pt x="13687" y="-5289"/>
                    <a:pt x="29274" y="3950"/>
                  </a:cubicBezTo>
                  <a:lnTo>
                    <a:pt x="2406493" y="1379360"/>
                  </a:lnTo>
                  <a:cubicBezTo>
                    <a:pt x="2423411" y="1390609"/>
                    <a:pt x="2433990" y="1409240"/>
                    <a:pt x="2435007" y="14295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0" name="Google Shape;2330;p37"/>
            <p:cNvSpPr/>
            <p:nvPr/>
          </p:nvSpPr>
          <p:spPr>
            <a:xfrm>
              <a:off x="6215951" y="4191660"/>
              <a:ext cx="26328" cy="93440"/>
            </a:xfrm>
            <a:custGeom>
              <a:avLst/>
              <a:gdLst/>
              <a:ahLst/>
              <a:cxnLst/>
              <a:rect l="l" t="t" r="r" b="b"/>
              <a:pathLst>
                <a:path w="26328" h="93440" extrusionOk="0">
                  <a:moveTo>
                    <a:pt x="0" y="93440"/>
                  </a:moveTo>
                  <a:lnTo>
                    <a:pt x="26328" y="78200"/>
                  </a:lnTo>
                  <a:lnTo>
                    <a:pt x="14922" y="0"/>
                  </a:lnTo>
                  <a:lnTo>
                    <a:pt x="0" y="9344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1" name="Google Shape;2331;p37"/>
            <p:cNvSpPr/>
            <p:nvPr/>
          </p:nvSpPr>
          <p:spPr>
            <a:xfrm>
              <a:off x="3761840" y="882675"/>
              <a:ext cx="63206" cy="27150"/>
            </a:xfrm>
            <a:custGeom>
              <a:avLst/>
              <a:gdLst/>
              <a:ahLst/>
              <a:cxnLst/>
              <a:rect l="l" t="t" r="r" b="b"/>
              <a:pathLst>
                <a:path w="63206" h="27150" extrusionOk="0">
                  <a:moveTo>
                    <a:pt x="0" y="15049"/>
                  </a:moveTo>
                  <a:lnTo>
                    <a:pt x="25948" y="0"/>
                  </a:lnTo>
                  <a:lnTo>
                    <a:pt x="63206" y="21336"/>
                  </a:lnTo>
                  <a:cubicBezTo>
                    <a:pt x="63206" y="21336"/>
                    <a:pt x="23477" y="27337"/>
                    <a:pt x="22526" y="27146"/>
                  </a:cubicBezTo>
                  <a:cubicBezTo>
                    <a:pt x="21576" y="26956"/>
                    <a:pt x="0" y="15049"/>
                    <a:pt x="0" y="1504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2" name="Google Shape;2332;p37"/>
            <p:cNvSpPr/>
            <p:nvPr/>
          </p:nvSpPr>
          <p:spPr>
            <a:xfrm>
              <a:off x="1985051" y="2961416"/>
              <a:ext cx="4154298" cy="2403527"/>
            </a:xfrm>
            <a:custGeom>
              <a:avLst/>
              <a:gdLst/>
              <a:ahLst/>
              <a:cxnLst/>
              <a:rect l="l" t="t" r="r" b="b"/>
              <a:pathLst>
                <a:path w="4154298" h="2403527" extrusionOk="0">
                  <a:moveTo>
                    <a:pt x="2399727" y="2390484"/>
                  </a:moveTo>
                  <a:lnTo>
                    <a:pt x="22508" y="1015074"/>
                  </a:lnTo>
                  <a:cubicBezTo>
                    <a:pt x="-10853" y="996024"/>
                    <a:pt x="-6671" y="962115"/>
                    <a:pt x="32013" y="939826"/>
                  </a:cubicBezTo>
                  <a:lnTo>
                    <a:pt x="1624524" y="18378"/>
                  </a:lnTo>
                  <a:cubicBezTo>
                    <a:pt x="1662543" y="-3815"/>
                    <a:pt x="1721282" y="-6292"/>
                    <a:pt x="1754548" y="13044"/>
                  </a:cubicBezTo>
                  <a:lnTo>
                    <a:pt x="4131861" y="1388454"/>
                  </a:lnTo>
                  <a:cubicBezTo>
                    <a:pt x="4165128" y="1407504"/>
                    <a:pt x="4160946" y="1441413"/>
                    <a:pt x="4122357" y="1463701"/>
                  </a:cubicBezTo>
                  <a:lnTo>
                    <a:pt x="2529751" y="2385150"/>
                  </a:lnTo>
                  <a:cubicBezTo>
                    <a:pt x="2491257" y="2407343"/>
                    <a:pt x="2432993" y="2409820"/>
                    <a:pt x="2399727" y="23904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3" name="Google Shape;2333;p37"/>
            <p:cNvSpPr/>
            <p:nvPr/>
          </p:nvSpPr>
          <p:spPr>
            <a:xfrm>
              <a:off x="2036757" y="2930659"/>
              <a:ext cx="4154369" cy="2403042"/>
            </a:xfrm>
            <a:custGeom>
              <a:avLst/>
              <a:gdLst/>
              <a:ahLst/>
              <a:cxnLst/>
              <a:rect l="l" t="t" r="r" b="b"/>
              <a:pathLst>
                <a:path w="4154369" h="2403042" extrusionOk="0">
                  <a:moveTo>
                    <a:pt x="2399917" y="2389999"/>
                  </a:moveTo>
                  <a:lnTo>
                    <a:pt x="22508" y="1015065"/>
                  </a:lnTo>
                  <a:cubicBezTo>
                    <a:pt x="-10853" y="996015"/>
                    <a:pt x="-6671" y="962106"/>
                    <a:pt x="32013" y="939818"/>
                  </a:cubicBezTo>
                  <a:lnTo>
                    <a:pt x="1624524" y="18464"/>
                  </a:lnTo>
                  <a:cubicBezTo>
                    <a:pt x="1662543" y="-3824"/>
                    <a:pt x="1721282" y="-6301"/>
                    <a:pt x="1754643" y="13035"/>
                  </a:cubicBezTo>
                  <a:lnTo>
                    <a:pt x="4131861" y="1388445"/>
                  </a:lnTo>
                  <a:cubicBezTo>
                    <a:pt x="4165223" y="1407495"/>
                    <a:pt x="4161041" y="1441404"/>
                    <a:pt x="4122357" y="1463693"/>
                  </a:cubicBezTo>
                  <a:lnTo>
                    <a:pt x="2530036" y="2384665"/>
                  </a:lnTo>
                  <a:cubicBezTo>
                    <a:pt x="2491542" y="2406858"/>
                    <a:pt x="2433278" y="2409335"/>
                    <a:pt x="2399917" y="238999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4" name="Google Shape;2334;p37"/>
            <p:cNvSpPr/>
            <p:nvPr/>
          </p:nvSpPr>
          <p:spPr>
            <a:xfrm>
              <a:off x="2036929" y="3869239"/>
              <a:ext cx="50374" cy="44958"/>
            </a:xfrm>
            <a:custGeom>
              <a:avLst/>
              <a:gdLst/>
              <a:ahLst/>
              <a:cxnLst/>
              <a:rect l="l" t="t" r="r" b="b"/>
              <a:pathLst>
                <a:path w="50374" h="44958" extrusionOk="0">
                  <a:moveTo>
                    <a:pt x="0" y="44958"/>
                  </a:moveTo>
                  <a:lnTo>
                    <a:pt x="0" y="0"/>
                  </a:lnTo>
                  <a:lnTo>
                    <a:pt x="50375" y="21146"/>
                  </a:lnTo>
                  <a:lnTo>
                    <a:pt x="0" y="44958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5" name="Google Shape;2335;p37"/>
            <p:cNvSpPr/>
            <p:nvPr/>
          </p:nvSpPr>
          <p:spPr>
            <a:xfrm>
              <a:off x="6153886" y="4308341"/>
              <a:ext cx="37258" cy="49244"/>
            </a:xfrm>
            <a:custGeom>
              <a:avLst/>
              <a:gdLst/>
              <a:ahLst/>
              <a:cxnLst/>
              <a:rect l="l" t="t" r="r" b="b"/>
              <a:pathLst>
                <a:path w="37258" h="49244" extrusionOk="0">
                  <a:moveTo>
                    <a:pt x="37259" y="43910"/>
                  </a:moveTo>
                  <a:lnTo>
                    <a:pt x="37259" y="0"/>
                  </a:lnTo>
                  <a:lnTo>
                    <a:pt x="0" y="12859"/>
                  </a:lnTo>
                  <a:lnTo>
                    <a:pt x="24712" y="49244"/>
                  </a:lnTo>
                  <a:lnTo>
                    <a:pt x="37259" y="4391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6" name="Google Shape;2336;p37"/>
            <p:cNvSpPr/>
            <p:nvPr/>
          </p:nvSpPr>
          <p:spPr>
            <a:xfrm>
              <a:off x="2036757" y="2892519"/>
              <a:ext cx="4154369" cy="2403360"/>
            </a:xfrm>
            <a:custGeom>
              <a:avLst/>
              <a:gdLst/>
              <a:ahLst/>
              <a:cxnLst/>
              <a:rect l="l" t="t" r="r" b="b"/>
              <a:pathLst>
                <a:path w="4154369" h="2403360" extrusionOk="0">
                  <a:moveTo>
                    <a:pt x="2399917" y="2390326"/>
                  </a:moveTo>
                  <a:lnTo>
                    <a:pt x="22508" y="1015106"/>
                  </a:lnTo>
                  <a:cubicBezTo>
                    <a:pt x="-10853" y="996056"/>
                    <a:pt x="-6671" y="962147"/>
                    <a:pt x="32013" y="939859"/>
                  </a:cubicBezTo>
                  <a:lnTo>
                    <a:pt x="1624524" y="18410"/>
                  </a:lnTo>
                  <a:cubicBezTo>
                    <a:pt x="1662543" y="-3879"/>
                    <a:pt x="1721282" y="-6260"/>
                    <a:pt x="1754643" y="13076"/>
                  </a:cubicBezTo>
                  <a:lnTo>
                    <a:pt x="4131861" y="1388486"/>
                  </a:lnTo>
                  <a:cubicBezTo>
                    <a:pt x="4165223" y="1407536"/>
                    <a:pt x="4161041" y="1441445"/>
                    <a:pt x="4122357" y="1463734"/>
                  </a:cubicBezTo>
                  <a:lnTo>
                    <a:pt x="2530036" y="2384896"/>
                  </a:lnTo>
                  <a:cubicBezTo>
                    <a:pt x="2491542" y="2407185"/>
                    <a:pt x="2433278" y="2409661"/>
                    <a:pt x="2399917" y="2390326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7" name="Google Shape;2337;p37"/>
            <p:cNvSpPr/>
            <p:nvPr/>
          </p:nvSpPr>
          <p:spPr>
            <a:xfrm>
              <a:off x="2036757" y="2886502"/>
              <a:ext cx="4154369" cy="2403527"/>
            </a:xfrm>
            <a:custGeom>
              <a:avLst/>
              <a:gdLst/>
              <a:ahLst/>
              <a:cxnLst/>
              <a:rect l="l" t="t" r="r" b="b"/>
              <a:pathLst>
                <a:path w="4154369" h="2403527" extrusionOk="0">
                  <a:moveTo>
                    <a:pt x="2399917" y="2390532"/>
                  </a:moveTo>
                  <a:lnTo>
                    <a:pt x="22508" y="1015122"/>
                  </a:lnTo>
                  <a:cubicBezTo>
                    <a:pt x="-10853" y="996072"/>
                    <a:pt x="-6671" y="962067"/>
                    <a:pt x="32013" y="939874"/>
                  </a:cubicBezTo>
                  <a:lnTo>
                    <a:pt x="1624524" y="18425"/>
                  </a:lnTo>
                  <a:cubicBezTo>
                    <a:pt x="1662543" y="-3863"/>
                    <a:pt x="1721282" y="-6244"/>
                    <a:pt x="1754643" y="12996"/>
                  </a:cubicBezTo>
                  <a:lnTo>
                    <a:pt x="4131861" y="1388502"/>
                  </a:lnTo>
                  <a:cubicBezTo>
                    <a:pt x="4165223" y="1407552"/>
                    <a:pt x="4161041" y="1441461"/>
                    <a:pt x="4122357" y="1463749"/>
                  </a:cubicBezTo>
                  <a:lnTo>
                    <a:pt x="2530036" y="2385103"/>
                  </a:lnTo>
                  <a:cubicBezTo>
                    <a:pt x="2491542" y="2407391"/>
                    <a:pt x="2433278" y="2409772"/>
                    <a:pt x="2399917" y="23905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8" name="Google Shape;2338;p37"/>
            <p:cNvSpPr/>
            <p:nvPr/>
          </p:nvSpPr>
          <p:spPr>
            <a:xfrm>
              <a:off x="3500252" y="306524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9" name="Google Shape;2339;p37"/>
            <p:cNvSpPr/>
            <p:nvPr/>
          </p:nvSpPr>
          <p:spPr>
            <a:xfrm>
              <a:off x="3657092" y="3155925"/>
              <a:ext cx="266442" cy="153985"/>
            </a:xfrm>
            <a:custGeom>
              <a:avLst/>
              <a:gdLst/>
              <a:ahLst/>
              <a:cxnLst/>
              <a:rect l="l" t="t" r="r" b="b"/>
              <a:pathLst>
                <a:path w="266442" h="153985" extrusionOk="0">
                  <a:moveTo>
                    <a:pt x="116819" y="150482"/>
                  </a:moveTo>
                  <a:lnTo>
                    <a:pt x="6090" y="86379"/>
                  </a:lnTo>
                  <a:cubicBezTo>
                    <a:pt x="-2940" y="81235"/>
                    <a:pt x="-1799" y="72091"/>
                    <a:pt x="8656" y="65995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0" name="Google Shape;2340;p37"/>
            <p:cNvSpPr/>
            <p:nvPr/>
          </p:nvSpPr>
          <p:spPr>
            <a:xfrm>
              <a:off x="3815428" y="3247563"/>
              <a:ext cx="266636" cy="153995"/>
            </a:xfrm>
            <a:custGeom>
              <a:avLst/>
              <a:gdLst/>
              <a:ahLst/>
              <a:cxnLst/>
              <a:rect l="l" t="t" r="r" b="b"/>
              <a:pathLst>
                <a:path w="266636" h="153995" extrusionOk="0">
                  <a:moveTo>
                    <a:pt x="116927" y="150570"/>
                  </a:moveTo>
                  <a:lnTo>
                    <a:pt x="6292" y="86466"/>
                  </a:lnTo>
                  <a:cubicBezTo>
                    <a:pt x="-3213" y="81228"/>
                    <a:pt x="-1597" y="72083"/>
                    <a:pt x="8763" y="66083"/>
                  </a:cubicBezTo>
                  <a:lnTo>
                    <a:pt x="114456" y="5028"/>
                  </a:lnTo>
                  <a:cubicBezTo>
                    <a:pt x="125262" y="-1087"/>
                    <a:pt x="138331" y="-1659"/>
                    <a:pt x="149623" y="3504"/>
                  </a:cubicBezTo>
                  <a:lnTo>
                    <a:pt x="260353" y="67607"/>
                  </a:lnTo>
                  <a:cubicBezTo>
                    <a:pt x="269857" y="72750"/>
                    <a:pt x="268242" y="81894"/>
                    <a:pt x="257786" y="87990"/>
                  </a:cubicBezTo>
                  <a:lnTo>
                    <a:pt x="152189" y="149046"/>
                  </a:lnTo>
                  <a:cubicBezTo>
                    <a:pt x="141325" y="155056"/>
                    <a:pt x="128266" y="155627"/>
                    <a:pt x="116927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1" name="Google Shape;2341;p37"/>
            <p:cNvSpPr/>
            <p:nvPr/>
          </p:nvSpPr>
          <p:spPr>
            <a:xfrm>
              <a:off x="3970462" y="3337185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5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2" name="Google Shape;2342;p37"/>
            <p:cNvSpPr/>
            <p:nvPr/>
          </p:nvSpPr>
          <p:spPr>
            <a:xfrm>
              <a:off x="4127000" y="3427863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4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3" name="Google Shape;2343;p37"/>
            <p:cNvSpPr/>
            <p:nvPr/>
          </p:nvSpPr>
          <p:spPr>
            <a:xfrm>
              <a:off x="4283886" y="3519017"/>
              <a:ext cx="266280" cy="153993"/>
            </a:xfrm>
            <a:custGeom>
              <a:avLst/>
              <a:gdLst/>
              <a:ahLst/>
              <a:cxnLst/>
              <a:rect l="l" t="t" r="r" b="b"/>
              <a:pathLst>
                <a:path w="266280" h="153993" extrusionOk="0">
                  <a:moveTo>
                    <a:pt x="116765" y="150482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260191" y="67519"/>
                  </a:lnTo>
                  <a:cubicBezTo>
                    <a:pt x="269220" y="72758"/>
                    <a:pt x="268080" y="81902"/>
                    <a:pt x="257625" y="87903"/>
                  </a:cubicBezTo>
                  <a:lnTo>
                    <a:pt x="152027" y="149053"/>
                  </a:lnTo>
                  <a:cubicBezTo>
                    <a:pt x="141164" y="155092"/>
                    <a:pt x="128085" y="155626"/>
                    <a:pt x="116765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4" name="Google Shape;2344;p37"/>
            <p:cNvSpPr/>
            <p:nvPr/>
          </p:nvSpPr>
          <p:spPr>
            <a:xfrm>
              <a:off x="4440564" y="3609219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8958"/>
                  </a:lnTo>
                  <a:cubicBezTo>
                    <a:pt x="141180" y="155073"/>
                    <a:pt x="128111" y="15564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5" name="Google Shape;2345;p37"/>
            <p:cNvSpPr/>
            <p:nvPr/>
          </p:nvSpPr>
          <p:spPr>
            <a:xfrm>
              <a:off x="4597287" y="3699905"/>
              <a:ext cx="266442" cy="153983"/>
            </a:xfrm>
            <a:custGeom>
              <a:avLst/>
              <a:gdLst/>
              <a:ahLst/>
              <a:cxnLst/>
              <a:rect l="l" t="t" r="r" b="b"/>
              <a:pathLst>
                <a:path w="266442" h="153983" extrusionOk="0">
                  <a:moveTo>
                    <a:pt x="116733" y="150570"/>
                  </a:moveTo>
                  <a:lnTo>
                    <a:pt x="6099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3" y="72846"/>
                    <a:pt x="268048" y="81894"/>
                    <a:pt x="257593" y="87990"/>
                  </a:cubicBezTo>
                  <a:lnTo>
                    <a:pt x="151805" y="148950"/>
                  </a:lnTo>
                  <a:cubicBezTo>
                    <a:pt x="141037" y="155037"/>
                    <a:pt x="128015" y="155637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6" name="Google Shape;2346;p37"/>
            <p:cNvSpPr/>
            <p:nvPr/>
          </p:nvSpPr>
          <p:spPr>
            <a:xfrm>
              <a:off x="4753934" y="3790488"/>
              <a:ext cx="266248" cy="153985"/>
            </a:xfrm>
            <a:custGeom>
              <a:avLst/>
              <a:gdLst/>
              <a:ahLst/>
              <a:cxnLst/>
              <a:rect l="l" t="t" r="r" b="b"/>
              <a:pathLst>
                <a:path w="266248" h="153985" extrusionOk="0">
                  <a:moveTo>
                    <a:pt x="116819" y="15047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150" y="67607"/>
                  </a:lnTo>
                  <a:cubicBezTo>
                    <a:pt x="269179" y="72750"/>
                    <a:pt x="268039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39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7" name="Google Shape;2347;p37"/>
            <p:cNvSpPr/>
            <p:nvPr/>
          </p:nvSpPr>
          <p:spPr>
            <a:xfrm>
              <a:off x="4910657" y="3881158"/>
              <a:ext cx="266058" cy="153915"/>
            </a:xfrm>
            <a:custGeom>
              <a:avLst/>
              <a:gdLst/>
              <a:ahLst/>
              <a:cxnLst/>
              <a:rect l="l" t="t" r="r" b="b"/>
              <a:pathLst>
                <a:path w="266058" h="153915" extrusionOk="0">
                  <a:moveTo>
                    <a:pt x="116733" y="150292"/>
                  </a:moveTo>
                  <a:lnTo>
                    <a:pt x="6099" y="86284"/>
                  </a:lnTo>
                  <a:cubicBezTo>
                    <a:pt x="-2931" y="81045"/>
                    <a:pt x="-1790" y="71901"/>
                    <a:pt x="8570" y="65900"/>
                  </a:cubicBezTo>
                  <a:lnTo>
                    <a:pt x="114072" y="4940"/>
                  </a:lnTo>
                  <a:cubicBezTo>
                    <a:pt x="124907" y="-1099"/>
                    <a:pt x="137957" y="-1632"/>
                    <a:pt x="149239" y="3511"/>
                  </a:cubicBezTo>
                  <a:lnTo>
                    <a:pt x="259969" y="67519"/>
                  </a:lnTo>
                  <a:cubicBezTo>
                    <a:pt x="268998" y="72758"/>
                    <a:pt x="267858" y="81902"/>
                    <a:pt x="257402" y="87903"/>
                  </a:cubicBezTo>
                  <a:lnTo>
                    <a:pt x="152090" y="149053"/>
                  </a:lnTo>
                  <a:cubicBezTo>
                    <a:pt x="141170" y="155064"/>
                    <a:pt x="128044" y="155530"/>
                    <a:pt x="11673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8" name="Google Shape;2348;p37"/>
            <p:cNvSpPr/>
            <p:nvPr/>
          </p:nvSpPr>
          <p:spPr>
            <a:xfrm>
              <a:off x="5067303" y="3971836"/>
              <a:ext cx="266334" cy="153993"/>
            </a:xfrm>
            <a:custGeom>
              <a:avLst/>
              <a:gdLst/>
              <a:ahLst/>
              <a:cxnLst/>
              <a:rect l="l" t="t" r="r" b="b"/>
              <a:pathLst>
                <a:path w="266334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245" y="67519"/>
                  </a:lnTo>
                  <a:cubicBezTo>
                    <a:pt x="269274" y="72758"/>
                    <a:pt x="268134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9" name="Google Shape;2349;p37"/>
            <p:cNvSpPr/>
            <p:nvPr/>
          </p:nvSpPr>
          <p:spPr>
            <a:xfrm>
              <a:off x="5224035" y="4062514"/>
              <a:ext cx="266528" cy="154092"/>
            </a:xfrm>
            <a:custGeom>
              <a:avLst/>
              <a:gdLst/>
              <a:ahLst/>
              <a:cxnLst/>
              <a:rect l="l" t="t" r="r" b="b"/>
              <a:pathLst>
                <a:path w="266528" h="154092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348" y="4940"/>
                  </a:lnTo>
                  <a:cubicBezTo>
                    <a:pt x="125212" y="-1099"/>
                    <a:pt x="138290" y="-1632"/>
                    <a:pt x="149610" y="3511"/>
                  </a:cubicBezTo>
                  <a:lnTo>
                    <a:pt x="260245" y="67519"/>
                  </a:lnTo>
                  <a:cubicBezTo>
                    <a:pt x="269750" y="72758"/>
                    <a:pt x="268134" y="81902"/>
                    <a:pt x="257679" y="87903"/>
                  </a:cubicBezTo>
                  <a:lnTo>
                    <a:pt x="152367" y="149053"/>
                  </a:lnTo>
                  <a:cubicBezTo>
                    <a:pt x="141436" y="155226"/>
                    <a:pt x="128206" y="155759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0" name="Google Shape;2350;p37"/>
            <p:cNvSpPr/>
            <p:nvPr/>
          </p:nvSpPr>
          <p:spPr>
            <a:xfrm>
              <a:off x="5380534" y="4153137"/>
              <a:ext cx="266473" cy="154041"/>
            </a:xfrm>
            <a:custGeom>
              <a:avLst/>
              <a:gdLst/>
              <a:ahLst/>
              <a:cxnLst/>
              <a:rect l="l" t="t" r="r" b="b"/>
              <a:pathLst>
                <a:path w="266473" h="154041" extrusionOk="0">
                  <a:moveTo>
                    <a:pt x="116958" y="150537"/>
                  </a:moveTo>
                  <a:lnTo>
                    <a:pt x="6324" y="86434"/>
                  </a:lnTo>
                  <a:cubicBezTo>
                    <a:pt x="-3181" y="81195"/>
                    <a:pt x="-1660" y="72147"/>
                    <a:pt x="8795" y="66051"/>
                  </a:cubicBezTo>
                  <a:lnTo>
                    <a:pt x="114392" y="4995"/>
                  </a:lnTo>
                  <a:cubicBezTo>
                    <a:pt x="125247" y="-1082"/>
                    <a:pt x="138325" y="-1644"/>
                    <a:pt x="149655" y="3472"/>
                  </a:cubicBezTo>
                  <a:lnTo>
                    <a:pt x="260384" y="67575"/>
                  </a:lnTo>
                  <a:cubicBezTo>
                    <a:pt x="269414" y="72814"/>
                    <a:pt x="268273" y="81862"/>
                    <a:pt x="257818" y="87958"/>
                  </a:cubicBezTo>
                  <a:lnTo>
                    <a:pt x="152221" y="149014"/>
                  </a:lnTo>
                  <a:cubicBezTo>
                    <a:pt x="141386" y="155129"/>
                    <a:pt x="128279" y="155700"/>
                    <a:pt x="116958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1" name="Google Shape;2351;p37"/>
            <p:cNvSpPr/>
            <p:nvPr/>
          </p:nvSpPr>
          <p:spPr>
            <a:xfrm>
              <a:off x="5537405" y="4243783"/>
              <a:ext cx="341715" cy="197836"/>
            </a:xfrm>
            <a:custGeom>
              <a:avLst/>
              <a:gdLst/>
              <a:ahLst/>
              <a:cxnLst/>
              <a:rect l="l" t="t" r="r" b="b"/>
              <a:pathLst>
                <a:path w="341715" h="197836" extrusionOk="0">
                  <a:moveTo>
                    <a:pt x="192287" y="194194"/>
                  </a:moveTo>
                  <a:lnTo>
                    <a:pt x="6089" y="86466"/>
                  </a:lnTo>
                  <a:cubicBezTo>
                    <a:pt x="-2940" y="81228"/>
                    <a:pt x="-1799" y="72083"/>
                    <a:pt x="8656" y="66083"/>
                  </a:cubicBezTo>
                  <a:lnTo>
                    <a:pt x="114633" y="5028"/>
                  </a:lnTo>
                  <a:cubicBezTo>
                    <a:pt x="125469" y="-1087"/>
                    <a:pt x="138576" y="-1659"/>
                    <a:pt x="149896" y="3504"/>
                  </a:cubicBezTo>
                  <a:lnTo>
                    <a:pt x="335617" y="111517"/>
                  </a:lnTo>
                  <a:cubicBezTo>
                    <a:pt x="344647" y="116756"/>
                    <a:pt x="343506" y="125900"/>
                    <a:pt x="333146" y="131901"/>
                  </a:cubicBezTo>
                  <a:lnTo>
                    <a:pt x="227454" y="193051"/>
                  </a:lnTo>
                  <a:cubicBezTo>
                    <a:pt x="216581" y="199004"/>
                    <a:pt x="203531" y="199423"/>
                    <a:pt x="192287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2" name="Google Shape;2352;p37"/>
            <p:cNvSpPr/>
            <p:nvPr/>
          </p:nvSpPr>
          <p:spPr>
            <a:xfrm>
              <a:off x="3580766" y="3287750"/>
              <a:ext cx="266442" cy="153846"/>
            </a:xfrm>
            <a:custGeom>
              <a:avLst/>
              <a:gdLst/>
              <a:ahLst/>
              <a:cxnLst/>
              <a:rect l="l" t="t" r="r" b="b"/>
              <a:pathLst>
                <a:path w="266442" h="153846" extrusionOk="0">
                  <a:moveTo>
                    <a:pt x="117013" y="15029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424"/>
                  </a:lnTo>
                  <a:cubicBezTo>
                    <a:pt x="269373" y="72663"/>
                    <a:pt x="268233" y="81807"/>
                    <a:pt x="257873" y="87808"/>
                  </a:cubicBezTo>
                  <a:lnTo>
                    <a:pt x="152181" y="148958"/>
                  </a:lnTo>
                  <a:cubicBezTo>
                    <a:pt x="141336" y="154968"/>
                    <a:pt x="128286" y="155464"/>
                    <a:pt x="117013" y="15029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3" name="Google Shape;2353;p37"/>
            <p:cNvSpPr/>
            <p:nvPr/>
          </p:nvSpPr>
          <p:spPr>
            <a:xfrm>
              <a:off x="3737968" y="3378809"/>
              <a:ext cx="266343" cy="153636"/>
            </a:xfrm>
            <a:custGeom>
              <a:avLst/>
              <a:gdLst/>
              <a:ahLst/>
              <a:cxnLst/>
              <a:rect l="l" t="t" r="r" b="b"/>
              <a:pathLst>
                <a:path w="266343" h="153636" extrusionOk="0">
                  <a:moveTo>
                    <a:pt x="116733" y="150101"/>
                  </a:moveTo>
                  <a:lnTo>
                    <a:pt x="6098" y="86093"/>
                  </a:lnTo>
                  <a:cubicBezTo>
                    <a:pt x="-2931" y="80854"/>
                    <a:pt x="-1790" y="71710"/>
                    <a:pt x="8570" y="6571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254" y="67138"/>
                  </a:lnTo>
                  <a:cubicBezTo>
                    <a:pt x="269283" y="72377"/>
                    <a:pt x="268143" y="81521"/>
                    <a:pt x="257688" y="87522"/>
                  </a:cubicBezTo>
                  <a:lnTo>
                    <a:pt x="152091" y="148672"/>
                  </a:lnTo>
                  <a:cubicBezTo>
                    <a:pt x="141198" y="154749"/>
                    <a:pt x="128072" y="155273"/>
                    <a:pt x="11673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4" name="Google Shape;2354;p37"/>
            <p:cNvSpPr/>
            <p:nvPr/>
          </p:nvSpPr>
          <p:spPr>
            <a:xfrm>
              <a:off x="3894706" y="346920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873" y="87903"/>
                  </a:cubicBezTo>
                  <a:lnTo>
                    <a:pt x="152181" y="149053"/>
                  </a:lnTo>
                  <a:cubicBezTo>
                    <a:pt x="141345" y="155092"/>
                    <a:pt x="128295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5" name="Google Shape;2355;p37"/>
            <p:cNvSpPr/>
            <p:nvPr/>
          </p:nvSpPr>
          <p:spPr>
            <a:xfrm>
              <a:off x="4051822" y="3559729"/>
              <a:ext cx="266144" cy="154280"/>
            </a:xfrm>
            <a:custGeom>
              <a:avLst/>
              <a:gdLst/>
              <a:ahLst/>
              <a:cxnLst/>
              <a:rect l="l" t="t" r="r" b="b"/>
              <a:pathLst>
                <a:path w="266144" h="154280" extrusionOk="0">
                  <a:moveTo>
                    <a:pt x="116819" y="150823"/>
                  </a:moveTo>
                  <a:lnTo>
                    <a:pt x="6090" y="86720"/>
                  </a:lnTo>
                  <a:cubicBezTo>
                    <a:pt x="-2940" y="81576"/>
                    <a:pt x="-1799" y="72432"/>
                    <a:pt x="8656" y="66336"/>
                  </a:cubicBezTo>
                  <a:lnTo>
                    <a:pt x="114253" y="4995"/>
                  </a:lnTo>
                  <a:cubicBezTo>
                    <a:pt x="125107" y="-1082"/>
                    <a:pt x="138186" y="-1643"/>
                    <a:pt x="149515" y="3471"/>
                  </a:cubicBezTo>
                  <a:lnTo>
                    <a:pt x="260055" y="67860"/>
                  </a:lnTo>
                  <a:cubicBezTo>
                    <a:pt x="269084" y="73099"/>
                    <a:pt x="267944" y="82148"/>
                    <a:pt x="257489" y="88244"/>
                  </a:cubicBezTo>
                  <a:lnTo>
                    <a:pt x="151892" y="149299"/>
                  </a:lnTo>
                  <a:cubicBezTo>
                    <a:pt x="141104" y="155357"/>
                    <a:pt x="128092" y="155919"/>
                    <a:pt x="116819" y="150823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6" name="Google Shape;2356;p37"/>
            <p:cNvSpPr/>
            <p:nvPr/>
          </p:nvSpPr>
          <p:spPr>
            <a:xfrm>
              <a:off x="4207595" y="3649708"/>
              <a:ext cx="266442" cy="154372"/>
            </a:xfrm>
            <a:custGeom>
              <a:avLst/>
              <a:gdLst/>
              <a:ahLst/>
              <a:cxnLst/>
              <a:rect l="l" t="t" r="r" b="b"/>
              <a:pathLst>
                <a:path w="266442" h="154372" extrusionOk="0">
                  <a:moveTo>
                    <a:pt x="116733" y="15095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664" y="72750"/>
                    <a:pt x="268048" y="81894"/>
                    <a:pt x="257593" y="87990"/>
                  </a:cubicBezTo>
                  <a:lnTo>
                    <a:pt x="151805" y="149426"/>
                  </a:lnTo>
                  <a:cubicBezTo>
                    <a:pt x="141008" y="155437"/>
                    <a:pt x="128015" y="155999"/>
                    <a:pt x="116733" y="15095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7" name="Google Shape;2357;p37"/>
            <p:cNvSpPr/>
            <p:nvPr/>
          </p:nvSpPr>
          <p:spPr>
            <a:xfrm>
              <a:off x="4364526" y="3740759"/>
              <a:ext cx="266248" cy="154101"/>
            </a:xfrm>
            <a:custGeom>
              <a:avLst/>
              <a:gdLst/>
              <a:ahLst/>
              <a:cxnLst/>
              <a:rect l="l" t="t" r="r" b="b"/>
              <a:pathLst>
                <a:path w="266248" h="154101" extrusionOk="0">
                  <a:moveTo>
                    <a:pt x="116819" y="150672"/>
                  </a:moveTo>
                  <a:lnTo>
                    <a:pt x="6089" y="86664"/>
                  </a:lnTo>
                  <a:cubicBezTo>
                    <a:pt x="-2940" y="81426"/>
                    <a:pt x="-1799" y="72282"/>
                    <a:pt x="8656" y="6628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89" y="155159"/>
                    <a:pt x="128130" y="155759"/>
                    <a:pt x="116819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8" name="Google Shape;2358;p37"/>
            <p:cNvSpPr/>
            <p:nvPr/>
          </p:nvSpPr>
          <p:spPr>
            <a:xfrm>
              <a:off x="4521449" y="3831731"/>
              <a:ext cx="266334" cy="153985"/>
            </a:xfrm>
            <a:custGeom>
              <a:avLst/>
              <a:gdLst/>
              <a:ahLst/>
              <a:cxnLst/>
              <a:rect l="l" t="t" r="r" b="b"/>
              <a:pathLst>
                <a:path w="266334" h="153985" extrusionOk="0">
                  <a:moveTo>
                    <a:pt x="116819" y="150474"/>
                  </a:moveTo>
                  <a:lnTo>
                    <a:pt x="6090" y="86466"/>
                  </a:lnTo>
                  <a:cubicBezTo>
                    <a:pt x="-2940" y="81228"/>
                    <a:pt x="-1799" y="72084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18" y="155084"/>
                    <a:pt x="128140" y="155618"/>
                    <a:pt x="116819" y="15047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9" name="Google Shape;2359;p37"/>
            <p:cNvSpPr/>
            <p:nvPr/>
          </p:nvSpPr>
          <p:spPr>
            <a:xfrm>
              <a:off x="4678466" y="3922592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23" y="155092"/>
                    <a:pt x="128044" y="155626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0" name="Google Shape;2360;p37"/>
            <p:cNvSpPr/>
            <p:nvPr/>
          </p:nvSpPr>
          <p:spPr>
            <a:xfrm>
              <a:off x="4835195" y="4013365"/>
              <a:ext cx="266474" cy="153993"/>
            </a:xfrm>
            <a:custGeom>
              <a:avLst/>
              <a:gdLst/>
              <a:ahLst/>
              <a:cxnLst/>
              <a:rect l="l" t="t" r="r" b="b"/>
              <a:pathLst>
                <a:path w="266474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373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1" name="Google Shape;2361;p37"/>
            <p:cNvSpPr/>
            <p:nvPr/>
          </p:nvSpPr>
          <p:spPr>
            <a:xfrm>
              <a:off x="4992397" y="4104213"/>
              <a:ext cx="266533" cy="154079"/>
            </a:xfrm>
            <a:custGeom>
              <a:avLst/>
              <a:gdLst/>
              <a:ahLst/>
              <a:cxnLst/>
              <a:rect l="l" t="t" r="r" b="b"/>
              <a:pathLst>
                <a:path w="266533" h="154079" extrusionOk="0">
                  <a:moveTo>
                    <a:pt x="116733" y="150502"/>
                  </a:moveTo>
                  <a:lnTo>
                    <a:pt x="6098" y="86399"/>
                  </a:lnTo>
                  <a:cubicBezTo>
                    <a:pt x="-2931" y="81255"/>
                    <a:pt x="-1790" y="72111"/>
                    <a:pt x="8570" y="66015"/>
                  </a:cubicBezTo>
                  <a:lnTo>
                    <a:pt x="114262" y="4960"/>
                  </a:lnTo>
                  <a:cubicBezTo>
                    <a:pt x="125088" y="-1069"/>
                    <a:pt x="138119" y="-1631"/>
                    <a:pt x="149429" y="3436"/>
                  </a:cubicBezTo>
                  <a:lnTo>
                    <a:pt x="260444" y="67539"/>
                  </a:lnTo>
                  <a:cubicBezTo>
                    <a:pt x="269474" y="72778"/>
                    <a:pt x="268333" y="81922"/>
                    <a:pt x="257878" y="87923"/>
                  </a:cubicBezTo>
                  <a:lnTo>
                    <a:pt x="152281" y="148978"/>
                  </a:lnTo>
                  <a:cubicBezTo>
                    <a:pt x="141369" y="155198"/>
                    <a:pt x="128139" y="155760"/>
                    <a:pt x="116733" y="15050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2" name="Google Shape;2362;p37"/>
            <p:cNvSpPr/>
            <p:nvPr/>
          </p:nvSpPr>
          <p:spPr>
            <a:xfrm>
              <a:off x="5149329" y="4195292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3" name="Google Shape;2363;p37"/>
            <p:cNvSpPr/>
            <p:nvPr/>
          </p:nvSpPr>
          <p:spPr>
            <a:xfrm>
              <a:off x="5306305" y="4285820"/>
              <a:ext cx="266280" cy="154040"/>
            </a:xfrm>
            <a:custGeom>
              <a:avLst/>
              <a:gdLst/>
              <a:ahLst/>
              <a:cxnLst/>
              <a:rect l="l" t="t" r="r" b="b"/>
              <a:pathLst>
                <a:path w="266280" h="154040" extrusionOk="0">
                  <a:moveTo>
                    <a:pt x="116765" y="150537"/>
                  </a:moveTo>
                  <a:lnTo>
                    <a:pt x="6130" y="86434"/>
                  </a:lnTo>
                  <a:cubicBezTo>
                    <a:pt x="-2899" y="81195"/>
                    <a:pt x="-1853" y="72147"/>
                    <a:pt x="8602" y="66051"/>
                  </a:cubicBezTo>
                  <a:lnTo>
                    <a:pt x="114199" y="4995"/>
                  </a:lnTo>
                  <a:cubicBezTo>
                    <a:pt x="125053" y="-1081"/>
                    <a:pt x="138132" y="-1644"/>
                    <a:pt x="149461" y="3471"/>
                  </a:cubicBezTo>
                  <a:lnTo>
                    <a:pt x="260191" y="67575"/>
                  </a:lnTo>
                  <a:cubicBezTo>
                    <a:pt x="269221" y="72813"/>
                    <a:pt x="268080" y="81862"/>
                    <a:pt x="257625" y="87958"/>
                  </a:cubicBezTo>
                  <a:lnTo>
                    <a:pt x="152028" y="149013"/>
                  </a:lnTo>
                  <a:cubicBezTo>
                    <a:pt x="141192" y="155128"/>
                    <a:pt x="128085" y="155700"/>
                    <a:pt x="116765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4" name="Google Shape;2364;p37"/>
            <p:cNvSpPr/>
            <p:nvPr/>
          </p:nvSpPr>
          <p:spPr>
            <a:xfrm>
              <a:off x="3348561" y="3153075"/>
              <a:ext cx="342095" cy="197622"/>
            </a:xfrm>
            <a:custGeom>
              <a:avLst/>
              <a:gdLst/>
              <a:ahLst/>
              <a:cxnLst/>
              <a:rect l="l" t="t" r="r" b="b"/>
              <a:pathLst>
                <a:path w="342095" h="197622" extrusionOk="0">
                  <a:moveTo>
                    <a:pt x="192200" y="194194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336006" y="111231"/>
                  </a:lnTo>
                  <a:cubicBezTo>
                    <a:pt x="345036" y="116470"/>
                    <a:pt x="343895" y="125614"/>
                    <a:pt x="333440" y="131615"/>
                  </a:cubicBezTo>
                  <a:lnTo>
                    <a:pt x="227463" y="192575"/>
                  </a:lnTo>
                  <a:cubicBezTo>
                    <a:pt x="216627" y="198680"/>
                    <a:pt x="203549" y="199281"/>
                    <a:pt x="192200" y="19419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5" name="Google Shape;2365;p37"/>
            <p:cNvSpPr/>
            <p:nvPr/>
          </p:nvSpPr>
          <p:spPr>
            <a:xfrm>
              <a:off x="5350264" y="4375807"/>
              <a:ext cx="378572" cy="242223"/>
            </a:xfrm>
            <a:custGeom>
              <a:avLst/>
              <a:gdLst/>
              <a:ahLst/>
              <a:cxnLst/>
              <a:rect l="l" t="t" r="r" b="b"/>
              <a:pathLst>
                <a:path w="378572" h="242223" extrusionOk="0">
                  <a:moveTo>
                    <a:pt x="371823" y="67980"/>
                  </a:moveTo>
                  <a:lnTo>
                    <a:pt x="261189" y="3972"/>
                  </a:lnTo>
                  <a:cubicBezTo>
                    <a:pt x="250867" y="-1324"/>
                    <a:pt x="238625" y="-1324"/>
                    <a:pt x="228303" y="3972"/>
                  </a:cubicBezTo>
                  <a:lnTo>
                    <a:pt x="116718" y="68551"/>
                  </a:lnTo>
                  <a:cubicBezTo>
                    <a:pt x="107213" y="73790"/>
                    <a:pt x="107213" y="82267"/>
                    <a:pt x="116718" y="87601"/>
                  </a:cubicBezTo>
                  <a:lnTo>
                    <a:pt x="125557" y="92745"/>
                  </a:lnTo>
                  <a:cubicBezTo>
                    <a:pt x="133921" y="97507"/>
                    <a:pt x="133826" y="105413"/>
                    <a:pt x="125557" y="110271"/>
                  </a:cubicBezTo>
                  <a:lnTo>
                    <a:pt x="7129" y="178470"/>
                  </a:lnTo>
                  <a:cubicBezTo>
                    <a:pt x="-2376" y="183804"/>
                    <a:pt x="-2376" y="192281"/>
                    <a:pt x="7129" y="197520"/>
                  </a:cubicBezTo>
                  <a:lnTo>
                    <a:pt x="77558" y="238287"/>
                  </a:lnTo>
                  <a:cubicBezTo>
                    <a:pt x="87861" y="243535"/>
                    <a:pt x="100046" y="243535"/>
                    <a:pt x="110349" y="238287"/>
                  </a:cubicBezTo>
                  <a:lnTo>
                    <a:pt x="220794" y="174469"/>
                  </a:lnTo>
                  <a:lnTo>
                    <a:pt x="243605" y="161229"/>
                  </a:lnTo>
                  <a:lnTo>
                    <a:pt x="260048" y="151704"/>
                  </a:lnTo>
                  <a:lnTo>
                    <a:pt x="276587" y="142179"/>
                  </a:lnTo>
                  <a:lnTo>
                    <a:pt x="371633" y="87220"/>
                  </a:lnTo>
                  <a:cubicBezTo>
                    <a:pt x="380853" y="81696"/>
                    <a:pt x="380853" y="73219"/>
                    <a:pt x="371823" y="6798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6" name="Google Shape;2366;p37"/>
            <p:cNvSpPr/>
            <p:nvPr/>
          </p:nvSpPr>
          <p:spPr>
            <a:xfrm>
              <a:off x="2893378" y="3416909"/>
              <a:ext cx="266442" cy="154101"/>
            </a:xfrm>
            <a:custGeom>
              <a:avLst/>
              <a:gdLst/>
              <a:ahLst/>
              <a:cxnLst/>
              <a:rect l="l" t="t" r="r" b="b"/>
              <a:pathLst>
                <a:path w="266442" h="154101" extrusionOk="0">
                  <a:moveTo>
                    <a:pt x="116927" y="150672"/>
                  </a:moveTo>
                  <a:lnTo>
                    <a:pt x="6292" y="86664"/>
                  </a:lnTo>
                  <a:cubicBezTo>
                    <a:pt x="-3212" y="81426"/>
                    <a:pt x="-1597" y="72282"/>
                    <a:pt x="8763" y="6628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54" y="155159"/>
                    <a:pt x="128275" y="155759"/>
                    <a:pt x="116927" y="15067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7" name="Google Shape;2367;p37"/>
            <p:cNvSpPr/>
            <p:nvPr/>
          </p:nvSpPr>
          <p:spPr>
            <a:xfrm>
              <a:off x="3049635" y="3507492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382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5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8" name="Google Shape;2368;p37"/>
            <p:cNvSpPr/>
            <p:nvPr/>
          </p:nvSpPr>
          <p:spPr>
            <a:xfrm>
              <a:off x="3205860" y="3597884"/>
              <a:ext cx="266188" cy="153922"/>
            </a:xfrm>
            <a:custGeom>
              <a:avLst/>
              <a:gdLst/>
              <a:ahLst/>
              <a:cxnLst/>
              <a:rect l="l" t="t" r="r" b="b"/>
              <a:pathLst>
                <a:path w="266188" h="153922" extrusionOk="0">
                  <a:moveTo>
                    <a:pt x="116959" y="150482"/>
                  </a:moveTo>
                  <a:lnTo>
                    <a:pt x="6324" y="86474"/>
                  </a:lnTo>
                  <a:cubicBezTo>
                    <a:pt x="-3181" y="81235"/>
                    <a:pt x="-1660" y="72091"/>
                    <a:pt x="8795" y="66091"/>
                  </a:cubicBezTo>
                  <a:lnTo>
                    <a:pt x="114392" y="4940"/>
                  </a:lnTo>
                  <a:cubicBezTo>
                    <a:pt x="125256" y="-1099"/>
                    <a:pt x="138335" y="-1632"/>
                    <a:pt x="149655" y="3511"/>
                  </a:cubicBezTo>
                  <a:lnTo>
                    <a:pt x="260099" y="67519"/>
                  </a:lnTo>
                  <a:cubicBezTo>
                    <a:pt x="269129" y="72758"/>
                    <a:pt x="267988" y="81902"/>
                    <a:pt x="257533" y="87903"/>
                  </a:cubicBezTo>
                  <a:lnTo>
                    <a:pt x="151936" y="149053"/>
                  </a:lnTo>
                  <a:cubicBezTo>
                    <a:pt x="141148" y="154997"/>
                    <a:pt x="128193" y="155530"/>
                    <a:pt x="11695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9" name="Google Shape;2369;p37"/>
            <p:cNvSpPr/>
            <p:nvPr/>
          </p:nvSpPr>
          <p:spPr>
            <a:xfrm>
              <a:off x="4536462" y="4367735"/>
              <a:ext cx="266437" cy="154256"/>
            </a:xfrm>
            <a:custGeom>
              <a:avLst/>
              <a:gdLst/>
              <a:ahLst/>
              <a:cxnLst/>
              <a:rect l="l" t="t" r="r" b="b"/>
              <a:pathLst>
                <a:path w="266437" h="154256" extrusionOk="0">
                  <a:moveTo>
                    <a:pt x="117013" y="150537"/>
                  </a:moveTo>
                  <a:lnTo>
                    <a:pt x="6284" y="86434"/>
                  </a:lnTo>
                  <a:cubicBezTo>
                    <a:pt x="-3221" y="81291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2"/>
                    <a:pt x="138380" y="-1644"/>
                    <a:pt x="149709" y="3472"/>
                  </a:cubicBezTo>
                  <a:lnTo>
                    <a:pt x="260154" y="67575"/>
                  </a:lnTo>
                  <a:cubicBezTo>
                    <a:pt x="269659" y="72814"/>
                    <a:pt x="268043" y="81862"/>
                    <a:pt x="257588" y="87958"/>
                  </a:cubicBezTo>
                  <a:lnTo>
                    <a:pt x="152181" y="149490"/>
                  </a:lnTo>
                  <a:cubicBezTo>
                    <a:pt x="141298" y="155452"/>
                    <a:pt x="128229" y="155843"/>
                    <a:pt x="117013" y="150537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0" name="Google Shape;2370;p37"/>
            <p:cNvSpPr/>
            <p:nvPr/>
          </p:nvSpPr>
          <p:spPr>
            <a:xfrm>
              <a:off x="4692711" y="4458183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3" y="66090"/>
                  </a:cubicBezTo>
                  <a:lnTo>
                    <a:pt x="114455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2" y="67519"/>
                  </a:lnTo>
                  <a:cubicBezTo>
                    <a:pt x="269857" y="72758"/>
                    <a:pt x="268242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1" name="Google Shape;2371;p37"/>
            <p:cNvSpPr/>
            <p:nvPr/>
          </p:nvSpPr>
          <p:spPr>
            <a:xfrm>
              <a:off x="4849162" y="4548575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733" y="150482"/>
                  </a:moveTo>
                  <a:lnTo>
                    <a:pt x="6099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663" y="72758"/>
                    <a:pt x="268048" y="81902"/>
                    <a:pt x="257593" y="87903"/>
                  </a:cubicBezTo>
                  <a:lnTo>
                    <a:pt x="151995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2" name="Google Shape;2372;p37"/>
            <p:cNvSpPr/>
            <p:nvPr/>
          </p:nvSpPr>
          <p:spPr>
            <a:xfrm>
              <a:off x="5005419" y="4638967"/>
              <a:ext cx="266537" cy="154092"/>
            </a:xfrm>
            <a:custGeom>
              <a:avLst/>
              <a:gdLst/>
              <a:ahLst/>
              <a:cxnLst/>
              <a:rect l="l" t="t" r="r" b="b"/>
              <a:pathLst>
                <a:path w="266537" h="154092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357" y="4940"/>
                  </a:lnTo>
                  <a:cubicBezTo>
                    <a:pt x="125192" y="-1099"/>
                    <a:pt x="138242" y="-1632"/>
                    <a:pt x="149524" y="3511"/>
                  </a:cubicBezTo>
                  <a:lnTo>
                    <a:pt x="260254" y="67519"/>
                  </a:lnTo>
                  <a:cubicBezTo>
                    <a:pt x="269759" y="72758"/>
                    <a:pt x="268143" y="81902"/>
                    <a:pt x="257688" y="87903"/>
                  </a:cubicBezTo>
                  <a:lnTo>
                    <a:pt x="152376" y="149053"/>
                  </a:lnTo>
                  <a:cubicBezTo>
                    <a:pt x="141407" y="155226"/>
                    <a:pt x="128158" y="155759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3" name="Google Shape;2373;p37"/>
            <p:cNvSpPr/>
            <p:nvPr/>
          </p:nvSpPr>
          <p:spPr>
            <a:xfrm>
              <a:off x="3362257" y="3688277"/>
              <a:ext cx="306733" cy="177321"/>
            </a:xfrm>
            <a:custGeom>
              <a:avLst/>
              <a:gdLst/>
              <a:ahLst/>
              <a:cxnLst/>
              <a:rect l="l" t="t" r="r" b="b"/>
              <a:pathLst>
                <a:path w="306733" h="177321" extrusionOk="0">
                  <a:moveTo>
                    <a:pt x="157024" y="173818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300450" y="90856"/>
                  </a:lnTo>
                  <a:cubicBezTo>
                    <a:pt x="309955" y="96094"/>
                    <a:pt x="308339" y="105143"/>
                    <a:pt x="297884" y="111239"/>
                  </a:cubicBezTo>
                  <a:lnTo>
                    <a:pt x="192287" y="172294"/>
                  </a:lnTo>
                  <a:cubicBezTo>
                    <a:pt x="181451" y="178409"/>
                    <a:pt x="168344" y="178981"/>
                    <a:pt x="157024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4" name="Google Shape;2374;p37"/>
            <p:cNvSpPr/>
            <p:nvPr/>
          </p:nvSpPr>
          <p:spPr>
            <a:xfrm>
              <a:off x="4339992" y="4254062"/>
              <a:ext cx="306655" cy="177321"/>
            </a:xfrm>
            <a:custGeom>
              <a:avLst/>
              <a:gdLst/>
              <a:ahLst/>
              <a:cxnLst/>
              <a:rect l="l" t="t" r="r" b="b"/>
              <a:pathLst>
                <a:path w="306655" h="177321" extrusionOk="0">
                  <a:moveTo>
                    <a:pt x="157227" y="173818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0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300557" y="90855"/>
                  </a:lnTo>
                  <a:cubicBezTo>
                    <a:pt x="309587" y="96094"/>
                    <a:pt x="308446" y="105143"/>
                    <a:pt x="298086" y="111239"/>
                  </a:cubicBezTo>
                  <a:lnTo>
                    <a:pt x="192394" y="172294"/>
                  </a:lnTo>
                  <a:cubicBezTo>
                    <a:pt x="181587" y="178409"/>
                    <a:pt x="168518" y="178981"/>
                    <a:pt x="157227" y="17381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5" name="Google Shape;2375;p37"/>
            <p:cNvSpPr/>
            <p:nvPr/>
          </p:nvSpPr>
          <p:spPr>
            <a:xfrm>
              <a:off x="3558805" y="3802100"/>
              <a:ext cx="891371" cy="515693"/>
            </a:xfrm>
            <a:custGeom>
              <a:avLst/>
              <a:gdLst/>
              <a:ahLst/>
              <a:cxnLst/>
              <a:rect l="l" t="t" r="r" b="b"/>
              <a:pathLst>
                <a:path w="891371" h="515693" extrusionOk="0">
                  <a:moveTo>
                    <a:pt x="741857" y="512051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0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885282" y="429374"/>
                  </a:lnTo>
                  <a:cubicBezTo>
                    <a:pt x="894312" y="434613"/>
                    <a:pt x="893171" y="443757"/>
                    <a:pt x="882716" y="449758"/>
                  </a:cubicBezTo>
                  <a:lnTo>
                    <a:pt x="777119" y="510908"/>
                  </a:lnTo>
                  <a:cubicBezTo>
                    <a:pt x="766208" y="516861"/>
                    <a:pt x="753129" y="517280"/>
                    <a:pt x="741857" y="51205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6" name="Google Shape;2376;p37"/>
            <p:cNvSpPr/>
            <p:nvPr/>
          </p:nvSpPr>
          <p:spPr>
            <a:xfrm>
              <a:off x="3471751" y="3400145"/>
              <a:ext cx="266623" cy="154042"/>
            </a:xfrm>
            <a:custGeom>
              <a:avLst/>
              <a:gdLst/>
              <a:ahLst/>
              <a:cxnLst/>
              <a:rect l="l" t="t" r="r" b="b"/>
              <a:pathLst>
                <a:path w="266623" h="154042" extrusionOk="0">
                  <a:moveTo>
                    <a:pt x="11672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340" y="67519"/>
                  </a:lnTo>
                  <a:cubicBezTo>
                    <a:pt x="269845" y="72758"/>
                    <a:pt x="268229" y="81902"/>
                    <a:pt x="257774" y="87903"/>
                  </a:cubicBezTo>
                  <a:lnTo>
                    <a:pt x="152177" y="149053"/>
                  </a:lnTo>
                  <a:cubicBezTo>
                    <a:pt x="141256" y="155159"/>
                    <a:pt x="128092" y="155692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7" name="Google Shape;2377;p37"/>
            <p:cNvSpPr/>
            <p:nvPr/>
          </p:nvSpPr>
          <p:spPr>
            <a:xfrm>
              <a:off x="3628284" y="3490390"/>
              <a:ext cx="266442" cy="154037"/>
            </a:xfrm>
            <a:custGeom>
              <a:avLst/>
              <a:gdLst/>
              <a:ahLst/>
              <a:cxnLst/>
              <a:rect l="l" t="t" r="r" b="b"/>
              <a:pathLst>
                <a:path w="266442" h="154037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192"/>
                    <a:pt x="-1790" y="72143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159" y="67571"/>
                  </a:lnTo>
                  <a:cubicBezTo>
                    <a:pt x="269664" y="72810"/>
                    <a:pt x="268048" y="81859"/>
                    <a:pt x="257593" y="87955"/>
                  </a:cubicBezTo>
                  <a:lnTo>
                    <a:pt x="151996" y="149010"/>
                  </a:lnTo>
                  <a:cubicBezTo>
                    <a:pt x="141160" y="155125"/>
                    <a:pt x="128053" y="155697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8" name="Google Shape;2378;p37"/>
            <p:cNvSpPr/>
            <p:nvPr/>
          </p:nvSpPr>
          <p:spPr>
            <a:xfrm>
              <a:off x="3784546" y="3581216"/>
              <a:ext cx="266667" cy="153993"/>
            </a:xfrm>
            <a:custGeom>
              <a:avLst/>
              <a:gdLst/>
              <a:ahLst/>
              <a:cxnLst/>
              <a:rect l="l" t="t" r="r" b="b"/>
              <a:pathLst>
                <a:path w="266667" h="153993" extrusionOk="0">
                  <a:moveTo>
                    <a:pt x="117013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1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260344" y="67519"/>
                  </a:lnTo>
                  <a:cubicBezTo>
                    <a:pt x="269849" y="72758"/>
                    <a:pt x="268328" y="81902"/>
                    <a:pt x="257873" y="87903"/>
                  </a:cubicBezTo>
                  <a:lnTo>
                    <a:pt x="152276" y="149053"/>
                  </a:lnTo>
                  <a:cubicBezTo>
                    <a:pt x="141412" y="155092"/>
                    <a:pt x="128333" y="155626"/>
                    <a:pt x="11701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9" name="Google Shape;2379;p37"/>
            <p:cNvSpPr/>
            <p:nvPr/>
          </p:nvSpPr>
          <p:spPr>
            <a:xfrm>
              <a:off x="3941088" y="3671799"/>
              <a:ext cx="266351" cy="153784"/>
            </a:xfrm>
            <a:custGeom>
              <a:avLst/>
              <a:gdLst/>
              <a:ahLst/>
              <a:cxnLst/>
              <a:rect l="l" t="t" r="r" b="b"/>
              <a:pathLst>
                <a:path w="266351" h="153784" extrusionOk="0">
                  <a:moveTo>
                    <a:pt x="117013" y="150101"/>
                  </a:moveTo>
                  <a:lnTo>
                    <a:pt x="6284" y="86093"/>
                  </a:lnTo>
                  <a:cubicBezTo>
                    <a:pt x="-3221" y="80854"/>
                    <a:pt x="-1605" y="71710"/>
                    <a:pt x="8850" y="65710"/>
                  </a:cubicBezTo>
                  <a:lnTo>
                    <a:pt x="114162" y="4940"/>
                  </a:lnTo>
                  <a:cubicBezTo>
                    <a:pt x="125026" y="-1099"/>
                    <a:pt x="138104" y="-1632"/>
                    <a:pt x="149424" y="3511"/>
                  </a:cubicBezTo>
                  <a:lnTo>
                    <a:pt x="260059" y="67519"/>
                  </a:lnTo>
                  <a:cubicBezTo>
                    <a:pt x="269564" y="72758"/>
                    <a:pt x="267948" y="81902"/>
                    <a:pt x="257588" y="87903"/>
                  </a:cubicBezTo>
                  <a:lnTo>
                    <a:pt x="152181" y="149053"/>
                  </a:lnTo>
                  <a:cubicBezTo>
                    <a:pt x="141288" y="154968"/>
                    <a:pt x="128238" y="155359"/>
                    <a:pt x="117013" y="15010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0" name="Google Shape;2380;p37"/>
            <p:cNvSpPr/>
            <p:nvPr/>
          </p:nvSpPr>
          <p:spPr>
            <a:xfrm>
              <a:off x="4097622" y="3762381"/>
              <a:ext cx="266636" cy="153993"/>
            </a:xfrm>
            <a:custGeom>
              <a:avLst/>
              <a:gdLst/>
              <a:ahLst/>
              <a:cxnLst/>
              <a:rect l="l" t="t" r="r" b="b"/>
              <a:pathLst>
                <a:path w="266636" h="153993" extrusionOk="0">
                  <a:moveTo>
                    <a:pt x="116927" y="150482"/>
                  </a:moveTo>
                  <a:lnTo>
                    <a:pt x="6292" y="86474"/>
                  </a:lnTo>
                  <a:cubicBezTo>
                    <a:pt x="-3212" y="81235"/>
                    <a:pt x="-1597" y="72091"/>
                    <a:pt x="8764" y="66091"/>
                  </a:cubicBezTo>
                  <a:lnTo>
                    <a:pt x="114456" y="4940"/>
                  </a:lnTo>
                  <a:cubicBezTo>
                    <a:pt x="125291" y="-1099"/>
                    <a:pt x="138341" y="-1632"/>
                    <a:pt x="149623" y="3511"/>
                  </a:cubicBezTo>
                  <a:lnTo>
                    <a:pt x="260353" y="67519"/>
                  </a:lnTo>
                  <a:cubicBezTo>
                    <a:pt x="269857" y="72758"/>
                    <a:pt x="268241" y="81902"/>
                    <a:pt x="257786" y="87903"/>
                  </a:cubicBezTo>
                  <a:lnTo>
                    <a:pt x="152189" y="149053"/>
                  </a:lnTo>
                  <a:cubicBezTo>
                    <a:pt x="141325" y="155092"/>
                    <a:pt x="128247" y="155626"/>
                    <a:pt x="116927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1" name="Google Shape;2381;p37"/>
            <p:cNvSpPr/>
            <p:nvPr/>
          </p:nvSpPr>
          <p:spPr>
            <a:xfrm>
              <a:off x="4254133" y="3852876"/>
              <a:ext cx="266854" cy="154172"/>
            </a:xfrm>
            <a:custGeom>
              <a:avLst/>
              <a:gdLst/>
              <a:ahLst/>
              <a:cxnLst/>
              <a:rect l="l" t="t" r="r" b="b"/>
              <a:pathLst>
                <a:path w="266854" h="154172" extrusionOk="0">
                  <a:moveTo>
                    <a:pt x="116959" y="150570"/>
                  </a:moveTo>
                  <a:lnTo>
                    <a:pt x="6324" y="86466"/>
                  </a:lnTo>
                  <a:cubicBezTo>
                    <a:pt x="-3181" y="81228"/>
                    <a:pt x="-1660" y="72179"/>
                    <a:pt x="8795" y="66083"/>
                  </a:cubicBezTo>
                  <a:lnTo>
                    <a:pt x="114772" y="5028"/>
                  </a:lnTo>
                  <a:cubicBezTo>
                    <a:pt x="125608" y="-1087"/>
                    <a:pt x="138715" y="-1659"/>
                    <a:pt x="150035" y="3504"/>
                  </a:cubicBezTo>
                  <a:lnTo>
                    <a:pt x="260764" y="67607"/>
                  </a:lnTo>
                  <a:cubicBezTo>
                    <a:pt x="269794" y="72846"/>
                    <a:pt x="268653" y="81894"/>
                    <a:pt x="258198" y="87990"/>
                  </a:cubicBezTo>
                  <a:lnTo>
                    <a:pt x="152601" y="149046"/>
                  </a:lnTo>
                  <a:cubicBezTo>
                    <a:pt x="141661" y="155294"/>
                    <a:pt x="128383" y="155865"/>
                    <a:pt x="11695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2" name="Google Shape;2382;p37"/>
            <p:cNvSpPr/>
            <p:nvPr/>
          </p:nvSpPr>
          <p:spPr>
            <a:xfrm>
              <a:off x="4410814" y="394345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6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3" name="Google Shape;2383;p37"/>
            <p:cNvSpPr/>
            <p:nvPr/>
          </p:nvSpPr>
          <p:spPr>
            <a:xfrm>
              <a:off x="4567356" y="4034034"/>
              <a:ext cx="266239" cy="153993"/>
            </a:xfrm>
            <a:custGeom>
              <a:avLst/>
              <a:gdLst/>
              <a:ahLst/>
              <a:cxnLst/>
              <a:rect l="l" t="t" r="r" b="b"/>
              <a:pathLst>
                <a:path w="266239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4" name="Google Shape;2384;p37"/>
            <p:cNvSpPr/>
            <p:nvPr/>
          </p:nvSpPr>
          <p:spPr>
            <a:xfrm>
              <a:off x="4723985" y="4124617"/>
              <a:ext cx="266248" cy="154017"/>
            </a:xfrm>
            <a:custGeom>
              <a:avLst/>
              <a:gdLst/>
              <a:ahLst/>
              <a:cxnLst/>
              <a:rect l="l" t="t" r="r" b="b"/>
              <a:pathLst>
                <a:path w="266248" h="154017" extrusionOk="0">
                  <a:moveTo>
                    <a:pt x="116638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2" y="87903"/>
                  </a:cubicBezTo>
                  <a:lnTo>
                    <a:pt x="151996" y="149053"/>
                  </a:lnTo>
                  <a:cubicBezTo>
                    <a:pt x="141103" y="155130"/>
                    <a:pt x="127977" y="155654"/>
                    <a:pt x="11663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5" name="Google Shape;2385;p37"/>
            <p:cNvSpPr/>
            <p:nvPr/>
          </p:nvSpPr>
          <p:spPr>
            <a:xfrm>
              <a:off x="4880346" y="4215112"/>
              <a:ext cx="266334" cy="154040"/>
            </a:xfrm>
            <a:custGeom>
              <a:avLst/>
              <a:gdLst/>
              <a:ahLst/>
              <a:cxnLst/>
              <a:rect l="l" t="t" r="r" b="b"/>
              <a:pathLst>
                <a:path w="266334" h="154040" extrusionOk="0">
                  <a:moveTo>
                    <a:pt x="116819" y="150570"/>
                  </a:moveTo>
                  <a:lnTo>
                    <a:pt x="6090" y="86466"/>
                  </a:lnTo>
                  <a:cubicBezTo>
                    <a:pt x="-2940" y="81228"/>
                    <a:pt x="-1799" y="72179"/>
                    <a:pt x="8656" y="66083"/>
                  </a:cubicBezTo>
                  <a:lnTo>
                    <a:pt x="114253" y="5028"/>
                  </a:lnTo>
                  <a:cubicBezTo>
                    <a:pt x="125088" y="-1087"/>
                    <a:pt x="138195" y="-1659"/>
                    <a:pt x="149515" y="3504"/>
                  </a:cubicBezTo>
                  <a:lnTo>
                    <a:pt x="260245" y="67607"/>
                  </a:lnTo>
                  <a:cubicBezTo>
                    <a:pt x="269275" y="72750"/>
                    <a:pt x="268134" y="81894"/>
                    <a:pt x="257679" y="87990"/>
                  </a:cubicBezTo>
                  <a:lnTo>
                    <a:pt x="152082" y="149046"/>
                  </a:lnTo>
                  <a:cubicBezTo>
                    <a:pt x="141227" y="155122"/>
                    <a:pt x="128149" y="155685"/>
                    <a:pt x="116819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6" name="Google Shape;2386;p37"/>
            <p:cNvSpPr/>
            <p:nvPr/>
          </p:nvSpPr>
          <p:spPr>
            <a:xfrm>
              <a:off x="5036888" y="4305687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7" name="Google Shape;2387;p37"/>
            <p:cNvSpPr/>
            <p:nvPr/>
          </p:nvSpPr>
          <p:spPr>
            <a:xfrm>
              <a:off x="5193145" y="4396270"/>
              <a:ext cx="266239" cy="154284"/>
            </a:xfrm>
            <a:custGeom>
              <a:avLst/>
              <a:gdLst/>
              <a:ahLst/>
              <a:cxnLst/>
              <a:rect l="l" t="t" r="r" b="b"/>
              <a:pathLst>
                <a:path w="266239" h="154284" extrusionOk="0">
                  <a:moveTo>
                    <a:pt x="116724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088" y="-1099"/>
                    <a:pt x="138138" y="-1632"/>
                    <a:pt x="149420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584" y="87903"/>
                  </a:cubicBezTo>
                  <a:lnTo>
                    <a:pt x="152272" y="149529"/>
                  </a:lnTo>
                  <a:cubicBezTo>
                    <a:pt x="141256" y="155511"/>
                    <a:pt x="128044" y="155873"/>
                    <a:pt x="11672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8" name="Google Shape;2388;p37"/>
            <p:cNvSpPr/>
            <p:nvPr/>
          </p:nvSpPr>
          <p:spPr>
            <a:xfrm>
              <a:off x="3196776" y="3241078"/>
              <a:ext cx="384874" cy="222382"/>
            </a:xfrm>
            <a:custGeom>
              <a:avLst/>
              <a:gdLst/>
              <a:ahLst/>
              <a:cxnLst/>
              <a:rect l="l" t="t" r="r" b="b"/>
              <a:pathLst>
                <a:path w="384874" h="222382" extrusionOk="0">
                  <a:moveTo>
                    <a:pt x="235252" y="218871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311" y="-1099"/>
                    <a:pt x="138389" y="-1632"/>
                    <a:pt x="149709" y="3511"/>
                  </a:cubicBezTo>
                  <a:lnTo>
                    <a:pt x="378582" y="135909"/>
                  </a:lnTo>
                  <a:cubicBezTo>
                    <a:pt x="388087" y="141147"/>
                    <a:pt x="386471" y="150291"/>
                    <a:pt x="376111" y="156292"/>
                  </a:cubicBezTo>
                  <a:lnTo>
                    <a:pt x="270419" y="217443"/>
                  </a:lnTo>
                  <a:cubicBezTo>
                    <a:pt x="259584" y="223482"/>
                    <a:pt x="246534" y="224015"/>
                    <a:pt x="235252" y="21887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9" name="Google Shape;2389;p37"/>
            <p:cNvSpPr/>
            <p:nvPr/>
          </p:nvSpPr>
          <p:spPr>
            <a:xfrm>
              <a:off x="3242171" y="3443016"/>
              <a:ext cx="266280" cy="153882"/>
            </a:xfrm>
            <a:custGeom>
              <a:avLst/>
              <a:gdLst/>
              <a:ahLst/>
              <a:cxnLst/>
              <a:rect l="l" t="t" r="r" b="b"/>
              <a:pathLst>
                <a:path w="266280" h="153882" extrusionOk="0">
                  <a:moveTo>
                    <a:pt x="116765" y="150284"/>
                  </a:moveTo>
                  <a:lnTo>
                    <a:pt x="6131" y="86466"/>
                  </a:lnTo>
                  <a:cubicBezTo>
                    <a:pt x="-2899" y="81228"/>
                    <a:pt x="-1853" y="72179"/>
                    <a:pt x="8602" y="66083"/>
                  </a:cubicBezTo>
                  <a:lnTo>
                    <a:pt x="114199" y="5028"/>
                  </a:lnTo>
                  <a:cubicBezTo>
                    <a:pt x="125034" y="-1087"/>
                    <a:pt x="138141" y="-1659"/>
                    <a:pt x="149461" y="3504"/>
                  </a:cubicBezTo>
                  <a:lnTo>
                    <a:pt x="260191" y="67607"/>
                  </a:lnTo>
                  <a:cubicBezTo>
                    <a:pt x="269220" y="72750"/>
                    <a:pt x="268080" y="81894"/>
                    <a:pt x="257625" y="87990"/>
                  </a:cubicBezTo>
                  <a:lnTo>
                    <a:pt x="152028" y="149046"/>
                  </a:lnTo>
                  <a:cubicBezTo>
                    <a:pt x="141135" y="155027"/>
                    <a:pt x="128057" y="155484"/>
                    <a:pt x="116765" y="15028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0" name="Google Shape;2390;p37"/>
            <p:cNvSpPr/>
            <p:nvPr/>
          </p:nvSpPr>
          <p:spPr>
            <a:xfrm>
              <a:off x="3398660" y="3533591"/>
              <a:ext cx="266442" cy="153993"/>
            </a:xfrm>
            <a:custGeom>
              <a:avLst/>
              <a:gdLst/>
              <a:ahLst/>
              <a:cxnLst/>
              <a:rect l="l" t="t" r="r" b="b"/>
              <a:pathLst>
                <a:path w="266442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655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1" name="Google Shape;2391;p37"/>
            <p:cNvSpPr/>
            <p:nvPr/>
          </p:nvSpPr>
          <p:spPr>
            <a:xfrm>
              <a:off x="3554723" y="3624118"/>
              <a:ext cx="266722" cy="153784"/>
            </a:xfrm>
            <a:custGeom>
              <a:avLst/>
              <a:gdLst/>
              <a:ahLst/>
              <a:cxnLst/>
              <a:rect l="l" t="t" r="r" b="b"/>
              <a:pathLst>
                <a:path w="266722" h="153784" extrusionOk="0">
                  <a:moveTo>
                    <a:pt x="117203" y="150156"/>
                  </a:moveTo>
                  <a:lnTo>
                    <a:pt x="6284" y="86434"/>
                  </a:lnTo>
                  <a:cubicBezTo>
                    <a:pt x="-3221" y="81195"/>
                    <a:pt x="-1605" y="72147"/>
                    <a:pt x="8850" y="66051"/>
                  </a:cubicBezTo>
                  <a:lnTo>
                    <a:pt x="114447" y="4995"/>
                  </a:lnTo>
                  <a:cubicBezTo>
                    <a:pt x="125301" y="-1081"/>
                    <a:pt x="138380" y="-1644"/>
                    <a:pt x="149709" y="3471"/>
                  </a:cubicBezTo>
                  <a:lnTo>
                    <a:pt x="260439" y="67575"/>
                  </a:lnTo>
                  <a:cubicBezTo>
                    <a:pt x="269944" y="72813"/>
                    <a:pt x="268328" y="81862"/>
                    <a:pt x="257873" y="87958"/>
                  </a:cubicBezTo>
                  <a:lnTo>
                    <a:pt x="152276" y="149013"/>
                  </a:lnTo>
                  <a:cubicBezTo>
                    <a:pt x="141431" y="154947"/>
                    <a:pt x="128409" y="155367"/>
                    <a:pt x="117203" y="15015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2" name="Google Shape;2392;p37"/>
            <p:cNvSpPr/>
            <p:nvPr/>
          </p:nvSpPr>
          <p:spPr>
            <a:xfrm>
              <a:off x="3711455" y="3714661"/>
              <a:ext cx="266433" cy="153993"/>
            </a:xfrm>
            <a:custGeom>
              <a:avLst/>
              <a:gdLst/>
              <a:ahLst/>
              <a:cxnLst/>
              <a:rect l="l" t="t" r="r" b="b"/>
              <a:pathLst>
                <a:path w="266433" h="153993" extrusionOk="0">
                  <a:moveTo>
                    <a:pt x="116918" y="150482"/>
                  </a:moveTo>
                  <a:lnTo>
                    <a:pt x="6284" y="86474"/>
                  </a:lnTo>
                  <a:cubicBezTo>
                    <a:pt x="-3221" y="81235"/>
                    <a:pt x="-1605" y="72091"/>
                    <a:pt x="8850" y="66090"/>
                  </a:cubicBezTo>
                  <a:lnTo>
                    <a:pt x="114447" y="4940"/>
                  </a:lnTo>
                  <a:cubicBezTo>
                    <a:pt x="125282" y="-1099"/>
                    <a:pt x="138332" y="-1632"/>
                    <a:pt x="149614" y="3511"/>
                  </a:cubicBezTo>
                  <a:lnTo>
                    <a:pt x="260344" y="67519"/>
                  </a:lnTo>
                  <a:cubicBezTo>
                    <a:pt x="269373" y="72758"/>
                    <a:pt x="268233" y="81902"/>
                    <a:pt x="257778" y="87903"/>
                  </a:cubicBezTo>
                  <a:lnTo>
                    <a:pt x="152181" y="149053"/>
                  </a:lnTo>
                  <a:cubicBezTo>
                    <a:pt x="141317" y="155092"/>
                    <a:pt x="128238" y="155625"/>
                    <a:pt x="116918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3" name="Google Shape;2393;p37"/>
            <p:cNvSpPr/>
            <p:nvPr/>
          </p:nvSpPr>
          <p:spPr>
            <a:xfrm>
              <a:off x="3868572" y="3805244"/>
              <a:ext cx="266280" cy="154106"/>
            </a:xfrm>
            <a:custGeom>
              <a:avLst/>
              <a:gdLst/>
              <a:ahLst/>
              <a:cxnLst/>
              <a:rect l="l" t="t" r="r" b="b"/>
              <a:pathLst>
                <a:path w="266280" h="154106" extrusionOk="0">
                  <a:moveTo>
                    <a:pt x="116344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134" y="81902"/>
                    <a:pt x="257679" y="87903"/>
                  </a:cubicBezTo>
                  <a:lnTo>
                    <a:pt x="152082" y="148958"/>
                  </a:lnTo>
                  <a:cubicBezTo>
                    <a:pt x="141123" y="155235"/>
                    <a:pt x="127797" y="155807"/>
                    <a:pt x="116344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4" name="Google Shape;2394;p37"/>
            <p:cNvSpPr/>
            <p:nvPr/>
          </p:nvSpPr>
          <p:spPr>
            <a:xfrm>
              <a:off x="4024630" y="3895731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733" y="150482"/>
                  </a:moveTo>
                  <a:lnTo>
                    <a:pt x="6098" y="86474"/>
                  </a:lnTo>
                  <a:cubicBezTo>
                    <a:pt x="-2931" y="81235"/>
                    <a:pt x="-1790" y="72091"/>
                    <a:pt x="8570" y="66091"/>
                  </a:cubicBezTo>
                  <a:lnTo>
                    <a:pt x="114262" y="4940"/>
                  </a:lnTo>
                  <a:cubicBezTo>
                    <a:pt x="125097" y="-1099"/>
                    <a:pt x="138147" y="-1632"/>
                    <a:pt x="149429" y="3511"/>
                  </a:cubicBezTo>
                  <a:lnTo>
                    <a:pt x="260159" y="67519"/>
                  </a:lnTo>
                  <a:cubicBezTo>
                    <a:pt x="269188" y="72758"/>
                    <a:pt x="268048" y="81902"/>
                    <a:pt x="257593" y="87903"/>
                  </a:cubicBezTo>
                  <a:lnTo>
                    <a:pt x="151996" y="149053"/>
                  </a:lnTo>
                  <a:cubicBezTo>
                    <a:pt x="141132" y="155092"/>
                    <a:pt x="128053" y="155626"/>
                    <a:pt x="116733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5" name="Google Shape;2395;p37"/>
            <p:cNvSpPr/>
            <p:nvPr/>
          </p:nvSpPr>
          <p:spPr>
            <a:xfrm>
              <a:off x="4181086" y="398631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2082" y="149053"/>
                  </a:lnTo>
                  <a:cubicBezTo>
                    <a:pt x="141218" y="155092"/>
                    <a:pt x="128139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6" name="Google Shape;2396;p37"/>
            <p:cNvSpPr/>
            <p:nvPr/>
          </p:nvSpPr>
          <p:spPr>
            <a:xfrm>
              <a:off x="4337714" y="4076809"/>
              <a:ext cx="266248" cy="154040"/>
            </a:xfrm>
            <a:custGeom>
              <a:avLst/>
              <a:gdLst/>
              <a:ahLst/>
              <a:cxnLst/>
              <a:rect l="l" t="t" r="r" b="b"/>
              <a:pathLst>
                <a:path w="266248" h="154040" extrusionOk="0">
                  <a:moveTo>
                    <a:pt x="116733" y="150570"/>
                  </a:moveTo>
                  <a:lnTo>
                    <a:pt x="6098" y="86466"/>
                  </a:lnTo>
                  <a:cubicBezTo>
                    <a:pt x="-2931" y="81228"/>
                    <a:pt x="-1790" y="72179"/>
                    <a:pt x="8570" y="66083"/>
                  </a:cubicBezTo>
                  <a:lnTo>
                    <a:pt x="114262" y="5028"/>
                  </a:lnTo>
                  <a:cubicBezTo>
                    <a:pt x="125069" y="-1087"/>
                    <a:pt x="138138" y="-1659"/>
                    <a:pt x="149429" y="3504"/>
                  </a:cubicBezTo>
                  <a:lnTo>
                    <a:pt x="260159" y="67607"/>
                  </a:lnTo>
                  <a:cubicBezTo>
                    <a:pt x="269188" y="72750"/>
                    <a:pt x="268048" y="81894"/>
                    <a:pt x="257593" y="87990"/>
                  </a:cubicBezTo>
                  <a:lnTo>
                    <a:pt x="151995" y="149046"/>
                  </a:lnTo>
                  <a:cubicBezTo>
                    <a:pt x="141141" y="155122"/>
                    <a:pt x="128063" y="155684"/>
                    <a:pt x="116733" y="15057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7" name="Google Shape;2397;p37"/>
            <p:cNvSpPr/>
            <p:nvPr/>
          </p:nvSpPr>
          <p:spPr>
            <a:xfrm>
              <a:off x="4494075" y="416738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90" y="86474"/>
                  </a:lnTo>
                  <a:cubicBezTo>
                    <a:pt x="-2940" y="81235"/>
                    <a:pt x="-1799" y="72091"/>
                    <a:pt x="8656" y="66090"/>
                  </a:cubicBezTo>
                  <a:lnTo>
                    <a:pt x="114253" y="4940"/>
                  </a:lnTo>
                  <a:cubicBezTo>
                    <a:pt x="125117" y="-1099"/>
                    <a:pt x="138196" y="-1632"/>
                    <a:pt x="149515" y="3511"/>
                  </a:cubicBezTo>
                  <a:lnTo>
                    <a:pt x="260150" y="67519"/>
                  </a:lnTo>
                  <a:cubicBezTo>
                    <a:pt x="269179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5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8" name="Google Shape;2398;p37"/>
            <p:cNvSpPr/>
            <p:nvPr/>
          </p:nvSpPr>
          <p:spPr>
            <a:xfrm>
              <a:off x="4650609" y="4257915"/>
              <a:ext cx="266153" cy="154012"/>
            </a:xfrm>
            <a:custGeom>
              <a:avLst/>
              <a:gdLst/>
              <a:ahLst/>
              <a:cxnLst/>
              <a:rect l="l" t="t" r="r" b="b"/>
              <a:pathLst>
                <a:path w="266153" h="154012" extrusionOk="0">
                  <a:moveTo>
                    <a:pt x="116733" y="150534"/>
                  </a:moveTo>
                  <a:lnTo>
                    <a:pt x="6098" y="86431"/>
                  </a:lnTo>
                  <a:cubicBezTo>
                    <a:pt x="-2931" y="81287"/>
                    <a:pt x="-1790" y="72144"/>
                    <a:pt x="8570" y="66047"/>
                  </a:cubicBezTo>
                  <a:lnTo>
                    <a:pt x="114262" y="4992"/>
                  </a:lnTo>
                  <a:cubicBezTo>
                    <a:pt x="125078" y="-1075"/>
                    <a:pt x="138128" y="-1647"/>
                    <a:pt x="149429" y="3468"/>
                  </a:cubicBezTo>
                  <a:lnTo>
                    <a:pt x="260064" y="67571"/>
                  </a:lnTo>
                  <a:cubicBezTo>
                    <a:pt x="269093" y="72810"/>
                    <a:pt x="267953" y="81859"/>
                    <a:pt x="257498" y="87955"/>
                  </a:cubicBezTo>
                  <a:lnTo>
                    <a:pt x="151900" y="149010"/>
                  </a:lnTo>
                  <a:cubicBezTo>
                    <a:pt x="141084" y="155097"/>
                    <a:pt x="128034" y="155659"/>
                    <a:pt x="116733" y="150534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9" name="Google Shape;2399;p37"/>
            <p:cNvSpPr/>
            <p:nvPr/>
          </p:nvSpPr>
          <p:spPr>
            <a:xfrm>
              <a:off x="4807065" y="4348454"/>
              <a:ext cx="266248" cy="153993"/>
            </a:xfrm>
            <a:custGeom>
              <a:avLst/>
              <a:gdLst/>
              <a:ahLst/>
              <a:cxnLst/>
              <a:rect l="l" t="t" r="r" b="b"/>
              <a:pathLst>
                <a:path w="266248" h="153993" extrusionOk="0">
                  <a:moveTo>
                    <a:pt x="116819" y="150482"/>
                  </a:moveTo>
                  <a:lnTo>
                    <a:pt x="6089" y="86474"/>
                  </a:lnTo>
                  <a:cubicBezTo>
                    <a:pt x="-2940" y="81235"/>
                    <a:pt x="-1799" y="72091"/>
                    <a:pt x="8656" y="66091"/>
                  </a:cubicBezTo>
                  <a:lnTo>
                    <a:pt x="114253" y="4940"/>
                  </a:lnTo>
                  <a:cubicBezTo>
                    <a:pt x="125117" y="-1099"/>
                    <a:pt x="138195" y="-1632"/>
                    <a:pt x="149515" y="3511"/>
                  </a:cubicBezTo>
                  <a:lnTo>
                    <a:pt x="260150" y="67519"/>
                  </a:lnTo>
                  <a:cubicBezTo>
                    <a:pt x="269180" y="72758"/>
                    <a:pt x="268039" y="81902"/>
                    <a:pt x="257679" y="87903"/>
                  </a:cubicBezTo>
                  <a:lnTo>
                    <a:pt x="151987" y="149053"/>
                  </a:lnTo>
                  <a:cubicBezTo>
                    <a:pt x="141151" y="155092"/>
                    <a:pt x="128101" y="155626"/>
                    <a:pt x="116819" y="150482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0" name="Google Shape;2400;p37"/>
            <p:cNvSpPr/>
            <p:nvPr/>
          </p:nvSpPr>
          <p:spPr>
            <a:xfrm>
              <a:off x="4963756" y="4439037"/>
              <a:ext cx="459701" cy="266038"/>
            </a:xfrm>
            <a:custGeom>
              <a:avLst/>
              <a:gdLst/>
              <a:ahLst/>
              <a:cxnLst/>
              <a:rect l="l" t="t" r="r" b="b"/>
              <a:pathLst>
                <a:path w="459701" h="266038" extrusionOk="0">
                  <a:moveTo>
                    <a:pt x="310281" y="262591"/>
                  </a:moveTo>
                  <a:lnTo>
                    <a:pt x="6131" y="86474"/>
                  </a:lnTo>
                  <a:cubicBezTo>
                    <a:pt x="-2899" y="81235"/>
                    <a:pt x="-1853" y="72091"/>
                    <a:pt x="8602" y="66091"/>
                  </a:cubicBezTo>
                  <a:lnTo>
                    <a:pt x="114199" y="4940"/>
                  </a:lnTo>
                  <a:cubicBezTo>
                    <a:pt x="125063" y="-1099"/>
                    <a:pt x="138141" y="-1632"/>
                    <a:pt x="149461" y="3511"/>
                  </a:cubicBezTo>
                  <a:lnTo>
                    <a:pt x="453611" y="179629"/>
                  </a:lnTo>
                  <a:cubicBezTo>
                    <a:pt x="462641" y="184772"/>
                    <a:pt x="461500" y="193916"/>
                    <a:pt x="451045" y="200012"/>
                  </a:cubicBezTo>
                  <a:lnTo>
                    <a:pt x="345448" y="261067"/>
                  </a:lnTo>
                  <a:cubicBezTo>
                    <a:pt x="334622" y="267106"/>
                    <a:pt x="321582" y="267678"/>
                    <a:pt x="310281" y="26259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1" name="Google Shape;2401;p37"/>
            <p:cNvSpPr/>
            <p:nvPr/>
          </p:nvSpPr>
          <p:spPr>
            <a:xfrm>
              <a:off x="3045263" y="3329192"/>
              <a:ext cx="306655" cy="177371"/>
            </a:xfrm>
            <a:custGeom>
              <a:avLst/>
              <a:gdLst/>
              <a:ahLst/>
              <a:cxnLst/>
              <a:rect l="l" t="t" r="r" b="b"/>
              <a:pathLst>
                <a:path w="306655" h="177371" extrusionOk="0">
                  <a:moveTo>
                    <a:pt x="157227" y="173811"/>
                  </a:moveTo>
                  <a:lnTo>
                    <a:pt x="6292" y="86466"/>
                  </a:lnTo>
                  <a:cubicBezTo>
                    <a:pt x="-3212" y="81228"/>
                    <a:pt x="-1597" y="72084"/>
                    <a:pt x="8763" y="66083"/>
                  </a:cubicBezTo>
                  <a:lnTo>
                    <a:pt x="114456" y="5028"/>
                  </a:lnTo>
                  <a:cubicBezTo>
                    <a:pt x="125262" y="-1088"/>
                    <a:pt x="138331" y="-1659"/>
                    <a:pt x="149623" y="3504"/>
                  </a:cubicBezTo>
                  <a:lnTo>
                    <a:pt x="300557" y="90848"/>
                  </a:lnTo>
                  <a:cubicBezTo>
                    <a:pt x="309587" y="96087"/>
                    <a:pt x="308446" y="105231"/>
                    <a:pt x="298086" y="111232"/>
                  </a:cubicBezTo>
                  <a:lnTo>
                    <a:pt x="192584" y="172382"/>
                  </a:lnTo>
                  <a:cubicBezTo>
                    <a:pt x="181701" y="178487"/>
                    <a:pt x="168566" y="179021"/>
                    <a:pt x="157227" y="17381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2" name="Google Shape;2402;p37"/>
            <p:cNvSpPr/>
            <p:nvPr/>
          </p:nvSpPr>
          <p:spPr>
            <a:xfrm>
              <a:off x="3658039" y="3005282"/>
              <a:ext cx="2325529" cy="1345328"/>
            </a:xfrm>
            <a:custGeom>
              <a:avLst/>
              <a:gdLst/>
              <a:ahLst/>
              <a:cxnLst/>
              <a:rect l="l" t="t" r="r" b="b"/>
              <a:pathLst>
                <a:path w="2325529" h="1345328" extrusionOk="0">
                  <a:moveTo>
                    <a:pt x="2228861" y="1341731"/>
                  </a:moveTo>
                  <a:lnTo>
                    <a:pt x="6284" y="55856"/>
                  </a:lnTo>
                  <a:cubicBezTo>
                    <a:pt x="-3221" y="50712"/>
                    <a:pt x="-1605" y="41568"/>
                    <a:pt x="8850" y="35472"/>
                  </a:cubicBezTo>
                  <a:lnTo>
                    <a:pt x="61696" y="4992"/>
                  </a:lnTo>
                  <a:cubicBezTo>
                    <a:pt x="72512" y="-1075"/>
                    <a:pt x="85562" y="-1647"/>
                    <a:pt x="96863" y="3468"/>
                  </a:cubicBezTo>
                  <a:lnTo>
                    <a:pt x="2319440" y="1289343"/>
                  </a:lnTo>
                  <a:cubicBezTo>
                    <a:pt x="2328470" y="1294582"/>
                    <a:pt x="2327329" y="1303631"/>
                    <a:pt x="2316874" y="1309727"/>
                  </a:cubicBezTo>
                  <a:lnTo>
                    <a:pt x="2264123" y="1340492"/>
                  </a:lnTo>
                  <a:cubicBezTo>
                    <a:pt x="2253231" y="1346474"/>
                    <a:pt x="2240152" y="1346931"/>
                    <a:pt x="2228861" y="1341731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3" name="Google Shape;2403;p37"/>
            <p:cNvSpPr/>
            <p:nvPr/>
          </p:nvSpPr>
          <p:spPr>
            <a:xfrm>
              <a:off x="2758377" y="3858961"/>
              <a:ext cx="1752611" cy="1013632"/>
            </a:xfrm>
            <a:custGeom>
              <a:avLst/>
              <a:gdLst/>
              <a:ahLst/>
              <a:cxnLst/>
              <a:rect l="l" t="t" r="r" b="b"/>
              <a:pathLst>
                <a:path w="1752611" h="1013632" extrusionOk="0">
                  <a:moveTo>
                    <a:pt x="1751672" y="634261"/>
                  </a:moveTo>
                  <a:cubicBezTo>
                    <a:pt x="1748498" y="641186"/>
                    <a:pt x="1743071" y="646834"/>
                    <a:pt x="1736275" y="650263"/>
                  </a:cubicBezTo>
                  <a:lnTo>
                    <a:pt x="1124743" y="1004117"/>
                  </a:lnTo>
                  <a:cubicBezTo>
                    <a:pt x="1103871" y="1015747"/>
                    <a:pt x="1078721" y="1016775"/>
                    <a:pt x="1056974" y="1006879"/>
                  </a:cubicBezTo>
                  <a:lnTo>
                    <a:pt x="11458" y="402136"/>
                  </a:lnTo>
                  <a:cubicBezTo>
                    <a:pt x="6990" y="399812"/>
                    <a:pt x="3390" y="396107"/>
                    <a:pt x="1193" y="391564"/>
                  </a:cubicBezTo>
                  <a:cubicBezTo>
                    <a:pt x="-2609" y="382039"/>
                    <a:pt x="2714" y="371466"/>
                    <a:pt x="16591" y="363465"/>
                  </a:cubicBezTo>
                  <a:lnTo>
                    <a:pt x="628218" y="9516"/>
                  </a:lnTo>
                  <a:cubicBezTo>
                    <a:pt x="649090" y="-2114"/>
                    <a:pt x="674240" y="-3143"/>
                    <a:pt x="695986" y="6754"/>
                  </a:cubicBezTo>
                  <a:lnTo>
                    <a:pt x="1741502" y="611496"/>
                  </a:lnTo>
                  <a:cubicBezTo>
                    <a:pt x="1750266" y="615306"/>
                    <a:pt x="1754676" y="625174"/>
                    <a:pt x="1751672" y="63426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4" name="Google Shape;2404;p37"/>
            <p:cNvSpPr/>
            <p:nvPr/>
          </p:nvSpPr>
          <p:spPr>
            <a:xfrm>
              <a:off x="2759571" y="3871207"/>
              <a:ext cx="1750478" cy="1001386"/>
            </a:xfrm>
            <a:custGeom>
              <a:avLst/>
              <a:gdLst/>
              <a:ahLst/>
              <a:cxnLst/>
              <a:rect l="l" t="t" r="r" b="b"/>
              <a:pathLst>
                <a:path w="1750478" h="1001386" extrusionOk="0">
                  <a:moveTo>
                    <a:pt x="1750479" y="622015"/>
                  </a:moveTo>
                  <a:cubicBezTo>
                    <a:pt x="1747304" y="628939"/>
                    <a:pt x="1741877" y="634588"/>
                    <a:pt x="1735081" y="638017"/>
                  </a:cubicBezTo>
                  <a:lnTo>
                    <a:pt x="1123550" y="991870"/>
                  </a:lnTo>
                  <a:cubicBezTo>
                    <a:pt x="1102677" y="1003501"/>
                    <a:pt x="1077528" y="1004529"/>
                    <a:pt x="1055781" y="994633"/>
                  </a:cubicBezTo>
                  <a:lnTo>
                    <a:pt x="10265" y="389890"/>
                  </a:lnTo>
                  <a:cubicBezTo>
                    <a:pt x="5797" y="387566"/>
                    <a:pt x="2197" y="383861"/>
                    <a:pt x="0" y="379318"/>
                  </a:cubicBezTo>
                  <a:cubicBezTo>
                    <a:pt x="3240" y="372460"/>
                    <a:pt x="8654" y="366869"/>
                    <a:pt x="15398" y="363411"/>
                  </a:cubicBezTo>
                  <a:lnTo>
                    <a:pt x="627024" y="9557"/>
                  </a:lnTo>
                  <a:cubicBezTo>
                    <a:pt x="647887" y="-2092"/>
                    <a:pt x="673027" y="-3149"/>
                    <a:pt x="694793" y="6700"/>
                  </a:cubicBezTo>
                  <a:lnTo>
                    <a:pt x="1740309" y="611537"/>
                  </a:lnTo>
                  <a:cubicBezTo>
                    <a:pt x="1744748" y="613823"/>
                    <a:pt x="1748321" y="617509"/>
                    <a:pt x="1750479" y="622015"/>
                  </a:cubicBezTo>
                  <a:close/>
                </a:path>
              </a:pathLst>
            </a:custGeom>
            <a:solidFill>
              <a:srgbClr val="C3C6D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5" name="Google Shape;2405;p37"/>
            <p:cNvSpPr/>
            <p:nvPr/>
          </p:nvSpPr>
          <p:spPr>
            <a:xfrm>
              <a:off x="3817633" y="2891711"/>
              <a:ext cx="2255273" cy="1359741"/>
            </a:xfrm>
            <a:custGeom>
              <a:avLst/>
              <a:gdLst/>
              <a:ahLst/>
              <a:cxnLst/>
              <a:rect l="l" t="t" r="r" b="b"/>
              <a:pathLst>
                <a:path w="2255273" h="1359741" extrusionOk="0">
                  <a:moveTo>
                    <a:pt x="2238450" y="1357766"/>
                  </a:moveTo>
                  <a:lnTo>
                    <a:pt x="15873" y="71891"/>
                  </a:lnTo>
                  <a:cubicBezTo>
                    <a:pt x="5950" y="64538"/>
                    <a:pt x="67" y="52927"/>
                    <a:pt x="0" y="40554"/>
                  </a:cubicBezTo>
                  <a:lnTo>
                    <a:pt x="0" y="14360"/>
                  </a:lnTo>
                  <a:cubicBezTo>
                    <a:pt x="0" y="2263"/>
                    <a:pt x="7319" y="-3261"/>
                    <a:pt x="16348" y="1978"/>
                  </a:cubicBezTo>
                  <a:lnTo>
                    <a:pt x="2238925" y="1287852"/>
                  </a:lnTo>
                  <a:cubicBezTo>
                    <a:pt x="2249028" y="1295063"/>
                    <a:pt x="2255092" y="1306664"/>
                    <a:pt x="2255273" y="1319094"/>
                  </a:cubicBezTo>
                  <a:lnTo>
                    <a:pt x="2255273" y="1345288"/>
                  </a:lnTo>
                  <a:cubicBezTo>
                    <a:pt x="2254798" y="1357480"/>
                    <a:pt x="2247479" y="1363005"/>
                    <a:pt x="2238450" y="1357766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6" name="Google Shape;2406;p37"/>
            <p:cNvSpPr/>
            <p:nvPr/>
          </p:nvSpPr>
          <p:spPr>
            <a:xfrm>
              <a:off x="3899944" y="2334804"/>
              <a:ext cx="319167" cy="507819"/>
            </a:xfrm>
            <a:custGeom>
              <a:avLst/>
              <a:gdLst/>
              <a:ahLst/>
              <a:cxnLst/>
              <a:rect l="l" t="t" r="r" b="b"/>
              <a:pathLst>
                <a:path w="319167" h="507819" extrusionOk="0">
                  <a:moveTo>
                    <a:pt x="269363" y="501829"/>
                  </a:moveTo>
                  <a:lnTo>
                    <a:pt x="49804" y="375052"/>
                  </a:lnTo>
                  <a:cubicBezTo>
                    <a:pt x="22336" y="359145"/>
                    <a:pt x="0" y="316378"/>
                    <a:pt x="0" y="279802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4" y="5767"/>
                  </a:cubicBezTo>
                  <a:lnTo>
                    <a:pt x="269363" y="132926"/>
                  </a:lnTo>
                  <a:cubicBezTo>
                    <a:pt x="296926" y="148833"/>
                    <a:pt x="319168" y="191600"/>
                    <a:pt x="319168" y="228176"/>
                  </a:cubicBezTo>
                  <a:lnTo>
                    <a:pt x="319168" y="464110"/>
                  </a:lnTo>
                  <a:cubicBezTo>
                    <a:pt x="318787" y="500877"/>
                    <a:pt x="296546" y="517736"/>
                    <a:pt x="269363" y="5018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7" name="Google Shape;2407;p37"/>
            <p:cNvSpPr/>
            <p:nvPr/>
          </p:nvSpPr>
          <p:spPr>
            <a:xfrm>
              <a:off x="3899468" y="1737396"/>
              <a:ext cx="318787" cy="562544"/>
            </a:xfrm>
            <a:custGeom>
              <a:avLst/>
              <a:gdLst/>
              <a:ahLst/>
              <a:cxnLst/>
              <a:rect l="l" t="t" r="r" b="b"/>
              <a:pathLst>
                <a:path w="318787" h="562544" extrusionOk="0">
                  <a:moveTo>
                    <a:pt x="268983" y="558884"/>
                  </a:moveTo>
                  <a:lnTo>
                    <a:pt x="49805" y="432106"/>
                  </a:lnTo>
                  <a:cubicBezTo>
                    <a:pt x="22336" y="416200"/>
                    <a:pt x="0" y="351144"/>
                    <a:pt x="0" y="319330"/>
                  </a:cubicBezTo>
                  <a:lnTo>
                    <a:pt x="0" y="43867"/>
                  </a:lnTo>
                  <a:cubicBezTo>
                    <a:pt x="0" y="7101"/>
                    <a:pt x="22336" y="-9758"/>
                    <a:pt x="49805" y="5767"/>
                  </a:cubicBezTo>
                  <a:lnTo>
                    <a:pt x="268983" y="132545"/>
                  </a:lnTo>
                  <a:cubicBezTo>
                    <a:pt x="296546" y="148452"/>
                    <a:pt x="318787" y="191219"/>
                    <a:pt x="318787" y="227795"/>
                  </a:cubicBezTo>
                  <a:lnTo>
                    <a:pt x="318787" y="503258"/>
                  </a:lnTo>
                  <a:cubicBezTo>
                    <a:pt x="318787" y="535643"/>
                    <a:pt x="296546" y="574791"/>
                    <a:pt x="268983" y="558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8" name="Google Shape;2408;p37"/>
            <p:cNvSpPr/>
            <p:nvPr/>
          </p:nvSpPr>
          <p:spPr>
            <a:xfrm>
              <a:off x="3979213" y="1913870"/>
              <a:ext cx="161864" cy="209418"/>
            </a:xfrm>
            <a:custGeom>
              <a:avLst/>
              <a:gdLst/>
              <a:ahLst/>
              <a:cxnLst/>
              <a:rect l="l" t="t" r="r" b="b"/>
              <a:pathLst>
                <a:path w="161864" h="209418" extrusionOk="0">
                  <a:moveTo>
                    <a:pt x="80885" y="198388"/>
                  </a:moveTo>
                  <a:cubicBezTo>
                    <a:pt x="36308" y="172575"/>
                    <a:pt x="0" y="109519"/>
                    <a:pt x="0" y="57894"/>
                  </a:cubicBezTo>
                  <a:cubicBezTo>
                    <a:pt x="0" y="6268"/>
                    <a:pt x="36308" y="-14782"/>
                    <a:pt x="80885" y="11031"/>
                  </a:cubicBezTo>
                  <a:cubicBezTo>
                    <a:pt x="125462" y="36844"/>
                    <a:pt x="161865" y="99899"/>
                    <a:pt x="161865" y="151525"/>
                  </a:cubicBezTo>
                  <a:cubicBezTo>
                    <a:pt x="161865" y="203150"/>
                    <a:pt x="125557" y="224200"/>
                    <a:pt x="80885" y="198388"/>
                  </a:cubicBezTo>
                  <a:close/>
                  <a:moveTo>
                    <a:pt x="80885" y="35034"/>
                  </a:moveTo>
                  <a:cubicBezTo>
                    <a:pt x="47714" y="15984"/>
                    <a:pt x="20720" y="31510"/>
                    <a:pt x="20720" y="69895"/>
                  </a:cubicBezTo>
                  <a:cubicBezTo>
                    <a:pt x="22916" y="112443"/>
                    <a:pt x="45280" y="151382"/>
                    <a:pt x="80885" y="174670"/>
                  </a:cubicBezTo>
                  <a:cubicBezTo>
                    <a:pt x="114151" y="193720"/>
                    <a:pt x="141145" y="178290"/>
                    <a:pt x="141145" y="139904"/>
                  </a:cubicBezTo>
                  <a:cubicBezTo>
                    <a:pt x="138949" y="97299"/>
                    <a:pt x="116556" y="58322"/>
                    <a:pt x="80885" y="350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9" name="Google Shape;2409;p37"/>
            <p:cNvSpPr/>
            <p:nvPr/>
          </p:nvSpPr>
          <p:spPr>
            <a:xfrm>
              <a:off x="4045651" y="1966906"/>
              <a:ext cx="50374" cy="107156"/>
            </a:xfrm>
            <a:custGeom>
              <a:avLst/>
              <a:gdLst/>
              <a:ahLst/>
              <a:cxnLst/>
              <a:rect l="l" t="t" r="r" b="b"/>
              <a:pathLst>
                <a:path w="50374" h="107156" extrusionOk="0">
                  <a:moveTo>
                    <a:pt x="36688" y="107156"/>
                  </a:moveTo>
                  <a:lnTo>
                    <a:pt x="0" y="48673"/>
                  </a:lnTo>
                  <a:lnTo>
                    <a:pt x="0" y="0"/>
                  </a:lnTo>
                  <a:lnTo>
                    <a:pt x="20720" y="12001"/>
                  </a:lnTo>
                  <a:lnTo>
                    <a:pt x="20720" y="49816"/>
                  </a:lnTo>
                  <a:lnTo>
                    <a:pt x="50375" y="96964"/>
                  </a:lnTo>
                  <a:lnTo>
                    <a:pt x="36688" y="107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0" name="Google Shape;2410;p37"/>
            <p:cNvSpPr/>
            <p:nvPr/>
          </p:nvSpPr>
          <p:spPr>
            <a:xfrm>
              <a:off x="3899183" y="1178204"/>
              <a:ext cx="318787" cy="538687"/>
            </a:xfrm>
            <a:custGeom>
              <a:avLst/>
              <a:gdLst/>
              <a:ahLst/>
              <a:cxnLst/>
              <a:rect l="l" t="t" r="r" b="b"/>
              <a:pathLst>
                <a:path w="318787" h="538687" extrusionOk="0">
                  <a:moveTo>
                    <a:pt x="268983" y="535432"/>
                  </a:moveTo>
                  <a:lnTo>
                    <a:pt x="49805" y="408655"/>
                  </a:lnTo>
                  <a:cubicBezTo>
                    <a:pt x="22336" y="392653"/>
                    <a:pt x="0" y="321025"/>
                    <a:pt x="0" y="289116"/>
                  </a:cubicBezTo>
                  <a:lnTo>
                    <a:pt x="0" y="35560"/>
                  </a:lnTo>
                  <a:cubicBezTo>
                    <a:pt x="0" y="3747"/>
                    <a:pt x="22336" y="-9207"/>
                    <a:pt x="49805" y="6985"/>
                  </a:cubicBezTo>
                  <a:lnTo>
                    <a:pt x="268983" y="133858"/>
                  </a:lnTo>
                  <a:cubicBezTo>
                    <a:pt x="298400" y="153033"/>
                    <a:pt x="316905" y="185135"/>
                    <a:pt x="318787" y="220250"/>
                  </a:cubicBezTo>
                  <a:lnTo>
                    <a:pt x="318787" y="473901"/>
                  </a:lnTo>
                  <a:cubicBezTo>
                    <a:pt x="318787" y="505429"/>
                    <a:pt x="296546" y="551339"/>
                    <a:pt x="268983" y="53543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1" name="Google Shape;2411;p37"/>
            <p:cNvSpPr/>
            <p:nvPr/>
          </p:nvSpPr>
          <p:spPr>
            <a:xfrm>
              <a:off x="3979213" y="1338206"/>
              <a:ext cx="159393" cy="203465"/>
            </a:xfrm>
            <a:custGeom>
              <a:avLst/>
              <a:gdLst/>
              <a:ahLst/>
              <a:cxnLst/>
              <a:rect l="l" t="t" r="r" b="b"/>
              <a:pathLst>
                <a:path w="159393" h="203465" extrusionOk="0">
                  <a:moveTo>
                    <a:pt x="79364" y="71487"/>
                  </a:moveTo>
                  <a:cubicBezTo>
                    <a:pt x="66153" y="63867"/>
                    <a:pt x="55507" y="70059"/>
                    <a:pt x="55507" y="85394"/>
                  </a:cubicBezTo>
                  <a:cubicBezTo>
                    <a:pt x="56401" y="102231"/>
                    <a:pt x="65259" y="117629"/>
                    <a:pt x="79364" y="126828"/>
                  </a:cubicBezTo>
                  <a:cubicBezTo>
                    <a:pt x="92576" y="134448"/>
                    <a:pt x="103316" y="128256"/>
                    <a:pt x="103316" y="113016"/>
                  </a:cubicBezTo>
                  <a:cubicBezTo>
                    <a:pt x="102356" y="96150"/>
                    <a:pt x="93469" y="80738"/>
                    <a:pt x="79364" y="71487"/>
                  </a:cubicBezTo>
                  <a:close/>
                  <a:moveTo>
                    <a:pt x="143141" y="81012"/>
                  </a:moveTo>
                  <a:lnTo>
                    <a:pt x="124131" y="69963"/>
                  </a:lnTo>
                  <a:cubicBezTo>
                    <a:pt x="121052" y="67857"/>
                    <a:pt x="118828" y="64715"/>
                    <a:pt x="117858" y="61105"/>
                  </a:cubicBezTo>
                  <a:lnTo>
                    <a:pt x="112916" y="41007"/>
                  </a:lnTo>
                  <a:cubicBezTo>
                    <a:pt x="111880" y="37405"/>
                    <a:pt x="109627" y="34274"/>
                    <a:pt x="106548" y="32149"/>
                  </a:cubicBezTo>
                  <a:lnTo>
                    <a:pt x="52371" y="812"/>
                  </a:lnTo>
                  <a:cubicBezTo>
                    <a:pt x="49709" y="-712"/>
                    <a:pt x="46953" y="-45"/>
                    <a:pt x="46098" y="2431"/>
                  </a:cubicBezTo>
                  <a:lnTo>
                    <a:pt x="41155" y="16719"/>
                  </a:lnTo>
                  <a:cubicBezTo>
                    <a:pt x="40271" y="18799"/>
                    <a:pt x="37867" y="19765"/>
                    <a:pt x="35795" y="18876"/>
                  </a:cubicBezTo>
                  <a:cubicBezTo>
                    <a:pt x="35462" y="18737"/>
                    <a:pt x="35158" y="18556"/>
                    <a:pt x="34882" y="18338"/>
                  </a:cubicBezTo>
                  <a:lnTo>
                    <a:pt x="15873" y="7289"/>
                  </a:lnTo>
                  <a:cubicBezTo>
                    <a:pt x="7129" y="2145"/>
                    <a:pt x="0" y="6336"/>
                    <a:pt x="0" y="16814"/>
                  </a:cubicBezTo>
                  <a:lnTo>
                    <a:pt x="0" y="99872"/>
                  </a:lnTo>
                  <a:cubicBezTo>
                    <a:pt x="608" y="111084"/>
                    <a:pt x="6501" y="121337"/>
                    <a:pt x="15873" y="127494"/>
                  </a:cubicBezTo>
                  <a:lnTo>
                    <a:pt x="143426" y="201313"/>
                  </a:lnTo>
                  <a:cubicBezTo>
                    <a:pt x="152170" y="206361"/>
                    <a:pt x="159394" y="202266"/>
                    <a:pt x="159394" y="191788"/>
                  </a:cubicBezTo>
                  <a:lnTo>
                    <a:pt x="159394" y="108444"/>
                  </a:lnTo>
                  <a:cubicBezTo>
                    <a:pt x="158700" y="97136"/>
                    <a:pt x="152655" y="86841"/>
                    <a:pt x="143141" y="80727"/>
                  </a:cubicBezTo>
                  <a:close/>
                  <a:moveTo>
                    <a:pt x="79364" y="145592"/>
                  </a:moveTo>
                  <a:cubicBezTo>
                    <a:pt x="55878" y="130194"/>
                    <a:pt x="41089" y="104524"/>
                    <a:pt x="39540" y="76440"/>
                  </a:cubicBezTo>
                  <a:cubicBezTo>
                    <a:pt x="39540" y="50913"/>
                    <a:pt x="57408" y="40626"/>
                    <a:pt x="79364" y="53390"/>
                  </a:cubicBezTo>
                  <a:cubicBezTo>
                    <a:pt x="102907" y="68733"/>
                    <a:pt x="117716" y="94435"/>
                    <a:pt x="119189" y="122541"/>
                  </a:cubicBezTo>
                  <a:cubicBezTo>
                    <a:pt x="119189" y="147687"/>
                    <a:pt x="101415" y="158070"/>
                    <a:pt x="79364" y="145306"/>
                  </a:cubicBezTo>
                  <a:close/>
                  <a:moveTo>
                    <a:pt x="137533" y="109111"/>
                  </a:moveTo>
                  <a:cubicBezTo>
                    <a:pt x="134292" y="106996"/>
                    <a:pt x="132239" y="103459"/>
                    <a:pt x="132020" y="99586"/>
                  </a:cubicBezTo>
                  <a:cubicBezTo>
                    <a:pt x="132020" y="95967"/>
                    <a:pt x="134491" y="94538"/>
                    <a:pt x="137533" y="96348"/>
                  </a:cubicBezTo>
                  <a:cubicBezTo>
                    <a:pt x="140812" y="98441"/>
                    <a:pt x="142903" y="101982"/>
                    <a:pt x="143141" y="105873"/>
                  </a:cubicBezTo>
                  <a:cubicBezTo>
                    <a:pt x="143141" y="109206"/>
                    <a:pt x="140669" y="110635"/>
                    <a:pt x="137533" y="1088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2" name="Google Shape;2412;p37"/>
            <p:cNvSpPr/>
            <p:nvPr/>
          </p:nvSpPr>
          <p:spPr>
            <a:xfrm>
              <a:off x="3993280" y="2480040"/>
              <a:ext cx="134491" cy="224767"/>
            </a:xfrm>
            <a:custGeom>
              <a:avLst/>
              <a:gdLst/>
              <a:ahLst/>
              <a:cxnLst/>
              <a:rect l="l" t="t" r="r" b="b"/>
              <a:pathLst>
                <a:path w="134491" h="224767" extrusionOk="0">
                  <a:moveTo>
                    <a:pt x="134491" y="125994"/>
                  </a:moveTo>
                  <a:cubicBezTo>
                    <a:pt x="134491" y="168951"/>
                    <a:pt x="67293" y="224768"/>
                    <a:pt x="67293" y="224768"/>
                  </a:cubicBezTo>
                  <a:cubicBezTo>
                    <a:pt x="67293" y="224768"/>
                    <a:pt x="0" y="91418"/>
                    <a:pt x="0" y="48174"/>
                  </a:cubicBezTo>
                  <a:cubicBezTo>
                    <a:pt x="0" y="4931"/>
                    <a:pt x="30130" y="-12214"/>
                    <a:pt x="67293" y="9217"/>
                  </a:cubicBezTo>
                  <a:cubicBezTo>
                    <a:pt x="106975" y="35192"/>
                    <a:pt x="131935" y="78559"/>
                    <a:pt x="134491" y="1259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3" name="Google Shape;2413;p37"/>
            <p:cNvSpPr/>
            <p:nvPr/>
          </p:nvSpPr>
          <p:spPr>
            <a:xfrm rot="-1801764">
              <a:off x="4024636" y="2501896"/>
              <a:ext cx="71791" cy="124475"/>
            </a:xfrm>
            <a:custGeom>
              <a:avLst/>
              <a:gdLst/>
              <a:ahLst/>
              <a:cxnLst/>
              <a:rect l="l" t="t" r="r" b="b"/>
              <a:pathLst>
                <a:path w="71855" h="124586" extrusionOk="0">
                  <a:moveTo>
                    <a:pt x="71855" y="62293"/>
                  </a:moveTo>
                  <a:cubicBezTo>
                    <a:pt x="71855" y="96697"/>
                    <a:pt x="55770" y="124587"/>
                    <a:pt x="35928" y="124587"/>
                  </a:cubicBezTo>
                  <a:cubicBezTo>
                    <a:pt x="16085" y="124587"/>
                    <a:pt x="0" y="96697"/>
                    <a:pt x="0" y="62293"/>
                  </a:cubicBezTo>
                  <a:cubicBezTo>
                    <a:pt x="0" y="27890"/>
                    <a:pt x="16085" y="0"/>
                    <a:pt x="35928" y="0"/>
                  </a:cubicBezTo>
                  <a:cubicBezTo>
                    <a:pt x="55770" y="0"/>
                    <a:pt x="71855" y="27890"/>
                    <a:pt x="71855" y="62293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4" name="Google Shape;2414;p37"/>
            <p:cNvSpPr/>
            <p:nvPr/>
          </p:nvSpPr>
          <p:spPr>
            <a:xfrm>
              <a:off x="4492846" y="2048739"/>
              <a:ext cx="559351" cy="469824"/>
            </a:xfrm>
            <a:custGeom>
              <a:avLst/>
              <a:gdLst/>
              <a:ahLst/>
              <a:cxnLst/>
              <a:rect l="l" t="t" r="r" b="b"/>
              <a:pathLst>
                <a:path w="559351" h="469824" extrusionOk="0">
                  <a:moveTo>
                    <a:pt x="514299" y="464425"/>
                  </a:moveTo>
                  <a:lnTo>
                    <a:pt x="45147" y="192963"/>
                  </a:lnTo>
                  <a:cubicBezTo>
                    <a:pt x="20245" y="178580"/>
                    <a:pt x="0" y="139908"/>
                    <a:pt x="0" y="106571"/>
                  </a:cubicBezTo>
                  <a:lnTo>
                    <a:pt x="0" y="39610"/>
                  </a:lnTo>
                  <a:cubicBezTo>
                    <a:pt x="0" y="6273"/>
                    <a:pt x="20245" y="-8968"/>
                    <a:pt x="45147" y="5415"/>
                  </a:cubicBezTo>
                  <a:lnTo>
                    <a:pt x="514299" y="276878"/>
                  </a:lnTo>
                  <a:cubicBezTo>
                    <a:pt x="539201" y="291261"/>
                    <a:pt x="559351" y="329932"/>
                    <a:pt x="559351" y="363270"/>
                  </a:cubicBezTo>
                  <a:lnTo>
                    <a:pt x="559351" y="430135"/>
                  </a:lnTo>
                  <a:cubicBezTo>
                    <a:pt x="559351" y="463473"/>
                    <a:pt x="539201" y="478808"/>
                    <a:pt x="514299" y="4644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5" name="Google Shape;2415;p37"/>
            <p:cNvSpPr/>
            <p:nvPr/>
          </p:nvSpPr>
          <p:spPr>
            <a:xfrm>
              <a:off x="4353888" y="2645824"/>
              <a:ext cx="1638988" cy="1231605"/>
            </a:xfrm>
            <a:custGeom>
              <a:avLst/>
              <a:gdLst/>
              <a:ahLst/>
              <a:cxnLst/>
              <a:rect l="l" t="t" r="r" b="b"/>
              <a:pathLst>
                <a:path w="1638988" h="123160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  <a:lnTo>
                    <a:pt x="0" y="283392"/>
                  </a:lnTo>
                  <a:lnTo>
                    <a:pt x="1638989" y="1231606"/>
                  </a:ln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6" name="Google Shape;2416;p37"/>
            <p:cNvSpPr/>
            <p:nvPr/>
          </p:nvSpPr>
          <p:spPr>
            <a:xfrm>
              <a:off x="4353888" y="2645824"/>
              <a:ext cx="1638988" cy="746475"/>
            </a:xfrm>
            <a:custGeom>
              <a:avLst/>
              <a:gdLst/>
              <a:ahLst/>
              <a:cxnLst/>
              <a:rect l="l" t="t" r="r" b="b"/>
              <a:pathLst>
                <a:path w="1638988" h="746475" extrusionOk="0">
                  <a:moveTo>
                    <a:pt x="1638989" y="734496"/>
                  </a:moveTo>
                  <a:cubicBezTo>
                    <a:pt x="1638989" y="734496"/>
                    <a:pt x="1138757" y="844986"/>
                    <a:pt x="734332" y="394835"/>
                  </a:cubicBezTo>
                  <a:cubicBezTo>
                    <a:pt x="329908" y="-55317"/>
                    <a:pt x="0" y="2405"/>
                    <a:pt x="0" y="2405"/>
                  </a:cubicBezTo>
                </a:path>
              </a:pathLst>
            </a:custGeom>
            <a:noFill/>
            <a:ln w="10075" cap="flat" cmpd="sng">
              <a:solidFill>
                <a:srgbClr val="CCCED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7" name="Google Shape;2417;p37"/>
            <p:cNvSpPr/>
            <p:nvPr/>
          </p:nvSpPr>
          <p:spPr>
            <a:xfrm>
              <a:off x="4257005" y="773645"/>
              <a:ext cx="165344" cy="325643"/>
            </a:xfrm>
            <a:custGeom>
              <a:avLst/>
              <a:gdLst/>
              <a:ahLst/>
              <a:cxnLst/>
              <a:rect l="l" t="t" r="r" b="b"/>
              <a:pathLst>
                <a:path w="165344" h="325643" extrusionOk="0">
                  <a:moveTo>
                    <a:pt x="94696" y="251714"/>
                  </a:moveTo>
                  <a:cubicBezTo>
                    <a:pt x="80068" y="277923"/>
                    <a:pt x="62295" y="302235"/>
                    <a:pt x="41755" y="324104"/>
                  </a:cubicBezTo>
                  <a:cubicBezTo>
                    <a:pt x="36052" y="330772"/>
                    <a:pt x="-7955" y="313912"/>
                    <a:pt x="1265" y="309150"/>
                  </a:cubicBezTo>
                  <a:cubicBezTo>
                    <a:pt x="10485" y="304387"/>
                    <a:pt x="39284" y="264192"/>
                    <a:pt x="53731" y="237331"/>
                  </a:cubicBezTo>
                  <a:cubicBezTo>
                    <a:pt x="65821" y="205263"/>
                    <a:pt x="76095" y="172541"/>
                    <a:pt x="84526" y="139319"/>
                  </a:cubicBezTo>
                  <a:cubicBezTo>
                    <a:pt x="93556" y="106458"/>
                    <a:pt x="101349" y="58261"/>
                    <a:pt x="108003" y="35592"/>
                  </a:cubicBezTo>
                  <a:cubicBezTo>
                    <a:pt x="111481" y="18487"/>
                    <a:pt x="124655" y="5022"/>
                    <a:pt x="141649" y="1207"/>
                  </a:cubicBezTo>
                  <a:cubicBezTo>
                    <a:pt x="157522" y="-2508"/>
                    <a:pt x="167787" y="1873"/>
                    <a:pt x="164841" y="21114"/>
                  </a:cubicBezTo>
                  <a:cubicBezTo>
                    <a:pt x="159423" y="54642"/>
                    <a:pt x="133475" y="185515"/>
                    <a:pt x="94696" y="25171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8" name="Google Shape;2418;p37"/>
            <p:cNvSpPr/>
            <p:nvPr/>
          </p:nvSpPr>
          <p:spPr>
            <a:xfrm>
              <a:off x="4272441" y="1538278"/>
              <a:ext cx="113451" cy="88273"/>
            </a:xfrm>
            <a:custGeom>
              <a:avLst/>
              <a:gdLst/>
              <a:ahLst/>
              <a:cxnLst/>
              <a:rect l="l" t="t" r="r" b="b"/>
              <a:pathLst>
                <a:path w="113451" h="88273" extrusionOk="0">
                  <a:moveTo>
                    <a:pt x="104448" y="2"/>
                  </a:moveTo>
                  <a:cubicBezTo>
                    <a:pt x="90856" y="11146"/>
                    <a:pt x="70706" y="955"/>
                    <a:pt x="69660" y="2002"/>
                  </a:cubicBezTo>
                  <a:cubicBezTo>
                    <a:pt x="53645" y="16871"/>
                    <a:pt x="36860" y="30892"/>
                    <a:pt x="19381" y="44008"/>
                  </a:cubicBezTo>
                  <a:cubicBezTo>
                    <a:pt x="10827" y="50675"/>
                    <a:pt x="-2385" y="59629"/>
                    <a:pt x="371" y="72583"/>
                  </a:cubicBezTo>
                  <a:cubicBezTo>
                    <a:pt x="4648" y="95538"/>
                    <a:pt x="41432" y="88490"/>
                    <a:pt x="55308" y="81441"/>
                  </a:cubicBezTo>
                  <a:cubicBezTo>
                    <a:pt x="69185" y="74392"/>
                    <a:pt x="80591" y="62391"/>
                    <a:pt x="93327" y="54581"/>
                  </a:cubicBezTo>
                  <a:cubicBezTo>
                    <a:pt x="102832" y="48675"/>
                    <a:pt x="112337" y="45722"/>
                    <a:pt x="113382" y="33816"/>
                  </a:cubicBezTo>
                  <a:cubicBezTo>
                    <a:pt x="114238" y="26672"/>
                    <a:pt x="106919" y="-283"/>
                    <a:pt x="10444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9" name="Google Shape;2419;p37"/>
            <p:cNvSpPr/>
            <p:nvPr/>
          </p:nvSpPr>
          <p:spPr>
            <a:xfrm>
              <a:off x="4272622" y="1567332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4" y="40576"/>
                    <a:pt x="53797" y="47625"/>
                  </a:cubicBezTo>
                  <a:cubicBezTo>
                    <a:pt x="39920" y="54673"/>
                    <a:pt x="9030" y="60579"/>
                    <a:pt x="0" y="44101"/>
                  </a:cubicBezTo>
                  <a:cubicBezTo>
                    <a:pt x="4847" y="66294"/>
                    <a:pt x="41060" y="59341"/>
                    <a:pt x="54747" y="52388"/>
                  </a:cubicBezTo>
                  <a:cubicBezTo>
                    <a:pt x="68434" y="45434"/>
                    <a:pt x="80029" y="33338"/>
                    <a:pt x="92766" y="25527"/>
                  </a:cubicBezTo>
                  <a:cubicBezTo>
                    <a:pt x="102271" y="19621"/>
                    <a:pt x="111775" y="16669"/>
                    <a:pt x="112821" y="4763"/>
                  </a:cubicBezTo>
                  <a:cubicBezTo>
                    <a:pt x="113011" y="3181"/>
                    <a:pt x="113077" y="1591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0" name="Google Shape;2420;p37"/>
            <p:cNvSpPr/>
            <p:nvPr/>
          </p:nvSpPr>
          <p:spPr>
            <a:xfrm>
              <a:off x="4135669" y="1458312"/>
              <a:ext cx="113522" cy="85076"/>
            </a:xfrm>
            <a:custGeom>
              <a:avLst/>
              <a:gdLst/>
              <a:ahLst/>
              <a:cxnLst/>
              <a:rect l="l" t="t" r="r" b="b"/>
              <a:pathLst>
                <a:path w="113522" h="85076" extrusionOk="0">
                  <a:moveTo>
                    <a:pt x="102832" y="54"/>
                  </a:moveTo>
                  <a:cubicBezTo>
                    <a:pt x="89240" y="11198"/>
                    <a:pt x="65383" y="-898"/>
                    <a:pt x="64338" y="54"/>
                  </a:cubicBezTo>
                  <a:cubicBezTo>
                    <a:pt x="50176" y="14503"/>
                    <a:pt x="35168" y="28084"/>
                    <a:pt x="19381" y="40726"/>
                  </a:cubicBezTo>
                  <a:cubicBezTo>
                    <a:pt x="10827" y="47489"/>
                    <a:pt x="-2385" y="56442"/>
                    <a:pt x="371" y="69301"/>
                  </a:cubicBezTo>
                  <a:cubicBezTo>
                    <a:pt x="4648" y="92351"/>
                    <a:pt x="41432" y="85303"/>
                    <a:pt x="55403" y="78254"/>
                  </a:cubicBezTo>
                  <a:cubicBezTo>
                    <a:pt x="69375" y="71206"/>
                    <a:pt x="80591" y="59204"/>
                    <a:pt x="93422" y="51299"/>
                  </a:cubicBezTo>
                  <a:cubicBezTo>
                    <a:pt x="102927" y="45488"/>
                    <a:pt x="112432" y="42440"/>
                    <a:pt x="113477" y="30629"/>
                  </a:cubicBezTo>
                  <a:cubicBezTo>
                    <a:pt x="114238" y="23486"/>
                    <a:pt x="105303" y="-232"/>
                    <a:pt x="102832" y="5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1" name="Google Shape;2421;p37"/>
            <p:cNvSpPr/>
            <p:nvPr/>
          </p:nvSpPr>
          <p:spPr>
            <a:xfrm>
              <a:off x="4135660" y="1485798"/>
              <a:ext cx="113035" cy="59179"/>
            </a:xfrm>
            <a:custGeom>
              <a:avLst/>
              <a:gdLst/>
              <a:ahLst/>
              <a:cxnLst/>
              <a:rect l="l" t="t" r="r" b="b"/>
              <a:pathLst>
                <a:path w="113035" h="59179" extrusionOk="0">
                  <a:moveTo>
                    <a:pt x="113011" y="0"/>
                  </a:moveTo>
                  <a:cubicBezTo>
                    <a:pt x="111205" y="11335"/>
                    <a:pt x="102080" y="14478"/>
                    <a:pt x="92766" y="20288"/>
                  </a:cubicBezTo>
                  <a:cubicBezTo>
                    <a:pt x="79459" y="28575"/>
                    <a:pt x="67673" y="40577"/>
                    <a:pt x="53796" y="47625"/>
                  </a:cubicBezTo>
                  <a:cubicBezTo>
                    <a:pt x="39920" y="54674"/>
                    <a:pt x="8934" y="60579"/>
                    <a:pt x="0" y="44101"/>
                  </a:cubicBezTo>
                  <a:cubicBezTo>
                    <a:pt x="4847" y="66294"/>
                    <a:pt x="40965" y="59341"/>
                    <a:pt x="54747" y="52388"/>
                  </a:cubicBezTo>
                  <a:cubicBezTo>
                    <a:pt x="68529" y="45434"/>
                    <a:pt x="79934" y="33338"/>
                    <a:pt x="92766" y="25432"/>
                  </a:cubicBezTo>
                  <a:cubicBezTo>
                    <a:pt x="102270" y="19622"/>
                    <a:pt x="111775" y="16669"/>
                    <a:pt x="112821" y="4763"/>
                  </a:cubicBezTo>
                  <a:cubicBezTo>
                    <a:pt x="113011" y="3183"/>
                    <a:pt x="113077" y="1590"/>
                    <a:pt x="11301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2" name="Google Shape;2422;p37"/>
            <p:cNvSpPr/>
            <p:nvPr/>
          </p:nvSpPr>
          <p:spPr>
            <a:xfrm>
              <a:off x="4163850" y="1066881"/>
              <a:ext cx="398264" cy="482949"/>
            </a:xfrm>
            <a:custGeom>
              <a:avLst/>
              <a:gdLst/>
              <a:ahLst/>
              <a:cxnLst/>
              <a:rect l="l" t="t" r="r" b="b"/>
              <a:pathLst>
                <a:path w="398264" h="482949" extrusionOk="0">
                  <a:moveTo>
                    <a:pt x="395149" y="33155"/>
                  </a:moveTo>
                  <a:cubicBezTo>
                    <a:pt x="410261" y="127833"/>
                    <a:pt x="368346" y="163171"/>
                    <a:pt x="313789" y="183269"/>
                  </a:cubicBezTo>
                  <a:cubicBezTo>
                    <a:pt x="274630" y="197747"/>
                    <a:pt x="218742" y="220035"/>
                    <a:pt x="218742" y="220035"/>
                  </a:cubicBezTo>
                  <a:cubicBezTo>
                    <a:pt x="218742" y="220035"/>
                    <a:pt x="219502" y="240800"/>
                    <a:pt x="219882" y="287377"/>
                  </a:cubicBezTo>
                  <a:cubicBezTo>
                    <a:pt x="219882" y="328430"/>
                    <a:pt x="214940" y="477877"/>
                    <a:pt x="214940" y="477877"/>
                  </a:cubicBezTo>
                  <a:cubicBezTo>
                    <a:pt x="201814" y="484641"/>
                    <a:pt x="186245" y="484641"/>
                    <a:pt x="173119" y="477877"/>
                  </a:cubicBezTo>
                  <a:cubicBezTo>
                    <a:pt x="173119" y="477877"/>
                    <a:pt x="151164" y="363101"/>
                    <a:pt x="146506" y="311285"/>
                  </a:cubicBezTo>
                  <a:cubicBezTo>
                    <a:pt x="140138" y="241085"/>
                    <a:pt x="129398" y="195080"/>
                    <a:pt x="133010" y="179935"/>
                  </a:cubicBezTo>
                  <a:cubicBezTo>
                    <a:pt x="136146" y="166600"/>
                    <a:pt x="212754" y="128881"/>
                    <a:pt x="237086" y="108688"/>
                  </a:cubicBezTo>
                  <a:lnTo>
                    <a:pt x="76552" y="162599"/>
                  </a:lnTo>
                  <a:cubicBezTo>
                    <a:pt x="79745" y="180037"/>
                    <a:pt x="81304" y="197735"/>
                    <a:pt x="81209" y="215463"/>
                  </a:cubicBezTo>
                  <a:cubicBezTo>
                    <a:pt x="79783" y="271184"/>
                    <a:pt x="76647" y="391866"/>
                    <a:pt x="76647" y="391866"/>
                  </a:cubicBezTo>
                  <a:cubicBezTo>
                    <a:pt x="76647" y="391866"/>
                    <a:pt x="54691" y="407773"/>
                    <a:pt x="35872" y="391866"/>
                  </a:cubicBezTo>
                  <a:cubicBezTo>
                    <a:pt x="35872" y="391866"/>
                    <a:pt x="-4523" y="153074"/>
                    <a:pt x="419" y="121451"/>
                  </a:cubicBezTo>
                  <a:cubicBezTo>
                    <a:pt x="5077" y="91448"/>
                    <a:pt x="146506" y="30107"/>
                    <a:pt x="171504" y="8961"/>
                  </a:cubicBezTo>
                  <a:cubicBezTo>
                    <a:pt x="180286" y="1807"/>
                    <a:pt x="191692" y="-1275"/>
                    <a:pt x="202869" y="4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3" name="Google Shape;2423;p37"/>
            <p:cNvSpPr/>
            <p:nvPr/>
          </p:nvSpPr>
          <p:spPr>
            <a:xfrm>
              <a:off x="4403391" y="743705"/>
              <a:ext cx="125692" cy="122150"/>
            </a:xfrm>
            <a:custGeom>
              <a:avLst/>
              <a:gdLst/>
              <a:ahLst/>
              <a:cxnLst/>
              <a:rect l="l" t="t" r="r" b="b"/>
              <a:pathLst>
                <a:path w="125692" h="122150" extrusionOk="0">
                  <a:moveTo>
                    <a:pt x="100101" y="0"/>
                  </a:moveTo>
                  <a:cubicBezTo>
                    <a:pt x="100101" y="0"/>
                    <a:pt x="97725" y="45053"/>
                    <a:pt x="98770" y="49054"/>
                  </a:cubicBezTo>
                  <a:cubicBezTo>
                    <a:pt x="99816" y="53054"/>
                    <a:pt x="119395" y="66294"/>
                    <a:pt x="125098" y="71057"/>
                  </a:cubicBezTo>
                  <a:cubicBezTo>
                    <a:pt x="130801" y="75819"/>
                    <a:pt x="94018" y="112205"/>
                    <a:pt x="76149" y="120396"/>
                  </a:cubicBezTo>
                  <a:cubicBezTo>
                    <a:pt x="58280" y="128588"/>
                    <a:pt x="1442" y="106966"/>
                    <a:pt x="112" y="78962"/>
                  </a:cubicBezTo>
                  <a:cubicBezTo>
                    <a:pt x="-1219" y="50959"/>
                    <a:pt x="9616" y="27622"/>
                    <a:pt x="18550" y="26384"/>
                  </a:cubicBezTo>
                  <a:cubicBezTo>
                    <a:pt x="27485" y="25146"/>
                    <a:pt x="100101" y="0"/>
                    <a:pt x="10010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4" name="Google Shape;2424;p37"/>
            <p:cNvSpPr/>
            <p:nvPr/>
          </p:nvSpPr>
          <p:spPr>
            <a:xfrm>
              <a:off x="4358991" y="760843"/>
              <a:ext cx="203859" cy="398340"/>
            </a:xfrm>
            <a:custGeom>
              <a:avLst/>
              <a:gdLst/>
              <a:ahLst/>
              <a:cxnLst/>
              <a:rect l="l" t="t" r="r" b="b"/>
              <a:pathLst>
                <a:path w="203859" h="398340" extrusionOk="0">
                  <a:moveTo>
                    <a:pt x="149443" y="39726"/>
                  </a:moveTo>
                  <a:cubicBezTo>
                    <a:pt x="149443" y="39726"/>
                    <a:pt x="116842" y="88494"/>
                    <a:pt x="71315" y="93066"/>
                  </a:cubicBezTo>
                  <a:cubicBezTo>
                    <a:pt x="56963" y="78874"/>
                    <a:pt x="55632" y="28392"/>
                    <a:pt x="75497" y="12294"/>
                  </a:cubicBezTo>
                  <a:cubicBezTo>
                    <a:pt x="75497" y="12294"/>
                    <a:pt x="57248" y="-2565"/>
                    <a:pt x="44702" y="388"/>
                  </a:cubicBezTo>
                  <a:cubicBezTo>
                    <a:pt x="31110" y="8435"/>
                    <a:pt x="20959" y="21220"/>
                    <a:pt x="16187" y="36297"/>
                  </a:cubicBezTo>
                  <a:cubicBezTo>
                    <a:pt x="4525" y="69955"/>
                    <a:pt x="-912" y="105459"/>
                    <a:pt x="125" y="141073"/>
                  </a:cubicBezTo>
                  <a:cubicBezTo>
                    <a:pt x="885" y="188697"/>
                    <a:pt x="125" y="309760"/>
                    <a:pt x="125" y="309760"/>
                  </a:cubicBezTo>
                  <a:cubicBezTo>
                    <a:pt x="5533" y="338651"/>
                    <a:pt x="22993" y="363848"/>
                    <a:pt x="48123" y="379007"/>
                  </a:cubicBezTo>
                  <a:cubicBezTo>
                    <a:pt x="81028" y="397713"/>
                    <a:pt x="119827" y="403098"/>
                    <a:pt x="156572" y="394057"/>
                  </a:cubicBezTo>
                  <a:cubicBezTo>
                    <a:pt x="179668" y="388627"/>
                    <a:pt x="188222" y="375769"/>
                    <a:pt x="196206" y="358909"/>
                  </a:cubicBezTo>
                  <a:cubicBezTo>
                    <a:pt x="194115" y="325476"/>
                    <a:pt x="180904" y="256420"/>
                    <a:pt x="186702" y="214224"/>
                  </a:cubicBezTo>
                  <a:cubicBezTo>
                    <a:pt x="192499" y="172029"/>
                    <a:pt x="201149" y="140596"/>
                    <a:pt x="203430" y="106592"/>
                  </a:cubicBezTo>
                  <a:cubicBezTo>
                    <a:pt x="205711" y="72588"/>
                    <a:pt x="198963" y="73159"/>
                    <a:pt x="181854" y="60967"/>
                  </a:cubicBezTo>
                  <a:cubicBezTo>
                    <a:pt x="171580" y="53111"/>
                    <a:pt x="160744" y="46012"/>
                    <a:pt x="149443" y="3972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5" name="Google Shape;2425;p37"/>
            <p:cNvSpPr/>
            <p:nvPr/>
          </p:nvSpPr>
          <p:spPr>
            <a:xfrm>
              <a:off x="4398650" y="616917"/>
              <a:ext cx="135166" cy="164844"/>
            </a:xfrm>
            <a:custGeom>
              <a:avLst/>
              <a:gdLst/>
              <a:ahLst/>
              <a:cxnLst/>
              <a:rect l="l" t="t" r="r" b="b"/>
              <a:pathLst>
                <a:path w="135166" h="164844" extrusionOk="0">
                  <a:moveTo>
                    <a:pt x="2951" y="59542"/>
                  </a:moveTo>
                  <a:lnTo>
                    <a:pt x="2951" y="59542"/>
                  </a:lnTo>
                  <a:cubicBezTo>
                    <a:pt x="8369" y="24585"/>
                    <a:pt x="33556" y="-1894"/>
                    <a:pt x="69484" y="106"/>
                  </a:cubicBezTo>
                  <a:cubicBezTo>
                    <a:pt x="107645" y="2052"/>
                    <a:pt x="137015" y="34634"/>
                    <a:pt x="135076" y="72881"/>
                  </a:cubicBezTo>
                  <a:cubicBezTo>
                    <a:pt x="133974" y="94625"/>
                    <a:pt x="122739" y="114587"/>
                    <a:pt x="104747" y="126789"/>
                  </a:cubicBezTo>
                  <a:cubicBezTo>
                    <a:pt x="103473" y="132100"/>
                    <a:pt x="101591" y="137245"/>
                    <a:pt x="99139" y="142124"/>
                  </a:cubicBezTo>
                  <a:cubicBezTo>
                    <a:pt x="86498" y="156983"/>
                    <a:pt x="48003" y="166508"/>
                    <a:pt x="36788" y="164603"/>
                  </a:cubicBezTo>
                  <a:cubicBezTo>
                    <a:pt x="23358" y="163381"/>
                    <a:pt x="12047" y="154047"/>
                    <a:pt x="8274" y="141076"/>
                  </a:cubicBezTo>
                  <a:cubicBezTo>
                    <a:pt x="-3702" y="113644"/>
                    <a:pt x="5" y="76878"/>
                    <a:pt x="2951" y="595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6" name="Google Shape;2426;p37"/>
            <p:cNvSpPr/>
            <p:nvPr/>
          </p:nvSpPr>
          <p:spPr>
            <a:xfrm>
              <a:off x="4403852" y="602477"/>
              <a:ext cx="142520" cy="141227"/>
            </a:xfrm>
            <a:custGeom>
              <a:avLst/>
              <a:gdLst/>
              <a:ahLst/>
              <a:cxnLst/>
              <a:rect l="l" t="t" r="r" b="b"/>
              <a:pathLst>
                <a:path w="142520" h="141227" extrusionOk="0">
                  <a:moveTo>
                    <a:pt x="99640" y="141228"/>
                  </a:moveTo>
                  <a:lnTo>
                    <a:pt x="99640" y="141228"/>
                  </a:lnTo>
                  <a:lnTo>
                    <a:pt x="96313" y="110653"/>
                  </a:lnTo>
                  <a:cubicBezTo>
                    <a:pt x="96313" y="110653"/>
                    <a:pt x="121215" y="46073"/>
                    <a:pt x="62381" y="58456"/>
                  </a:cubicBezTo>
                  <a:cubicBezTo>
                    <a:pt x="23602" y="66647"/>
                    <a:pt x="13812" y="70267"/>
                    <a:pt x="2027" y="44168"/>
                  </a:cubicBezTo>
                  <a:cubicBezTo>
                    <a:pt x="-9759" y="18070"/>
                    <a:pt x="31586" y="-5457"/>
                    <a:pt x="81296" y="1115"/>
                  </a:cubicBezTo>
                  <a:cubicBezTo>
                    <a:pt x="116615" y="4775"/>
                    <a:pt x="143238" y="34972"/>
                    <a:pt x="142506" y="70552"/>
                  </a:cubicBezTo>
                  <a:cubicBezTo>
                    <a:pt x="141270" y="89793"/>
                    <a:pt x="136138" y="128655"/>
                    <a:pt x="99640" y="141228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7" name="Google Shape;2427;p37"/>
            <p:cNvSpPr/>
            <p:nvPr/>
          </p:nvSpPr>
          <p:spPr>
            <a:xfrm>
              <a:off x="4338015" y="761231"/>
              <a:ext cx="65677" cy="95630"/>
            </a:xfrm>
            <a:custGeom>
              <a:avLst/>
              <a:gdLst/>
              <a:ahLst/>
              <a:cxnLst/>
              <a:rect l="l" t="t" r="r" b="b"/>
              <a:pathLst>
                <a:path w="65677" h="95630" extrusionOk="0">
                  <a:moveTo>
                    <a:pt x="23762" y="95631"/>
                  </a:moveTo>
                  <a:cubicBezTo>
                    <a:pt x="14780" y="95307"/>
                    <a:pt x="6264" y="91519"/>
                    <a:pt x="0" y="85058"/>
                  </a:cubicBezTo>
                  <a:cubicBezTo>
                    <a:pt x="1331" y="68294"/>
                    <a:pt x="22716" y="4667"/>
                    <a:pt x="65677" y="0"/>
                  </a:cubicBezTo>
                  <a:cubicBezTo>
                    <a:pt x="53987" y="8214"/>
                    <a:pt x="44729" y="19435"/>
                    <a:pt x="38874" y="32480"/>
                  </a:cubicBezTo>
                  <a:cubicBezTo>
                    <a:pt x="32192" y="53100"/>
                    <a:pt x="27136" y="74216"/>
                    <a:pt x="23762" y="9563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8" name="Google Shape;2428;p37"/>
            <p:cNvSpPr/>
            <p:nvPr/>
          </p:nvSpPr>
          <p:spPr>
            <a:xfrm>
              <a:off x="5408528" y="1603174"/>
              <a:ext cx="974325" cy="1973896"/>
            </a:xfrm>
            <a:custGeom>
              <a:avLst/>
              <a:gdLst/>
              <a:ahLst/>
              <a:cxnLst/>
              <a:rect l="l" t="t" r="r" b="b"/>
              <a:pathLst>
                <a:path w="974325" h="1973896" extrusionOk="0">
                  <a:moveTo>
                    <a:pt x="884126" y="1962979"/>
                  </a:moveTo>
                  <a:lnTo>
                    <a:pt x="90295" y="1503684"/>
                  </a:lnTo>
                  <a:cubicBezTo>
                    <a:pt x="40395" y="1475109"/>
                    <a:pt x="0" y="1397480"/>
                    <a:pt x="0" y="1330900"/>
                  </a:cubicBezTo>
                  <a:lnTo>
                    <a:pt x="0" y="79220"/>
                  </a:lnTo>
                  <a:cubicBezTo>
                    <a:pt x="0" y="12545"/>
                    <a:pt x="40395" y="-17935"/>
                    <a:pt x="90295" y="10831"/>
                  </a:cubicBezTo>
                  <a:lnTo>
                    <a:pt x="884126" y="470221"/>
                  </a:lnTo>
                  <a:cubicBezTo>
                    <a:pt x="933931" y="498796"/>
                    <a:pt x="974326" y="576425"/>
                    <a:pt x="974326" y="643005"/>
                  </a:cubicBezTo>
                  <a:lnTo>
                    <a:pt x="974326" y="1894876"/>
                  </a:lnTo>
                  <a:cubicBezTo>
                    <a:pt x="974326" y="1961551"/>
                    <a:pt x="933931" y="1991840"/>
                    <a:pt x="884126" y="1962979"/>
                  </a:cubicBez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9" name="Google Shape;2429;p37"/>
            <p:cNvSpPr/>
            <p:nvPr/>
          </p:nvSpPr>
          <p:spPr>
            <a:xfrm>
              <a:off x="6324400" y="3534911"/>
              <a:ext cx="27183" cy="49530"/>
            </a:xfrm>
            <a:custGeom>
              <a:avLst/>
              <a:gdLst/>
              <a:ahLst/>
              <a:cxnLst/>
              <a:rect l="l" t="t" r="r" b="b"/>
              <a:pathLst>
                <a:path w="27183" h="49530" extrusionOk="0">
                  <a:moveTo>
                    <a:pt x="0" y="49530"/>
                  </a:moveTo>
                  <a:lnTo>
                    <a:pt x="27184" y="36100"/>
                  </a:lnTo>
                  <a:lnTo>
                    <a:pt x="8840" y="0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0" name="Google Shape;2430;p37"/>
            <p:cNvSpPr/>
            <p:nvPr/>
          </p:nvSpPr>
          <p:spPr>
            <a:xfrm>
              <a:off x="5423355" y="1605432"/>
              <a:ext cx="45242" cy="39909"/>
            </a:xfrm>
            <a:custGeom>
              <a:avLst/>
              <a:gdLst/>
              <a:ahLst/>
              <a:cxnLst/>
              <a:rect l="l" t="t" r="r" b="b"/>
              <a:pathLst>
                <a:path w="45242" h="39909" extrusionOk="0">
                  <a:moveTo>
                    <a:pt x="0" y="12097"/>
                  </a:moveTo>
                  <a:cubicBezTo>
                    <a:pt x="7993" y="7334"/>
                    <a:pt x="16396" y="3286"/>
                    <a:pt x="25092" y="0"/>
                  </a:cubicBezTo>
                  <a:lnTo>
                    <a:pt x="45242" y="39910"/>
                  </a:lnTo>
                  <a:close/>
                </a:path>
              </a:pathLst>
            </a:custGeom>
            <a:solidFill>
              <a:srgbClr val="211B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1" name="Google Shape;2431;p37"/>
            <p:cNvSpPr/>
            <p:nvPr/>
          </p:nvSpPr>
          <p:spPr>
            <a:xfrm>
              <a:off x="5387713" y="1613611"/>
              <a:ext cx="974325" cy="1973876"/>
            </a:xfrm>
            <a:custGeom>
              <a:avLst/>
              <a:gdLst/>
              <a:ahLst/>
              <a:cxnLst/>
              <a:rect l="l" t="t" r="r" b="b"/>
              <a:pathLst>
                <a:path w="974325" h="1973876" extrusionOk="0">
                  <a:moveTo>
                    <a:pt x="884126" y="1963020"/>
                  </a:moveTo>
                  <a:lnTo>
                    <a:pt x="90199" y="1503439"/>
                  </a:lnTo>
                  <a:cubicBezTo>
                    <a:pt x="40395" y="1474864"/>
                    <a:pt x="0" y="1397235"/>
                    <a:pt x="0" y="1330655"/>
                  </a:cubicBezTo>
                  <a:lnTo>
                    <a:pt x="0" y="79261"/>
                  </a:lnTo>
                  <a:cubicBezTo>
                    <a:pt x="0" y="12586"/>
                    <a:pt x="40395" y="-17990"/>
                    <a:pt x="90199" y="10871"/>
                  </a:cubicBezTo>
                  <a:lnTo>
                    <a:pt x="884126" y="470262"/>
                  </a:lnTo>
                  <a:cubicBezTo>
                    <a:pt x="933931" y="498837"/>
                    <a:pt x="974326" y="576370"/>
                    <a:pt x="974326" y="642950"/>
                  </a:cubicBezTo>
                  <a:lnTo>
                    <a:pt x="974326" y="1894630"/>
                  </a:lnTo>
                  <a:cubicBezTo>
                    <a:pt x="974326" y="1961210"/>
                    <a:pt x="933931" y="1991881"/>
                    <a:pt x="884126" y="1963020"/>
                  </a:cubicBezTo>
                  <a:close/>
                </a:path>
              </a:pathLst>
            </a:custGeom>
            <a:solidFill>
              <a:srgbClr val="2E24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2" name="Google Shape;2432;p37"/>
            <p:cNvSpPr/>
            <p:nvPr/>
          </p:nvSpPr>
          <p:spPr>
            <a:xfrm>
              <a:off x="5477912" y="174973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3" name="Google Shape;2433;p37"/>
            <p:cNvSpPr/>
            <p:nvPr/>
          </p:nvSpPr>
          <p:spPr>
            <a:xfrm>
              <a:off x="5649377" y="1848986"/>
              <a:ext cx="613432" cy="407098"/>
            </a:xfrm>
            <a:custGeom>
              <a:avLst/>
              <a:gdLst/>
              <a:ahLst/>
              <a:cxnLst/>
              <a:rect l="l" t="t" r="r" b="b"/>
              <a:pathLst>
                <a:path w="613432" h="407098" extrusionOk="0">
                  <a:moveTo>
                    <a:pt x="613433" y="407099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0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4" name="Google Shape;2434;p37"/>
            <p:cNvSpPr/>
            <p:nvPr/>
          </p:nvSpPr>
          <p:spPr>
            <a:xfrm>
              <a:off x="5477912" y="191680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5" name="Google Shape;2435;p37"/>
            <p:cNvSpPr/>
            <p:nvPr/>
          </p:nvSpPr>
          <p:spPr>
            <a:xfrm>
              <a:off x="5649377" y="2015959"/>
              <a:ext cx="405945" cy="287083"/>
            </a:xfrm>
            <a:custGeom>
              <a:avLst/>
              <a:gdLst/>
              <a:ahLst/>
              <a:cxnLst/>
              <a:rect l="l" t="t" r="r" b="b"/>
              <a:pathLst>
                <a:path w="405945" h="287083" extrusionOk="0">
                  <a:moveTo>
                    <a:pt x="405945" y="28708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05945" y="234887"/>
                  </a:lnTo>
                  <a:lnTo>
                    <a:pt x="405945" y="287084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6" name="Google Shape;2436;p37"/>
            <p:cNvSpPr/>
            <p:nvPr/>
          </p:nvSpPr>
          <p:spPr>
            <a:xfrm>
              <a:off x="5477912" y="2000338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439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7" name="Google Shape;2437;p37"/>
            <p:cNvSpPr/>
            <p:nvPr/>
          </p:nvSpPr>
          <p:spPr>
            <a:xfrm>
              <a:off x="5649377" y="2099494"/>
              <a:ext cx="505174" cy="344519"/>
            </a:xfrm>
            <a:custGeom>
              <a:avLst/>
              <a:gdLst/>
              <a:ahLst/>
              <a:cxnLst/>
              <a:rect l="l" t="t" r="r" b="b"/>
              <a:pathLst>
                <a:path w="505174" h="344519" extrusionOk="0">
                  <a:moveTo>
                    <a:pt x="505174" y="344519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05174" y="292322"/>
                  </a:lnTo>
                  <a:lnTo>
                    <a:pt x="505174" y="344519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8" name="Google Shape;2438;p37"/>
            <p:cNvSpPr/>
            <p:nvPr/>
          </p:nvSpPr>
          <p:spPr>
            <a:xfrm>
              <a:off x="5477912" y="208377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9" name="Google Shape;2439;p37"/>
            <p:cNvSpPr/>
            <p:nvPr/>
          </p:nvSpPr>
          <p:spPr>
            <a:xfrm>
              <a:off x="5649377" y="2183028"/>
              <a:ext cx="351863" cy="255746"/>
            </a:xfrm>
            <a:custGeom>
              <a:avLst/>
              <a:gdLst/>
              <a:ahLst/>
              <a:cxnLst/>
              <a:rect l="l" t="t" r="r" b="b"/>
              <a:pathLst>
                <a:path w="351863" h="255746" extrusionOk="0">
                  <a:moveTo>
                    <a:pt x="351864" y="25574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51864" y="203549"/>
                  </a:lnTo>
                  <a:lnTo>
                    <a:pt x="351864" y="25574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0" name="Google Shape;2440;p37"/>
            <p:cNvSpPr/>
            <p:nvPr/>
          </p:nvSpPr>
          <p:spPr>
            <a:xfrm>
              <a:off x="5477912" y="1833270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1" name="Google Shape;2441;p37"/>
            <p:cNvSpPr/>
            <p:nvPr/>
          </p:nvSpPr>
          <p:spPr>
            <a:xfrm>
              <a:off x="5649377" y="1932425"/>
              <a:ext cx="306716" cy="229742"/>
            </a:xfrm>
            <a:custGeom>
              <a:avLst/>
              <a:gdLst/>
              <a:ahLst/>
              <a:cxnLst/>
              <a:rect l="l" t="t" r="r" b="b"/>
              <a:pathLst>
                <a:path w="306716" h="229742" extrusionOk="0">
                  <a:moveTo>
                    <a:pt x="306716" y="22974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743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2" name="Google Shape;2442;p37"/>
            <p:cNvSpPr/>
            <p:nvPr/>
          </p:nvSpPr>
          <p:spPr>
            <a:xfrm>
              <a:off x="5477912" y="216731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3" name="Google Shape;2443;p37"/>
            <p:cNvSpPr/>
            <p:nvPr/>
          </p:nvSpPr>
          <p:spPr>
            <a:xfrm>
              <a:off x="5649377" y="2266467"/>
              <a:ext cx="180399" cy="156591"/>
            </a:xfrm>
            <a:custGeom>
              <a:avLst/>
              <a:gdLst/>
              <a:ahLst/>
              <a:cxnLst/>
              <a:rect l="l" t="t" r="r" b="b"/>
              <a:pathLst>
                <a:path w="180399" h="156591" extrusionOk="0">
                  <a:moveTo>
                    <a:pt x="180399" y="15659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80399" y="104394"/>
                  </a:lnTo>
                  <a:lnTo>
                    <a:pt x="180399" y="1565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4" name="Google Shape;2444;p37"/>
            <p:cNvSpPr/>
            <p:nvPr/>
          </p:nvSpPr>
          <p:spPr>
            <a:xfrm>
              <a:off x="5477912" y="2334380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5" name="Google Shape;2445;p37"/>
            <p:cNvSpPr/>
            <p:nvPr/>
          </p:nvSpPr>
          <p:spPr>
            <a:xfrm>
              <a:off x="5649377" y="2433536"/>
              <a:ext cx="568380" cy="381000"/>
            </a:xfrm>
            <a:custGeom>
              <a:avLst/>
              <a:gdLst/>
              <a:ahLst/>
              <a:cxnLst/>
              <a:rect l="l" t="t" r="r" b="b"/>
              <a:pathLst>
                <a:path w="568380" h="381000" extrusionOk="0">
                  <a:moveTo>
                    <a:pt x="568380" y="381000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568380" y="328803"/>
                  </a:lnTo>
                  <a:lnTo>
                    <a:pt x="568380" y="38100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6" name="Google Shape;2446;p37"/>
            <p:cNvSpPr/>
            <p:nvPr/>
          </p:nvSpPr>
          <p:spPr>
            <a:xfrm>
              <a:off x="5477912" y="241781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7" name="Google Shape;2447;p37"/>
            <p:cNvSpPr/>
            <p:nvPr/>
          </p:nvSpPr>
          <p:spPr>
            <a:xfrm>
              <a:off x="5649377" y="2517070"/>
              <a:ext cx="171369" cy="151352"/>
            </a:xfrm>
            <a:custGeom>
              <a:avLst/>
              <a:gdLst/>
              <a:ahLst/>
              <a:cxnLst/>
              <a:rect l="l" t="t" r="r" b="b"/>
              <a:pathLst>
                <a:path w="171369" h="151352" extrusionOk="0">
                  <a:moveTo>
                    <a:pt x="171370" y="151352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71370" y="99155"/>
                  </a:lnTo>
                  <a:lnTo>
                    <a:pt x="171370" y="151352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8" name="Google Shape;2448;p37"/>
            <p:cNvSpPr/>
            <p:nvPr/>
          </p:nvSpPr>
          <p:spPr>
            <a:xfrm>
              <a:off x="5477912" y="2501354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9" name="Google Shape;2449;p37"/>
            <p:cNvSpPr/>
            <p:nvPr/>
          </p:nvSpPr>
          <p:spPr>
            <a:xfrm>
              <a:off x="5649377" y="2600604"/>
              <a:ext cx="505174" cy="344424"/>
            </a:xfrm>
            <a:custGeom>
              <a:avLst/>
              <a:gdLst/>
              <a:ahLst/>
              <a:cxnLst/>
              <a:rect l="l" t="t" r="r" b="b"/>
              <a:pathLst>
                <a:path w="505174" h="344424" extrusionOk="0">
                  <a:moveTo>
                    <a:pt x="505174" y="344424"/>
                  </a:moveTo>
                  <a:lnTo>
                    <a:pt x="0" y="52102"/>
                  </a:lnTo>
                  <a:lnTo>
                    <a:pt x="0" y="0"/>
                  </a:lnTo>
                  <a:lnTo>
                    <a:pt x="505174" y="292227"/>
                  </a:lnTo>
                  <a:lnTo>
                    <a:pt x="505174" y="344424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0" name="Google Shape;2450;p37"/>
            <p:cNvSpPr/>
            <p:nvPr/>
          </p:nvSpPr>
          <p:spPr>
            <a:xfrm>
              <a:off x="5477912" y="2250846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1" name="Google Shape;2451;p37"/>
            <p:cNvSpPr/>
            <p:nvPr/>
          </p:nvSpPr>
          <p:spPr>
            <a:xfrm>
              <a:off x="5649377" y="2350001"/>
              <a:ext cx="478085" cy="328898"/>
            </a:xfrm>
            <a:custGeom>
              <a:avLst/>
              <a:gdLst/>
              <a:ahLst/>
              <a:cxnLst/>
              <a:rect l="l" t="t" r="r" b="b"/>
              <a:pathLst>
                <a:path w="478085" h="328898" extrusionOk="0">
                  <a:moveTo>
                    <a:pt x="478086" y="32889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78086" y="276701"/>
                  </a:lnTo>
                  <a:lnTo>
                    <a:pt x="478086" y="328898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2" name="Google Shape;2452;p37"/>
            <p:cNvSpPr/>
            <p:nvPr/>
          </p:nvSpPr>
          <p:spPr>
            <a:xfrm>
              <a:off x="5477912" y="2584888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3" name="Google Shape;2453;p37"/>
            <p:cNvSpPr/>
            <p:nvPr/>
          </p:nvSpPr>
          <p:spPr>
            <a:xfrm>
              <a:off x="5649377" y="2684043"/>
              <a:ext cx="63110" cy="88773"/>
            </a:xfrm>
            <a:custGeom>
              <a:avLst/>
              <a:gdLst/>
              <a:ahLst/>
              <a:cxnLst/>
              <a:rect l="l" t="t" r="r" b="b"/>
              <a:pathLst>
                <a:path w="63110" h="88773" extrusionOk="0">
                  <a:moveTo>
                    <a:pt x="63111" y="88773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3111" y="36576"/>
                  </a:lnTo>
                  <a:lnTo>
                    <a:pt x="63111" y="88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4" name="Google Shape;2454;p37"/>
            <p:cNvSpPr/>
            <p:nvPr/>
          </p:nvSpPr>
          <p:spPr>
            <a:xfrm>
              <a:off x="5477912" y="2751956"/>
              <a:ext cx="144376" cy="135636"/>
            </a:xfrm>
            <a:custGeom>
              <a:avLst/>
              <a:gdLst/>
              <a:ahLst/>
              <a:cxnLst/>
              <a:rect l="l" t="t" r="r" b="b"/>
              <a:pathLst>
                <a:path w="144376" h="135636" extrusionOk="0">
                  <a:moveTo>
                    <a:pt x="144376" y="135636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636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5" name="Google Shape;2455;p37"/>
            <p:cNvSpPr/>
            <p:nvPr/>
          </p:nvSpPr>
          <p:spPr>
            <a:xfrm>
              <a:off x="5649377" y="2851112"/>
              <a:ext cx="117287" cy="120014"/>
            </a:xfrm>
            <a:custGeom>
              <a:avLst/>
              <a:gdLst/>
              <a:ahLst/>
              <a:cxnLst/>
              <a:rect l="l" t="t" r="r" b="b"/>
              <a:pathLst>
                <a:path w="117287" h="120014" extrusionOk="0">
                  <a:moveTo>
                    <a:pt x="117288" y="120015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17288" y="67818"/>
                  </a:lnTo>
                  <a:lnTo>
                    <a:pt x="117288" y="120015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6" name="Google Shape;2456;p37"/>
            <p:cNvSpPr/>
            <p:nvPr/>
          </p:nvSpPr>
          <p:spPr>
            <a:xfrm>
              <a:off x="5477912" y="2835395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7" name="Google Shape;2457;p37"/>
            <p:cNvSpPr/>
            <p:nvPr/>
          </p:nvSpPr>
          <p:spPr>
            <a:xfrm>
              <a:off x="5649377" y="2934646"/>
              <a:ext cx="306716" cy="229647"/>
            </a:xfrm>
            <a:custGeom>
              <a:avLst/>
              <a:gdLst/>
              <a:ahLst/>
              <a:cxnLst/>
              <a:rect l="l" t="t" r="r" b="b"/>
              <a:pathLst>
                <a:path w="306716" h="229647" extrusionOk="0">
                  <a:moveTo>
                    <a:pt x="306716" y="229648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306716" y="177451"/>
                  </a:lnTo>
                  <a:lnTo>
                    <a:pt x="306716" y="229648"/>
                  </a:lnTo>
                  <a:close/>
                </a:path>
              </a:pathLst>
            </a:custGeom>
            <a:solidFill>
              <a:srgbClr val="FF86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8" name="Google Shape;2458;p37"/>
            <p:cNvSpPr/>
            <p:nvPr/>
          </p:nvSpPr>
          <p:spPr>
            <a:xfrm>
              <a:off x="5477912" y="2918929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9" name="Google Shape;2459;p37"/>
            <p:cNvSpPr/>
            <p:nvPr/>
          </p:nvSpPr>
          <p:spPr>
            <a:xfrm>
              <a:off x="5649377" y="3018085"/>
              <a:ext cx="487115" cy="334137"/>
            </a:xfrm>
            <a:custGeom>
              <a:avLst/>
              <a:gdLst/>
              <a:ahLst/>
              <a:cxnLst/>
              <a:rect l="l" t="t" r="r" b="b"/>
              <a:pathLst>
                <a:path w="487115" h="334137" extrusionOk="0">
                  <a:moveTo>
                    <a:pt x="487115" y="334137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487115" y="281940"/>
                  </a:lnTo>
                  <a:lnTo>
                    <a:pt x="487115" y="334137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0" name="Google Shape;2460;p37"/>
            <p:cNvSpPr/>
            <p:nvPr/>
          </p:nvSpPr>
          <p:spPr>
            <a:xfrm>
              <a:off x="5477912" y="2668422"/>
              <a:ext cx="144376" cy="135731"/>
            </a:xfrm>
            <a:custGeom>
              <a:avLst/>
              <a:gdLst/>
              <a:ahLst/>
              <a:cxnLst/>
              <a:rect l="l" t="t" r="r" b="b"/>
              <a:pathLst>
                <a:path w="144376" h="135731" extrusionOk="0">
                  <a:moveTo>
                    <a:pt x="144376" y="135731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144376" y="83534"/>
                  </a:lnTo>
                  <a:lnTo>
                    <a:pt x="144376" y="135731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1" name="Google Shape;2461;p37"/>
            <p:cNvSpPr/>
            <p:nvPr/>
          </p:nvSpPr>
          <p:spPr>
            <a:xfrm>
              <a:off x="5649377" y="2767577"/>
              <a:ext cx="613432" cy="407193"/>
            </a:xfrm>
            <a:custGeom>
              <a:avLst/>
              <a:gdLst/>
              <a:ahLst/>
              <a:cxnLst/>
              <a:rect l="l" t="t" r="r" b="b"/>
              <a:pathLst>
                <a:path w="613432" h="407193" extrusionOk="0">
                  <a:moveTo>
                    <a:pt x="613433" y="407194"/>
                  </a:moveTo>
                  <a:lnTo>
                    <a:pt x="0" y="52197"/>
                  </a:lnTo>
                  <a:lnTo>
                    <a:pt x="0" y="0"/>
                  </a:lnTo>
                  <a:lnTo>
                    <a:pt x="613433" y="354902"/>
                  </a:lnTo>
                  <a:lnTo>
                    <a:pt x="613433" y="407194"/>
                  </a:lnTo>
                  <a:close/>
                </a:path>
              </a:pathLst>
            </a:custGeom>
            <a:solidFill>
              <a:srgbClr val="4D3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2" name="Google Shape;2462;p37"/>
            <p:cNvSpPr/>
            <p:nvPr/>
          </p:nvSpPr>
          <p:spPr>
            <a:xfrm>
              <a:off x="1926580" y="1674106"/>
              <a:ext cx="1230952" cy="1017480"/>
            </a:xfrm>
            <a:custGeom>
              <a:avLst/>
              <a:gdLst/>
              <a:ahLst/>
              <a:cxnLst/>
              <a:rect l="l" t="t" r="r" b="b"/>
              <a:pathLst>
                <a:path w="1230952" h="1017480" extrusionOk="0">
                  <a:moveTo>
                    <a:pt x="342929" y="947072"/>
                  </a:moveTo>
                  <a:lnTo>
                    <a:pt x="256246" y="902495"/>
                  </a:lnTo>
                  <a:lnTo>
                    <a:pt x="74612" y="1007270"/>
                  </a:lnTo>
                  <a:cubicBezTo>
                    <a:pt x="33457" y="1031082"/>
                    <a:pt x="0" y="1011842"/>
                    <a:pt x="0" y="964122"/>
                  </a:cubicBezTo>
                  <a:lnTo>
                    <a:pt x="0" y="765811"/>
                  </a:lnTo>
                  <a:cubicBezTo>
                    <a:pt x="2848" y="713186"/>
                    <a:pt x="30561" y="665065"/>
                    <a:pt x="74612" y="636271"/>
                  </a:cubicBezTo>
                  <a:lnTo>
                    <a:pt x="1156341" y="10193"/>
                  </a:lnTo>
                  <a:cubicBezTo>
                    <a:pt x="1197496" y="-13620"/>
                    <a:pt x="1230953" y="5716"/>
                    <a:pt x="1230953" y="53341"/>
                  </a:cubicBezTo>
                  <a:lnTo>
                    <a:pt x="1230953" y="252318"/>
                  </a:lnTo>
                  <a:cubicBezTo>
                    <a:pt x="1228101" y="304944"/>
                    <a:pt x="1200395" y="353064"/>
                    <a:pt x="1156341" y="381859"/>
                  </a:cubicBezTo>
                  <a:lnTo>
                    <a:pt x="429042" y="802292"/>
                  </a:lnTo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3" name="Google Shape;2463;p37"/>
            <p:cNvSpPr/>
            <p:nvPr/>
          </p:nvSpPr>
          <p:spPr>
            <a:xfrm>
              <a:off x="3112195" y="1676584"/>
              <a:ext cx="59119" cy="52197"/>
            </a:xfrm>
            <a:custGeom>
              <a:avLst/>
              <a:gdLst/>
              <a:ahLst/>
              <a:cxnLst/>
              <a:rect l="l" t="t" r="r" b="b"/>
              <a:pathLst>
                <a:path w="59119" h="52197" extrusionOk="0">
                  <a:moveTo>
                    <a:pt x="18249" y="0"/>
                  </a:moveTo>
                  <a:lnTo>
                    <a:pt x="59119" y="16574"/>
                  </a:lnTo>
                  <a:lnTo>
                    <a:pt x="24522" y="52197"/>
                  </a:lnTo>
                  <a:lnTo>
                    <a:pt x="0" y="12859"/>
                  </a:lnTo>
                  <a:lnTo>
                    <a:pt x="18249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4" name="Google Shape;2464;p37"/>
            <p:cNvSpPr/>
            <p:nvPr/>
          </p:nvSpPr>
          <p:spPr>
            <a:xfrm>
              <a:off x="2269509" y="2593746"/>
              <a:ext cx="43151" cy="44767"/>
            </a:xfrm>
            <a:custGeom>
              <a:avLst/>
              <a:gdLst/>
              <a:ahLst/>
              <a:cxnLst/>
              <a:rect l="l" t="t" r="r" b="b"/>
              <a:pathLst>
                <a:path w="43151" h="44767" extrusionOk="0">
                  <a:moveTo>
                    <a:pt x="0" y="27432"/>
                  </a:moveTo>
                  <a:lnTo>
                    <a:pt x="43056" y="44767"/>
                  </a:lnTo>
                  <a:lnTo>
                    <a:pt x="43151" y="7620"/>
                  </a:lnTo>
                  <a:lnTo>
                    <a:pt x="5038" y="0"/>
                  </a:lnTo>
                  <a:lnTo>
                    <a:pt x="0" y="2743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5" name="Google Shape;2465;p37"/>
            <p:cNvSpPr/>
            <p:nvPr/>
          </p:nvSpPr>
          <p:spPr>
            <a:xfrm>
              <a:off x="1950116" y="2650325"/>
              <a:ext cx="58584" cy="57547"/>
            </a:xfrm>
            <a:custGeom>
              <a:avLst/>
              <a:gdLst/>
              <a:ahLst/>
              <a:cxnLst/>
              <a:rect l="l" t="t" r="r" b="b"/>
              <a:pathLst>
                <a:path w="58584" h="57547" extrusionOk="0">
                  <a:moveTo>
                    <a:pt x="48415" y="57150"/>
                  </a:moveTo>
                  <a:cubicBezTo>
                    <a:pt x="50030" y="60579"/>
                    <a:pt x="1747" y="40767"/>
                    <a:pt x="36" y="38100"/>
                  </a:cubicBezTo>
                  <a:cubicBezTo>
                    <a:pt x="-1675" y="35433"/>
                    <a:pt x="58585" y="0"/>
                    <a:pt x="5858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6" name="Google Shape;2466;p37"/>
            <p:cNvSpPr/>
            <p:nvPr/>
          </p:nvSpPr>
          <p:spPr>
            <a:xfrm>
              <a:off x="1969256" y="1691533"/>
              <a:ext cx="1231332" cy="1017436"/>
            </a:xfrm>
            <a:custGeom>
              <a:avLst/>
              <a:gdLst/>
              <a:ahLst/>
              <a:cxnLst/>
              <a:rect l="l" t="t" r="r" b="b"/>
              <a:pathLst>
                <a:path w="1231332" h="1017436" extrusionOk="0">
                  <a:moveTo>
                    <a:pt x="429422" y="802106"/>
                  </a:moveTo>
                  <a:lnTo>
                    <a:pt x="1156721" y="381386"/>
                  </a:lnTo>
                  <a:cubicBezTo>
                    <a:pt x="1200737" y="352554"/>
                    <a:pt x="1228443" y="304462"/>
                    <a:pt x="1231333" y="251846"/>
                  </a:cubicBezTo>
                  <a:lnTo>
                    <a:pt x="1231333" y="53250"/>
                  </a:lnTo>
                  <a:cubicBezTo>
                    <a:pt x="1231333" y="5625"/>
                    <a:pt x="1197876" y="-13425"/>
                    <a:pt x="1156721" y="10007"/>
                  </a:cubicBezTo>
                  <a:lnTo>
                    <a:pt x="74612" y="636085"/>
                  </a:lnTo>
                  <a:cubicBezTo>
                    <a:pt x="30584" y="664898"/>
                    <a:pt x="2878" y="713009"/>
                    <a:pt x="0" y="765625"/>
                  </a:cubicBezTo>
                  <a:lnTo>
                    <a:pt x="0" y="964221"/>
                  </a:lnTo>
                  <a:cubicBezTo>
                    <a:pt x="0" y="1011846"/>
                    <a:pt x="33457" y="1030896"/>
                    <a:pt x="74612" y="1007369"/>
                  </a:cubicBezTo>
                  <a:lnTo>
                    <a:pt x="256246" y="902594"/>
                  </a:lnTo>
                  <a:lnTo>
                    <a:pt x="343309" y="94726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7" name="Google Shape;2467;p37"/>
            <p:cNvSpPr/>
            <p:nvPr/>
          </p:nvSpPr>
          <p:spPr>
            <a:xfrm>
              <a:off x="2066299" y="1805171"/>
              <a:ext cx="1037246" cy="669226"/>
            </a:xfrm>
            <a:custGeom>
              <a:avLst/>
              <a:gdLst/>
              <a:ahLst/>
              <a:cxnLst/>
              <a:rect l="l" t="t" r="r" b="b"/>
              <a:pathLst>
                <a:path w="1037246" h="669226" extrusionOk="0">
                  <a:moveTo>
                    <a:pt x="1037247" y="69152"/>
                  </a:moveTo>
                  <a:lnTo>
                    <a:pt x="0" y="669227"/>
                  </a:lnTo>
                  <a:lnTo>
                    <a:pt x="0" y="600170"/>
                  </a:lnTo>
                  <a:lnTo>
                    <a:pt x="1037247" y="0"/>
                  </a:lnTo>
                  <a:lnTo>
                    <a:pt x="1037247" y="691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8" name="Google Shape;2468;p37"/>
            <p:cNvSpPr/>
            <p:nvPr/>
          </p:nvSpPr>
          <p:spPr>
            <a:xfrm>
              <a:off x="2066299" y="2133308"/>
              <a:ext cx="679110" cy="462057"/>
            </a:xfrm>
            <a:custGeom>
              <a:avLst/>
              <a:gdLst/>
              <a:ahLst/>
              <a:cxnLst/>
              <a:rect l="l" t="t" r="r" b="b"/>
              <a:pathLst>
                <a:path w="679110" h="462057" extrusionOk="0">
                  <a:moveTo>
                    <a:pt x="679110" y="69151"/>
                  </a:moveTo>
                  <a:lnTo>
                    <a:pt x="0" y="462058"/>
                  </a:lnTo>
                  <a:lnTo>
                    <a:pt x="0" y="392906"/>
                  </a:lnTo>
                  <a:lnTo>
                    <a:pt x="679110" y="0"/>
                  </a:lnTo>
                  <a:lnTo>
                    <a:pt x="679110" y="691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69" name="Google Shape;2469;p37"/>
            <p:cNvGrpSpPr/>
            <p:nvPr/>
          </p:nvGrpSpPr>
          <p:grpSpPr>
            <a:xfrm>
              <a:off x="4146745" y="1006881"/>
              <a:ext cx="330894" cy="250785"/>
              <a:chOff x="6621095" y="1452181"/>
              <a:chExt cx="330894" cy="250785"/>
            </a:xfrm>
          </p:grpSpPr>
          <p:sp>
            <p:nvSpPr>
              <p:cNvPr id="2470" name="Google Shape;2470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1" name="Google Shape;2471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2" name="Google Shape;2472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3" name="Google Shape;2473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4" name="Google Shape;2474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75" name="Google Shape;2475;p37"/>
            <p:cNvSpPr/>
            <p:nvPr/>
          </p:nvSpPr>
          <p:spPr>
            <a:xfrm>
              <a:off x="4444588" y="826743"/>
              <a:ext cx="153590" cy="431871"/>
            </a:xfrm>
            <a:custGeom>
              <a:avLst/>
              <a:gdLst/>
              <a:ahLst/>
              <a:cxnLst/>
              <a:rect l="l" t="t" r="r" b="b"/>
              <a:pathLst>
                <a:path w="153590" h="431871" extrusionOk="0">
                  <a:moveTo>
                    <a:pt x="11570" y="362351"/>
                  </a:moveTo>
                  <a:cubicBezTo>
                    <a:pt x="19754" y="356891"/>
                    <a:pt x="28299" y="351990"/>
                    <a:pt x="37138" y="347682"/>
                  </a:cubicBezTo>
                  <a:cubicBezTo>
                    <a:pt x="45379" y="345048"/>
                    <a:pt x="52878" y="340475"/>
                    <a:pt x="58999" y="334347"/>
                  </a:cubicBezTo>
                  <a:cubicBezTo>
                    <a:pt x="66983" y="326537"/>
                    <a:pt x="80099" y="296819"/>
                    <a:pt x="89509" y="267672"/>
                  </a:cubicBezTo>
                  <a:cubicBezTo>
                    <a:pt x="98871" y="234986"/>
                    <a:pt x="102568" y="200933"/>
                    <a:pt x="100439" y="166993"/>
                  </a:cubicBezTo>
                  <a:cubicBezTo>
                    <a:pt x="96542" y="126321"/>
                    <a:pt x="81905" y="69457"/>
                    <a:pt x="78198" y="46121"/>
                  </a:cubicBezTo>
                  <a:cubicBezTo>
                    <a:pt x="74491" y="22785"/>
                    <a:pt x="82000" y="13355"/>
                    <a:pt x="92930" y="4782"/>
                  </a:cubicBezTo>
                  <a:cubicBezTo>
                    <a:pt x="105667" y="-5314"/>
                    <a:pt x="123250" y="-837"/>
                    <a:pt x="132660" y="31929"/>
                  </a:cubicBezTo>
                  <a:cubicBezTo>
                    <a:pt x="144779" y="77261"/>
                    <a:pt x="151793" y="123811"/>
                    <a:pt x="153570" y="170708"/>
                  </a:cubicBezTo>
                  <a:cubicBezTo>
                    <a:pt x="153960" y="205545"/>
                    <a:pt x="148599" y="240208"/>
                    <a:pt x="137698" y="273292"/>
                  </a:cubicBezTo>
                  <a:cubicBezTo>
                    <a:pt x="128012" y="301634"/>
                    <a:pt x="114924" y="328691"/>
                    <a:pt x="98728" y="353874"/>
                  </a:cubicBezTo>
                  <a:cubicBezTo>
                    <a:pt x="94261" y="361398"/>
                    <a:pt x="92740" y="368161"/>
                    <a:pt x="85897" y="383592"/>
                  </a:cubicBezTo>
                  <a:cubicBezTo>
                    <a:pt x="79329" y="399096"/>
                    <a:pt x="69083" y="412763"/>
                    <a:pt x="56052" y="423406"/>
                  </a:cubicBezTo>
                  <a:cubicBezTo>
                    <a:pt x="44647" y="431598"/>
                    <a:pt x="39229" y="432931"/>
                    <a:pt x="36473" y="431217"/>
                  </a:cubicBezTo>
                  <a:cubicBezTo>
                    <a:pt x="33716" y="429502"/>
                    <a:pt x="33811" y="425597"/>
                    <a:pt x="38659" y="421692"/>
                  </a:cubicBezTo>
                  <a:cubicBezTo>
                    <a:pt x="46747" y="415317"/>
                    <a:pt x="53638" y="407542"/>
                    <a:pt x="58999" y="398736"/>
                  </a:cubicBezTo>
                  <a:cubicBezTo>
                    <a:pt x="58999" y="398736"/>
                    <a:pt x="49019" y="408833"/>
                    <a:pt x="42461" y="414357"/>
                  </a:cubicBezTo>
                  <a:cubicBezTo>
                    <a:pt x="36691" y="419245"/>
                    <a:pt x="30295" y="423344"/>
                    <a:pt x="23451" y="426549"/>
                  </a:cubicBezTo>
                  <a:cubicBezTo>
                    <a:pt x="16798" y="429502"/>
                    <a:pt x="7483" y="423787"/>
                    <a:pt x="12236" y="419310"/>
                  </a:cubicBezTo>
                  <a:cubicBezTo>
                    <a:pt x="16988" y="414834"/>
                    <a:pt x="21740" y="412548"/>
                    <a:pt x="31245" y="404261"/>
                  </a:cubicBezTo>
                  <a:cubicBezTo>
                    <a:pt x="36359" y="399914"/>
                    <a:pt x="40921" y="394956"/>
                    <a:pt x="44837" y="389497"/>
                  </a:cubicBezTo>
                  <a:cubicBezTo>
                    <a:pt x="38146" y="394658"/>
                    <a:pt x="31064" y="399276"/>
                    <a:pt x="23641" y="403308"/>
                  </a:cubicBezTo>
                  <a:cubicBezTo>
                    <a:pt x="17910" y="406783"/>
                    <a:pt x="11333" y="408597"/>
                    <a:pt x="4632" y="408547"/>
                  </a:cubicBezTo>
                  <a:cubicBezTo>
                    <a:pt x="1115" y="408547"/>
                    <a:pt x="-3162" y="403404"/>
                    <a:pt x="3491" y="399022"/>
                  </a:cubicBezTo>
                  <a:cubicBezTo>
                    <a:pt x="12635" y="394058"/>
                    <a:pt x="21161" y="388014"/>
                    <a:pt x="28869" y="381020"/>
                  </a:cubicBezTo>
                  <a:cubicBezTo>
                    <a:pt x="36187" y="373781"/>
                    <a:pt x="40275" y="367590"/>
                    <a:pt x="38374" y="367494"/>
                  </a:cubicBezTo>
                  <a:cubicBezTo>
                    <a:pt x="36473" y="367399"/>
                    <a:pt x="32290" y="371876"/>
                    <a:pt x="23736" y="374638"/>
                  </a:cubicBezTo>
                  <a:cubicBezTo>
                    <a:pt x="15182" y="377400"/>
                    <a:pt x="5963" y="374638"/>
                    <a:pt x="4727" y="370161"/>
                  </a:cubicBezTo>
                  <a:cubicBezTo>
                    <a:pt x="3491" y="365685"/>
                    <a:pt x="3586" y="366256"/>
                    <a:pt x="11570" y="36235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6" name="Google Shape;2476;p37"/>
            <p:cNvSpPr/>
            <p:nvPr/>
          </p:nvSpPr>
          <p:spPr>
            <a:xfrm>
              <a:off x="4515562" y="822838"/>
              <a:ext cx="88583" cy="120566"/>
            </a:xfrm>
            <a:custGeom>
              <a:avLst/>
              <a:gdLst/>
              <a:ahLst/>
              <a:cxnLst/>
              <a:rect l="l" t="t" r="r" b="b"/>
              <a:pathLst>
                <a:path w="88583" h="120566" extrusionOk="0">
                  <a:moveTo>
                    <a:pt x="88584" y="96127"/>
                  </a:moveTo>
                  <a:cubicBezTo>
                    <a:pt x="88584" y="96127"/>
                    <a:pt x="56458" y="128131"/>
                    <a:pt x="18534" y="118892"/>
                  </a:cubicBezTo>
                  <a:cubicBezTo>
                    <a:pt x="13117" y="115177"/>
                    <a:pt x="0" y="40406"/>
                    <a:pt x="0" y="40406"/>
                  </a:cubicBezTo>
                  <a:cubicBezTo>
                    <a:pt x="0" y="40406"/>
                    <a:pt x="0" y="-1028"/>
                    <a:pt x="31746" y="20"/>
                  </a:cubicBezTo>
                  <a:cubicBezTo>
                    <a:pt x="63491" y="1067"/>
                    <a:pt x="88584" y="96127"/>
                    <a:pt x="88584" y="961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7" name="Google Shape;2477;p37"/>
          <p:cNvGrpSpPr/>
          <p:nvPr/>
        </p:nvGrpSpPr>
        <p:grpSpPr>
          <a:xfrm>
            <a:off x="7020695" y="311246"/>
            <a:ext cx="1782593" cy="1812070"/>
            <a:chOff x="2011725" y="44285"/>
            <a:chExt cx="4684870" cy="4762340"/>
          </a:xfrm>
        </p:grpSpPr>
        <p:grpSp>
          <p:nvGrpSpPr>
            <p:cNvPr id="2478" name="Google Shape;2478;p37"/>
            <p:cNvGrpSpPr/>
            <p:nvPr/>
          </p:nvGrpSpPr>
          <p:grpSpPr>
            <a:xfrm>
              <a:off x="2119596" y="326448"/>
              <a:ext cx="3544299" cy="3707706"/>
              <a:chOff x="3860721" y="1330073"/>
              <a:chExt cx="3544299" cy="3707706"/>
            </a:xfrm>
          </p:grpSpPr>
          <p:sp>
            <p:nvSpPr>
              <p:cNvPr id="2479" name="Google Shape;2479;p37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0" name="Google Shape;2480;p37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1" name="Google Shape;2481;p37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2" name="Google Shape;2482;p37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3" name="Google Shape;2483;p37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4" name="Google Shape;2484;p37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5" name="Google Shape;2485;p37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6" name="Google Shape;2486;p37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7" name="Google Shape;2487;p37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8" name="Google Shape;2488;p37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9" name="Google Shape;2489;p37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0" name="Google Shape;2490;p37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1" name="Google Shape;2491;p37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2" name="Google Shape;2492;p37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3" name="Google Shape;2493;p37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4" name="Google Shape;2494;p37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5" name="Google Shape;2495;p37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6" name="Google Shape;2496;p37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7" name="Google Shape;2497;p37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8" name="Google Shape;2498;p37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9" name="Google Shape;2499;p37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0" name="Google Shape;2500;p37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1" name="Google Shape;2501;p37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2" name="Google Shape;2502;p37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3" name="Google Shape;2503;p37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4" name="Google Shape;2504;p37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5" name="Google Shape;2505;p37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6" name="Google Shape;2506;p37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7" name="Google Shape;2507;p37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8" name="Google Shape;2508;p37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9" name="Google Shape;2509;p37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0" name="Google Shape;2510;p37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1" name="Google Shape;2511;p37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2" name="Google Shape;2512;p37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3" name="Google Shape;2513;p37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4" name="Google Shape;2514;p37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5" name="Google Shape;2515;p37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6" name="Google Shape;2516;p37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7" name="Google Shape;2517;p37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8" name="Google Shape;2518;p37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9" name="Google Shape;2519;p37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0" name="Google Shape;2520;p37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1" name="Google Shape;2521;p37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2" name="Google Shape;2522;p37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3" name="Google Shape;2523;p37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4" name="Google Shape;2524;p37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5" name="Google Shape;2525;p37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6" name="Google Shape;2526;p37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7" name="Google Shape;2527;p37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8" name="Google Shape;2528;p37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9" name="Google Shape;2529;p37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0" name="Google Shape;2530;p37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1" name="Google Shape;2531;p37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2" name="Google Shape;2532;p37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3" name="Google Shape;2533;p37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4" name="Google Shape;2534;p37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5" name="Google Shape;2535;p37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6" name="Google Shape;2536;p37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7" name="Google Shape;2537;p37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8" name="Google Shape;2538;p37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9" name="Google Shape;2539;p37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0" name="Google Shape;2540;p37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1" name="Google Shape;2541;p37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2" name="Google Shape;2542;p37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3" name="Google Shape;2543;p37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4" name="Google Shape;2544;p37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5" name="Google Shape;2545;p37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6" name="Google Shape;2546;p37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7" name="Google Shape;2547;p37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8" name="Google Shape;2548;p37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9" name="Google Shape;2549;p37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0" name="Google Shape;2550;p37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1" name="Google Shape;2551;p37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2" name="Google Shape;2552;p37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3" name="Google Shape;2553;p37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4" name="Google Shape;2554;p37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5" name="Google Shape;2555;p37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6" name="Google Shape;2556;p37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7" name="Google Shape;2557;p37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8" name="Google Shape;2558;p37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9" name="Google Shape;2559;p37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0" name="Google Shape;2560;p37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1" name="Google Shape;2561;p37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2" name="Google Shape;2562;p37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3" name="Google Shape;2563;p37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4" name="Google Shape;2564;p37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5" name="Google Shape;2565;p37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6" name="Google Shape;2566;p37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7" name="Google Shape;2567;p37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8" name="Google Shape;2568;p37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9" name="Google Shape;2569;p37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0" name="Google Shape;2570;p37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1" name="Google Shape;2571;p37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2" name="Google Shape;2572;p37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3" name="Google Shape;2573;p37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4" name="Google Shape;2574;p37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5" name="Google Shape;2575;p37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6" name="Google Shape;2576;p37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7" name="Google Shape;2577;p37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8" name="Google Shape;2578;p37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9" name="Google Shape;2579;p37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0" name="Google Shape;2580;p37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1" name="Google Shape;2581;p37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2" name="Google Shape;2582;p37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3" name="Google Shape;2583;p37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4" name="Google Shape;2584;p37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5" name="Google Shape;2585;p37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86" name="Google Shape;2586;p37"/>
            <p:cNvSpPr/>
            <p:nvPr/>
          </p:nvSpPr>
          <p:spPr>
            <a:xfrm>
              <a:off x="4424312" y="3389781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7" name="Google Shape;2587;p37"/>
            <p:cNvSpPr/>
            <p:nvPr/>
          </p:nvSpPr>
          <p:spPr>
            <a:xfrm>
              <a:off x="4458697" y="3370540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8" name="Google Shape;2588;p37"/>
            <p:cNvSpPr/>
            <p:nvPr/>
          </p:nvSpPr>
          <p:spPr>
            <a:xfrm>
              <a:off x="4458697" y="3334726"/>
              <a:ext cx="2237898" cy="1292066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9" name="Google Shape;2589;p37"/>
            <p:cNvSpPr/>
            <p:nvPr/>
          </p:nvSpPr>
          <p:spPr>
            <a:xfrm>
              <a:off x="5662371" y="3457123"/>
              <a:ext cx="830865" cy="479678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0" name="Google Shape;2590;p37"/>
            <p:cNvSpPr/>
            <p:nvPr/>
          </p:nvSpPr>
          <p:spPr>
            <a:xfrm>
              <a:off x="5582647" y="3524845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1" name="Google Shape;2591;p37"/>
            <p:cNvSpPr/>
            <p:nvPr/>
          </p:nvSpPr>
          <p:spPr>
            <a:xfrm>
              <a:off x="5520830" y="3560469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2" name="Google Shape;2592;p37"/>
            <p:cNvSpPr/>
            <p:nvPr/>
          </p:nvSpPr>
          <p:spPr>
            <a:xfrm>
              <a:off x="5459108" y="3596188"/>
              <a:ext cx="793337" cy="45805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3" name="Google Shape;2593;p37"/>
            <p:cNvSpPr/>
            <p:nvPr/>
          </p:nvSpPr>
          <p:spPr>
            <a:xfrm>
              <a:off x="5006003" y="3836122"/>
              <a:ext cx="830770" cy="479679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4" name="Google Shape;2594;p37"/>
            <p:cNvSpPr/>
            <p:nvPr/>
          </p:nvSpPr>
          <p:spPr>
            <a:xfrm>
              <a:off x="4926279" y="3903750"/>
              <a:ext cx="741616" cy="428244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5" name="Google Shape;2595;p37"/>
            <p:cNvSpPr/>
            <p:nvPr/>
          </p:nvSpPr>
          <p:spPr>
            <a:xfrm>
              <a:off x="4864462" y="3939468"/>
              <a:ext cx="727614" cy="42005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6" name="Google Shape;2596;p37"/>
            <p:cNvSpPr/>
            <p:nvPr/>
          </p:nvSpPr>
          <p:spPr>
            <a:xfrm>
              <a:off x="4802740" y="3975092"/>
              <a:ext cx="620839" cy="358520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7" name="Google Shape;2597;p37"/>
            <p:cNvSpPr/>
            <p:nvPr/>
          </p:nvSpPr>
          <p:spPr>
            <a:xfrm>
              <a:off x="5169357" y="3663339"/>
              <a:ext cx="421766" cy="243458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8" name="Google Shape;2598;p37"/>
            <p:cNvSpPr/>
            <p:nvPr/>
          </p:nvSpPr>
          <p:spPr>
            <a:xfrm>
              <a:off x="5441867" y="3820597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9" name="Google Shape;2599;p37"/>
            <p:cNvSpPr/>
            <p:nvPr/>
          </p:nvSpPr>
          <p:spPr>
            <a:xfrm>
              <a:off x="5714378" y="3977950"/>
              <a:ext cx="421766" cy="243554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0" name="Google Shape;2600;p37"/>
            <p:cNvSpPr/>
            <p:nvPr/>
          </p:nvSpPr>
          <p:spPr>
            <a:xfrm>
              <a:off x="2242896" y="2171438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689" y="206407"/>
                  </a:moveTo>
                  <a:lnTo>
                    <a:pt x="0" y="103251"/>
                  </a:lnTo>
                  <a:lnTo>
                    <a:pt x="178689" y="0"/>
                  </a:lnTo>
                  <a:lnTo>
                    <a:pt x="357473" y="103251"/>
                  </a:lnTo>
                  <a:lnTo>
                    <a:pt x="178689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1" name="Google Shape;2601;p37"/>
            <p:cNvSpPr/>
            <p:nvPr/>
          </p:nvSpPr>
          <p:spPr>
            <a:xfrm>
              <a:off x="2526170" y="20060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2" name="Google Shape;2602;p37"/>
            <p:cNvSpPr/>
            <p:nvPr/>
          </p:nvSpPr>
          <p:spPr>
            <a:xfrm>
              <a:off x="2632278" y="1017294"/>
              <a:ext cx="357473" cy="206311"/>
            </a:xfrm>
            <a:custGeom>
              <a:avLst/>
              <a:gdLst/>
              <a:ahLst/>
              <a:cxnLst/>
              <a:rect l="l" t="t" r="r" b="b"/>
              <a:pathLst>
                <a:path w="357473" h="206311" extrusionOk="0">
                  <a:moveTo>
                    <a:pt x="178784" y="206312"/>
                  </a:moveTo>
                  <a:lnTo>
                    <a:pt x="0" y="103156"/>
                  </a:lnTo>
                  <a:lnTo>
                    <a:pt x="178784" y="0"/>
                  </a:lnTo>
                  <a:lnTo>
                    <a:pt x="357473" y="103156"/>
                  </a:lnTo>
                  <a:lnTo>
                    <a:pt x="178784" y="2063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3" name="Google Shape;2603;p37"/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4" name="Google Shape;2604;p37"/>
            <p:cNvSpPr/>
            <p:nvPr/>
          </p:nvSpPr>
          <p:spPr>
            <a:xfrm>
              <a:off x="2632278" y="1120450"/>
              <a:ext cx="178784" cy="1032319"/>
            </a:xfrm>
            <a:custGeom>
              <a:avLst/>
              <a:gdLst/>
              <a:ahLst/>
              <a:cxnLst/>
              <a:rect l="l" t="t" r="r" b="b"/>
              <a:pathLst>
                <a:path w="178784" h="1032319" extrusionOk="0">
                  <a:moveTo>
                    <a:pt x="178784" y="1032320"/>
                  </a:moveTo>
                  <a:lnTo>
                    <a:pt x="0" y="929068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103232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5" name="Google Shape;2605;p37"/>
            <p:cNvSpPr/>
            <p:nvPr/>
          </p:nvSpPr>
          <p:spPr>
            <a:xfrm>
              <a:off x="2811062" y="1120450"/>
              <a:ext cx="178689" cy="1032319"/>
            </a:xfrm>
            <a:custGeom>
              <a:avLst/>
              <a:gdLst/>
              <a:ahLst/>
              <a:cxnLst/>
              <a:rect l="l" t="t" r="r" b="b"/>
              <a:pathLst>
                <a:path w="178689" h="1032319" extrusionOk="0">
                  <a:moveTo>
                    <a:pt x="178689" y="929068"/>
                  </a:moveTo>
                  <a:lnTo>
                    <a:pt x="0" y="103232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92906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6" name="Google Shape;2606;p37"/>
            <p:cNvSpPr/>
            <p:nvPr/>
          </p:nvSpPr>
          <p:spPr>
            <a:xfrm>
              <a:off x="2364150" y="1481542"/>
              <a:ext cx="357473" cy="206501"/>
            </a:xfrm>
            <a:custGeom>
              <a:avLst/>
              <a:gdLst/>
              <a:ahLst/>
              <a:cxnLst/>
              <a:rect l="l" t="t" r="r" b="b"/>
              <a:pathLst>
                <a:path w="357473" h="206501" extrusionOk="0">
                  <a:moveTo>
                    <a:pt x="178784" y="206502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7" name="Google Shape;2607;p37"/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8" name="Google Shape;2608;p37"/>
            <p:cNvSpPr/>
            <p:nvPr/>
          </p:nvSpPr>
          <p:spPr>
            <a:xfrm>
              <a:off x="2364150" y="1584793"/>
              <a:ext cx="178784" cy="721899"/>
            </a:xfrm>
            <a:custGeom>
              <a:avLst/>
              <a:gdLst/>
              <a:ahLst/>
              <a:cxnLst/>
              <a:rect l="l" t="t" r="r" b="b"/>
              <a:pathLst>
                <a:path w="178784" h="721899" extrusionOk="0">
                  <a:moveTo>
                    <a:pt x="178784" y="721900"/>
                  </a:moveTo>
                  <a:lnTo>
                    <a:pt x="0" y="618744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72190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9" name="Google Shape;2609;p37"/>
            <p:cNvSpPr/>
            <p:nvPr/>
          </p:nvSpPr>
          <p:spPr>
            <a:xfrm>
              <a:off x="2542934" y="1584793"/>
              <a:ext cx="178688" cy="721899"/>
            </a:xfrm>
            <a:custGeom>
              <a:avLst/>
              <a:gdLst/>
              <a:ahLst/>
              <a:cxnLst/>
              <a:rect l="l" t="t" r="r" b="b"/>
              <a:pathLst>
                <a:path w="178688" h="721899" extrusionOk="0">
                  <a:moveTo>
                    <a:pt x="178689" y="618744"/>
                  </a:moveTo>
                  <a:lnTo>
                    <a:pt x="0" y="721900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6187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0" name="Google Shape;2610;p37"/>
            <p:cNvSpPr/>
            <p:nvPr/>
          </p:nvSpPr>
          <p:spPr>
            <a:xfrm>
              <a:off x="2013915" y="2306693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251"/>
                  </a:lnTo>
                  <a:lnTo>
                    <a:pt x="178784" y="0"/>
                  </a:lnTo>
                  <a:lnTo>
                    <a:pt x="357473" y="103251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1" name="Google Shape;2611;p37"/>
            <p:cNvSpPr/>
            <p:nvPr/>
          </p:nvSpPr>
          <p:spPr>
            <a:xfrm>
              <a:off x="2078685" y="1971984"/>
              <a:ext cx="357473" cy="206406"/>
            </a:xfrm>
            <a:custGeom>
              <a:avLst/>
              <a:gdLst/>
              <a:ahLst/>
              <a:cxnLst/>
              <a:rect l="l" t="t" r="r" b="b"/>
              <a:pathLst>
                <a:path w="357473" h="206406" extrusionOk="0">
                  <a:moveTo>
                    <a:pt x="178784" y="206407"/>
                  </a:moveTo>
                  <a:lnTo>
                    <a:pt x="0" y="103156"/>
                  </a:lnTo>
                  <a:lnTo>
                    <a:pt x="178689" y="0"/>
                  </a:lnTo>
                  <a:lnTo>
                    <a:pt x="357473" y="103156"/>
                  </a:lnTo>
                  <a:lnTo>
                    <a:pt x="178784" y="2064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2" name="Google Shape;2612;p37"/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3" name="Google Shape;2613;p37"/>
            <p:cNvSpPr/>
            <p:nvPr/>
          </p:nvSpPr>
          <p:spPr>
            <a:xfrm>
              <a:off x="2078685" y="2075140"/>
              <a:ext cx="178784" cy="399097"/>
            </a:xfrm>
            <a:custGeom>
              <a:avLst/>
              <a:gdLst/>
              <a:ahLst/>
              <a:cxnLst/>
              <a:rect l="l" t="t" r="r" b="b"/>
              <a:pathLst>
                <a:path w="178784" h="399097" extrusionOk="0">
                  <a:moveTo>
                    <a:pt x="178784" y="399098"/>
                  </a:moveTo>
                  <a:lnTo>
                    <a:pt x="0" y="295846"/>
                  </a:lnTo>
                  <a:lnTo>
                    <a:pt x="0" y="0"/>
                  </a:lnTo>
                  <a:lnTo>
                    <a:pt x="178784" y="103251"/>
                  </a:lnTo>
                  <a:lnTo>
                    <a:pt x="178784" y="399098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4" name="Google Shape;2614;p37"/>
            <p:cNvSpPr/>
            <p:nvPr/>
          </p:nvSpPr>
          <p:spPr>
            <a:xfrm>
              <a:off x="2257469" y="2075140"/>
              <a:ext cx="178689" cy="399097"/>
            </a:xfrm>
            <a:custGeom>
              <a:avLst/>
              <a:gdLst/>
              <a:ahLst/>
              <a:cxnLst/>
              <a:rect l="l" t="t" r="r" b="b"/>
              <a:pathLst>
                <a:path w="178689" h="399097" extrusionOk="0">
                  <a:moveTo>
                    <a:pt x="178689" y="295846"/>
                  </a:moveTo>
                  <a:lnTo>
                    <a:pt x="0" y="399098"/>
                  </a:lnTo>
                  <a:lnTo>
                    <a:pt x="0" y="103251"/>
                  </a:lnTo>
                  <a:lnTo>
                    <a:pt x="178689" y="0"/>
                  </a:lnTo>
                  <a:lnTo>
                    <a:pt x="178689" y="2958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5" name="Google Shape;2615;p37"/>
            <p:cNvSpPr/>
            <p:nvPr/>
          </p:nvSpPr>
          <p:spPr>
            <a:xfrm>
              <a:off x="4050634" y="46890"/>
              <a:ext cx="205002" cy="299719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6" name="Google Shape;2616;p37"/>
            <p:cNvSpPr/>
            <p:nvPr/>
          </p:nvSpPr>
          <p:spPr>
            <a:xfrm>
              <a:off x="4066180" y="44285"/>
              <a:ext cx="98194" cy="12100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7" name="Google Shape;2617;p37"/>
            <p:cNvSpPr/>
            <p:nvPr/>
          </p:nvSpPr>
          <p:spPr>
            <a:xfrm>
              <a:off x="4085379" y="175665"/>
              <a:ext cx="121123" cy="13556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8" name="Google Shape;2618;p37"/>
            <p:cNvSpPr/>
            <p:nvPr/>
          </p:nvSpPr>
          <p:spPr>
            <a:xfrm>
              <a:off x="3878508" y="229758"/>
              <a:ext cx="228579" cy="325392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9" name="Google Shape;2619;p37"/>
            <p:cNvSpPr/>
            <p:nvPr/>
          </p:nvSpPr>
          <p:spPr>
            <a:xfrm>
              <a:off x="4050113" y="220052"/>
              <a:ext cx="176568" cy="232904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0" name="Google Shape;2620;p37"/>
            <p:cNvSpPr/>
            <p:nvPr/>
          </p:nvSpPr>
          <p:spPr>
            <a:xfrm>
              <a:off x="4081568" y="53558"/>
              <a:ext cx="129892" cy="160015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1" name="Google Shape;2621;p37"/>
            <p:cNvSpPr/>
            <p:nvPr/>
          </p:nvSpPr>
          <p:spPr>
            <a:xfrm>
              <a:off x="4086841" y="52931"/>
              <a:ext cx="130406" cy="122734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2" name="Google Shape;2622;p37"/>
            <p:cNvSpPr/>
            <p:nvPr/>
          </p:nvSpPr>
          <p:spPr>
            <a:xfrm>
              <a:off x="3930273" y="858890"/>
              <a:ext cx="102549" cy="78223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3" name="Google Shape;2623;p37"/>
            <p:cNvSpPr/>
            <p:nvPr/>
          </p:nvSpPr>
          <p:spPr>
            <a:xfrm>
              <a:off x="3930726" y="883849"/>
              <a:ext cx="102084" cy="53297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4" name="Google Shape;2624;p37"/>
            <p:cNvSpPr/>
            <p:nvPr/>
          </p:nvSpPr>
          <p:spPr>
            <a:xfrm>
              <a:off x="3878956" y="825175"/>
              <a:ext cx="93870" cy="7271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5" name="Google Shape;2625;p37"/>
            <p:cNvSpPr/>
            <p:nvPr/>
          </p:nvSpPr>
          <p:spPr>
            <a:xfrm>
              <a:off x="3879387" y="849177"/>
              <a:ext cx="93498" cy="48808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6" name="Google Shape;2626;p37"/>
            <p:cNvSpPr/>
            <p:nvPr/>
          </p:nvSpPr>
          <p:spPr>
            <a:xfrm>
              <a:off x="3913772" y="449985"/>
              <a:ext cx="223526" cy="385528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7" name="Google Shape;2627;p37"/>
            <p:cNvSpPr/>
            <p:nvPr/>
          </p:nvSpPr>
          <p:spPr>
            <a:xfrm>
              <a:off x="3974732" y="450747"/>
              <a:ext cx="222535" cy="417442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8" name="Google Shape;2628;p37"/>
            <p:cNvSpPr/>
            <p:nvPr/>
          </p:nvSpPr>
          <p:spPr>
            <a:xfrm>
              <a:off x="3891839" y="424458"/>
              <a:ext cx="332782" cy="306321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9" name="Google Shape;2629;p37"/>
            <p:cNvSpPr/>
            <p:nvPr/>
          </p:nvSpPr>
          <p:spPr>
            <a:xfrm>
              <a:off x="4159410" y="243442"/>
              <a:ext cx="115651" cy="405453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0" name="Google Shape;2630;p37"/>
            <p:cNvSpPr/>
            <p:nvPr/>
          </p:nvSpPr>
          <p:spPr>
            <a:xfrm>
              <a:off x="4182076" y="238331"/>
              <a:ext cx="69928" cy="88934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1" name="Google Shape;2631;p37"/>
            <p:cNvSpPr/>
            <p:nvPr/>
          </p:nvSpPr>
          <p:spPr>
            <a:xfrm>
              <a:off x="4044931" y="219924"/>
              <a:ext cx="59816" cy="62802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2" name="Google Shape;2632;p37"/>
            <p:cNvSpPr/>
            <p:nvPr/>
          </p:nvSpPr>
          <p:spPr>
            <a:xfrm>
              <a:off x="2494198" y="1192008"/>
              <a:ext cx="154251" cy="303342"/>
            </a:xfrm>
            <a:custGeom>
              <a:avLst/>
              <a:gdLst/>
              <a:ahLst/>
              <a:cxnLst/>
              <a:rect l="l" t="t" r="r" b="b"/>
              <a:pathLst>
                <a:path w="154251" h="303342" extrusionOk="0">
                  <a:moveTo>
                    <a:pt x="65595" y="234575"/>
                  </a:moveTo>
                  <a:cubicBezTo>
                    <a:pt x="79310" y="258921"/>
                    <a:pt x="95907" y="281534"/>
                    <a:pt x="115030" y="301917"/>
                  </a:cubicBezTo>
                  <a:cubicBezTo>
                    <a:pt x="120364" y="308108"/>
                    <a:pt x="161512" y="292392"/>
                    <a:pt x="153130" y="288010"/>
                  </a:cubicBezTo>
                  <a:cubicBezTo>
                    <a:pt x="144747" y="283629"/>
                    <a:pt x="117601" y="246005"/>
                    <a:pt x="104171" y="221335"/>
                  </a:cubicBezTo>
                  <a:cubicBezTo>
                    <a:pt x="92896" y="191398"/>
                    <a:pt x="83356" y="160833"/>
                    <a:pt x="75596" y="129800"/>
                  </a:cubicBezTo>
                  <a:cubicBezTo>
                    <a:pt x="67119" y="99225"/>
                    <a:pt x="59880" y="54267"/>
                    <a:pt x="53689" y="33121"/>
                  </a:cubicBezTo>
                  <a:cubicBezTo>
                    <a:pt x="50377" y="17186"/>
                    <a:pt x="38044" y="4670"/>
                    <a:pt x="22161" y="1117"/>
                  </a:cubicBezTo>
                  <a:cubicBezTo>
                    <a:pt x="7397" y="-2312"/>
                    <a:pt x="-2223" y="1689"/>
                    <a:pt x="444" y="19596"/>
                  </a:cubicBezTo>
                  <a:cubicBezTo>
                    <a:pt x="4730" y="50743"/>
                    <a:pt x="29305" y="172853"/>
                    <a:pt x="65595" y="23457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3" name="Google Shape;2633;p37"/>
            <p:cNvSpPr/>
            <p:nvPr/>
          </p:nvSpPr>
          <p:spPr>
            <a:xfrm>
              <a:off x="2527565" y="1904831"/>
              <a:ext cx="106588" cy="82319"/>
            </a:xfrm>
            <a:custGeom>
              <a:avLst/>
              <a:gdLst/>
              <a:ahLst/>
              <a:cxnLst/>
              <a:rect l="l" t="t" r="r" b="b"/>
              <a:pathLst>
                <a:path w="106588" h="82319" extrusionOk="0">
                  <a:moveTo>
                    <a:pt x="8606" y="2"/>
                  </a:moveTo>
                  <a:cubicBezTo>
                    <a:pt x="21369" y="10385"/>
                    <a:pt x="40229" y="860"/>
                    <a:pt x="41181" y="1812"/>
                  </a:cubicBezTo>
                  <a:cubicBezTo>
                    <a:pt x="56119" y="15766"/>
                    <a:pt x="71828" y="28863"/>
                    <a:pt x="88235" y="41055"/>
                  </a:cubicBezTo>
                  <a:cubicBezTo>
                    <a:pt x="96141" y="47246"/>
                    <a:pt x="108523" y="55628"/>
                    <a:pt x="106332" y="67630"/>
                  </a:cubicBezTo>
                  <a:cubicBezTo>
                    <a:pt x="102332" y="89156"/>
                    <a:pt x="68232" y="82489"/>
                    <a:pt x="54897" y="75917"/>
                  </a:cubicBezTo>
                  <a:cubicBezTo>
                    <a:pt x="41562" y="69344"/>
                    <a:pt x="31371" y="58486"/>
                    <a:pt x="19083" y="50866"/>
                  </a:cubicBezTo>
                  <a:cubicBezTo>
                    <a:pt x="10320" y="45437"/>
                    <a:pt x="1653" y="42579"/>
                    <a:pt x="33" y="31816"/>
                  </a:cubicBezTo>
                  <a:cubicBezTo>
                    <a:pt x="-538" y="25244"/>
                    <a:pt x="6415" y="-283"/>
                    <a:pt x="860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4" name="Google Shape;2634;p37"/>
            <p:cNvSpPr/>
            <p:nvPr/>
          </p:nvSpPr>
          <p:spPr>
            <a:xfrm>
              <a:off x="2527774" y="1931884"/>
              <a:ext cx="106123" cy="55368"/>
            </a:xfrm>
            <a:custGeom>
              <a:avLst/>
              <a:gdLst/>
              <a:ahLst/>
              <a:cxnLst/>
              <a:rect l="l" t="t" r="r" b="b"/>
              <a:pathLst>
                <a:path w="106123" h="55368" extrusionOk="0">
                  <a:moveTo>
                    <a:pt x="301" y="0"/>
                  </a:moveTo>
                  <a:cubicBezTo>
                    <a:pt x="1920" y="10668"/>
                    <a:pt x="10492" y="13525"/>
                    <a:pt x="19351" y="19050"/>
                  </a:cubicBezTo>
                  <a:cubicBezTo>
                    <a:pt x="31828" y="26765"/>
                    <a:pt x="42782" y="38100"/>
                    <a:pt x="55831" y="44577"/>
                  </a:cubicBezTo>
                  <a:cubicBezTo>
                    <a:pt x="68881" y="51054"/>
                    <a:pt x="97646" y="56674"/>
                    <a:pt x="106123" y="41338"/>
                  </a:cubicBezTo>
                  <a:cubicBezTo>
                    <a:pt x="101551" y="62008"/>
                    <a:pt x="68023" y="55531"/>
                    <a:pt x="54879" y="48958"/>
                  </a:cubicBezTo>
                  <a:cubicBezTo>
                    <a:pt x="41734" y="42386"/>
                    <a:pt x="31352" y="31528"/>
                    <a:pt x="19065" y="23908"/>
                  </a:cubicBezTo>
                  <a:cubicBezTo>
                    <a:pt x="10302" y="18479"/>
                    <a:pt x="1634" y="15621"/>
                    <a:pt x="15" y="4858"/>
                  </a:cubicBezTo>
                  <a:cubicBezTo>
                    <a:pt x="-40" y="3229"/>
                    <a:pt x="56" y="1610"/>
                    <a:pt x="30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5" name="Google Shape;2635;p37"/>
            <p:cNvSpPr/>
            <p:nvPr/>
          </p:nvSpPr>
          <p:spPr>
            <a:xfrm>
              <a:off x="2655329" y="1830290"/>
              <a:ext cx="106576" cy="79516"/>
            </a:xfrm>
            <a:custGeom>
              <a:avLst/>
              <a:gdLst/>
              <a:ahLst/>
              <a:cxnLst/>
              <a:rect l="l" t="t" r="r" b="b"/>
              <a:pathLst>
                <a:path w="106576" h="79516" extrusionOk="0">
                  <a:moveTo>
                    <a:pt x="10192" y="58"/>
                  </a:moveTo>
                  <a:cubicBezTo>
                    <a:pt x="22955" y="10440"/>
                    <a:pt x="45244" y="-895"/>
                    <a:pt x="46196" y="58"/>
                  </a:cubicBezTo>
                  <a:cubicBezTo>
                    <a:pt x="59433" y="13574"/>
                    <a:pt x="73460" y="26299"/>
                    <a:pt x="88202" y="38158"/>
                  </a:cubicBezTo>
                  <a:cubicBezTo>
                    <a:pt x="96202" y="44444"/>
                    <a:pt x="108585" y="52826"/>
                    <a:pt x="106299" y="64828"/>
                  </a:cubicBezTo>
                  <a:cubicBezTo>
                    <a:pt x="102298" y="86354"/>
                    <a:pt x="68199" y="79687"/>
                    <a:pt x="54959" y="73114"/>
                  </a:cubicBezTo>
                  <a:cubicBezTo>
                    <a:pt x="41719" y="66542"/>
                    <a:pt x="31337" y="55684"/>
                    <a:pt x="19050" y="48064"/>
                  </a:cubicBezTo>
                  <a:cubicBezTo>
                    <a:pt x="10287" y="42634"/>
                    <a:pt x="1715" y="39777"/>
                    <a:pt x="0" y="29014"/>
                  </a:cubicBezTo>
                  <a:cubicBezTo>
                    <a:pt x="721" y="18622"/>
                    <a:pt x="4243" y="8611"/>
                    <a:pt x="10192" y="58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6" name="Google Shape;2636;p37"/>
            <p:cNvSpPr/>
            <p:nvPr/>
          </p:nvSpPr>
          <p:spPr>
            <a:xfrm>
              <a:off x="2655759" y="1855875"/>
              <a:ext cx="106154" cy="55320"/>
            </a:xfrm>
            <a:custGeom>
              <a:avLst/>
              <a:gdLst/>
              <a:ahLst/>
              <a:cxnLst/>
              <a:rect l="l" t="t" r="r" b="b"/>
              <a:pathLst>
                <a:path w="106154" h="55320" extrusionOk="0">
                  <a:moveTo>
                    <a:pt x="331" y="0"/>
                  </a:moveTo>
                  <a:cubicBezTo>
                    <a:pt x="1951" y="10573"/>
                    <a:pt x="10523" y="13525"/>
                    <a:pt x="19381" y="19050"/>
                  </a:cubicBezTo>
                  <a:cubicBezTo>
                    <a:pt x="31859" y="26765"/>
                    <a:pt x="42813" y="38100"/>
                    <a:pt x="55767" y="44482"/>
                  </a:cubicBezTo>
                  <a:cubicBezTo>
                    <a:pt x="68721" y="50863"/>
                    <a:pt x="97677" y="56578"/>
                    <a:pt x="106154" y="41243"/>
                  </a:cubicBezTo>
                  <a:cubicBezTo>
                    <a:pt x="101582" y="62008"/>
                    <a:pt x="68054" y="55435"/>
                    <a:pt x="54910" y="48958"/>
                  </a:cubicBezTo>
                  <a:cubicBezTo>
                    <a:pt x="41765" y="42481"/>
                    <a:pt x="31383" y="31528"/>
                    <a:pt x="19096" y="23908"/>
                  </a:cubicBezTo>
                  <a:cubicBezTo>
                    <a:pt x="10333" y="18478"/>
                    <a:pt x="1665" y="15621"/>
                    <a:pt x="46" y="4858"/>
                  </a:cubicBezTo>
                  <a:cubicBezTo>
                    <a:pt x="-67" y="3229"/>
                    <a:pt x="28" y="1600"/>
                    <a:pt x="33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7" name="Google Shape;2637;p37"/>
            <p:cNvSpPr/>
            <p:nvPr/>
          </p:nvSpPr>
          <p:spPr>
            <a:xfrm>
              <a:off x="2362866" y="1465363"/>
              <a:ext cx="372536" cy="450662"/>
            </a:xfrm>
            <a:custGeom>
              <a:avLst/>
              <a:gdLst/>
              <a:ahLst/>
              <a:cxnLst/>
              <a:rect l="l" t="t" r="r" b="b"/>
              <a:pathLst>
                <a:path w="372536" h="450662" extrusionOk="0">
                  <a:moveTo>
                    <a:pt x="2903" y="30848"/>
                  </a:moveTo>
                  <a:cubicBezTo>
                    <a:pt x="-11194" y="119145"/>
                    <a:pt x="27954" y="152006"/>
                    <a:pt x="79103" y="170865"/>
                  </a:cubicBezTo>
                  <a:cubicBezTo>
                    <a:pt x="115679" y="184296"/>
                    <a:pt x="168162" y="205060"/>
                    <a:pt x="168162" y="205060"/>
                  </a:cubicBezTo>
                  <a:cubicBezTo>
                    <a:pt x="168162" y="205060"/>
                    <a:pt x="167400" y="224110"/>
                    <a:pt x="167019" y="267925"/>
                  </a:cubicBezTo>
                  <a:cubicBezTo>
                    <a:pt x="167019" y="306025"/>
                    <a:pt x="171686" y="445947"/>
                    <a:pt x="171686" y="445947"/>
                  </a:cubicBezTo>
                  <a:cubicBezTo>
                    <a:pt x="183944" y="452234"/>
                    <a:pt x="198481" y="452234"/>
                    <a:pt x="210739" y="445947"/>
                  </a:cubicBezTo>
                  <a:cubicBezTo>
                    <a:pt x="210739" y="445947"/>
                    <a:pt x="231313" y="338886"/>
                    <a:pt x="235694" y="290595"/>
                  </a:cubicBezTo>
                  <a:cubicBezTo>
                    <a:pt x="241600" y="225063"/>
                    <a:pt x="251601" y="182200"/>
                    <a:pt x="248267" y="168103"/>
                  </a:cubicBezTo>
                  <a:cubicBezTo>
                    <a:pt x="245314" y="155721"/>
                    <a:pt x="173782" y="120478"/>
                    <a:pt x="151017" y="101428"/>
                  </a:cubicBezTo>
                  <a:lnTo>
                    <a:pt x="301036" y="151720"/>
                  </a:lnTo>
                  <a:cubicBezTo>
                    <a:pt x="298036" y="167932"/>
                    <a:pt x="296538" y="184381"/>
                    <a:pt x="296559" y="200869"/>
                  </a:cubicBezTo>
                  <a:cubicBezTo>
                    <a:pt x="297892" y="252780"/>
                    <a:pt x="300845" y="365271"/>
                    <a:pt x="300845" y="365271"/>
                  </a:cubicBezTo>
                  <a:cubicBezTo>
                    <a:pt x="300845" y="365271"/>
                    <a:pt x="321419" y="380130"/>
                    <a:pt x="338945" y="365271"/>
                  </a:cubicBezTo>
                  <a:cubicBezTo>
                    <a:pt x="338945" y="365271"/>
                    <a:pt x="377045" y="142576"/>
                    <a:pt x="372092" y="113144"/>
                  </a:cubicBezTo>
                  <a:cubicBezTo>
                    <a:pt x="367711" y="85140"/>
                    <a:pt x="235599" y="27990"/>
                    <a:pt x="212263" y="8369"/>
                  </a:cubicBezTo>
                  <a:cubicBezTo>
                    <a:pt x="204058" y="1673"/>
                    <a:pt x="193384" y="-1204"/>
                    <a:pt x="182926" y="4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8" name="Google Shape;2638;p37"/>
            <p:cNvSpPr/>
            <p:nvPr/>
          </p:nvSpPr>
          <p:spPr>
            <a:xfrm>
              <a:off x="2393925" y="1163883"/>
              <a:ext cx="117160" cy="114020"/>
            </a:xfrm>
            <a:custGeom>
              <a:avLst/>
              <a:gdLst/>
              <a:ahLst/>
              <a:cxnLst/>
              <a:rect l="l" t="t" r="r" b="b"/>
              <a:pathLst>
                <a:path w="117160" h="114020" extrusionOk="0">
                  <a:moveTo>
                    <a:pt x="24041" y="0"/>
                  </a:moveTo>
                  <a:cubicBezTo>
                    <a:pt x="24041" y="0"/>
                    <a:pt x="26232" y="42101"/>
                    <a:pt x="25279" y="45815"/>
                  </a:cubicBezTo>
                  <a:cubicBezTo>
                    <a:pt x="24327" y="49530"/>
                    <a:pt x="6229" y="61817"/>
                    <a:pt x="609" y="66294"/>
                  </a:cubicBezTo>
                  <a:cubicBezTo>
                    <a:pt x="-5010" y="70771"/>
                    <a:pt x="29661" y="104394"/>
                    <a:pt x="46425" y="112300"/>
                  </a:cubicBezTo>
                  <a:cubicBezTo>
                    <a:pt x="63189" y="120205"/>
                    <a:pt x="116148" y="99727"/>
                    <a:pt x="117100" y="74200"/>
                  </a:cubicBezTo>
                  <a:cubicBezTo>
                    <a:pt x="118053" y="48673"/>
                    <a:pt x="107575" y="26575"/>
                    <a:pt x="99860" y="25146"/>
                  </a:cubicBezTo>
                  <a:cubicBezTo>
                    <a:pt x="92145" y="23717"/>
                    <a:pt x="24041" y="0"/>
                    <a:pt x="2404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9" name="Google Shape;2639;p37"/>
            <p:cNvSpPr/>
            <p:nvPr/>
          </p:nvSpPr>
          <p:spPr>
            <a:xfrm>
              <a:off x="2362970" y="1179922"/>
              <a:ext cx="189574" cy="370837"/>
            </a:xfrm>
            <a:custGeom>
              <a:avLst/>
              <a:gdLst/>
              <a:ahLst/>
              <a:cxnLst/>
              <a:rect l="l" t="t" r="r" b="b"/>
              <a:pathLst>
                <a:path w="189574" h="370837" extrusionOk="0">
                  <a:moveTo>
                    <a:pt x="50329" y="37015"/>
                  </a:moveTo>
                  <a:cubicBezTo>
                    <a:pt x="50329" y="37015"/>
                    <a:pt x="80809" y="82450"/>
                    <a:pt x="123386" y="86736"/>
                  </a:cubicBezTo>
                  <a:cubicBezTo>
                    <a:pt x="136816" y="73496"/>
                    <a:pt x="137959" y="26442"/>
                    <a:pt x="119385" y="11393"/>
                  </a:cubicBezTo>
                  <a:cubicBezTo>
                    <a:pt x="119385" y="11393"/>
                    <a:pt x="136530" y="-2323"/>
                    <a:pt x="147960" y="344"/>
                  </a:cubicBezTo>
                  <a:cubicBezTo>
                    <a:pt x="160529" y="7926"/>
                    <a:pt x="169882" y="19861"/>
                    <a:pt x="174249" y="33872"/>
                  </a:cubicBezTo>
                  <a:cubicBezTo>
                    <a:pt x="185150" y="65076"/>
                    <a:pt x="190313" y="97985"/>
                    <a:pt x="189489" y="131027"/>
                  </a:cubicBezTo>
                  <a:cubicBezTo>
                    <a:pt x="188727" y="175604"/>
                    <a:pt x="189489" y="288380"/>
                    <a:pt x="189489" y="288380"/>
                  </a:cubicBezTo>
                  <a:cubicBezTo>
                    <a:pt x="184440" y="315326"/>
                    <a:pt x="168114" y="338824"/>
                    <a:pt x="144626" y="352960"/>
                  </a:cubicBezTo>
                  <a:cubicBezTo>
                    <a:pt x="113965" y="370266"/>
                    <a:pt x="77860" y="375239"/>
                    <a:pt x="43661" y="366866"/>
                  </a:cubicBezTo>
                  <a:cubicBezTo>
                    <a:pt x="26445" y="363208"/>
                    <a:pt x="12392" y="350816"/>
                    <a:pt x="6609" y="334195"/>
                  </a:cubicBezTo>
                  <a:cubicBezTo>
                    <a:pt x="8609" y="302858"/>
                    <a:pt x="20992" y="238945"/>
                    <a:pt x="16134" y="199226"/>
                  </a:cubicBezTo>
                  <a:cubicBezTo>
                    <a:pt x="11276" y="159507"/>
                    <a:pt x="2609" y="130551"/>
                    <a:pt x="418" y="98832"/>
                  </a:cubicBezTo>
                  <a:cubicBezTo>
                    <a:pt x="-1773" y="67114"/>
                    <a:pt x="4609" y="67686"/>
                    <a:pt x="20611" y="56351"/>
                  </a:cubicBezTo>
                  <a:cubicBezTo>
                    <a:pt x="30053" y="49217"/>
                    <a:pt x="39984" y="42759"/>
                    <a:pt x="50329" y="3701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0" name="Google Shape;2640;p37"/>
            <p:cNvSpPr/>
            <p:nvPr/>
          </p:nvSpPr>
          <p:spPr>
            <a:xfrm>
              <a:off x="2389574" y="1045793"/>
              <a:ext cx="126365" cy="153696"/>
            </a:xfrm>
            <a:custGeom>
              <a:avLst/>
              <a:gdLst/>
              <a:ahLst/>
              <a:cxnLst/>
              <a:rect l="l" t="t" r="r" b="b"/>
              <a:pathLst>
                <a:path w="126365" h="153696" extrusionOk="0">
                  <a:moveTo>
                    <a:pt x="123547" y="55607"/>
                  </a:moveTo>
                  <a:lnTo>
                    <a:pt x="123547" y="55607"/>
                  </a:lnTo>
                  <a:cubicBezTo>
                    <a:pt x="118499" y="22936"/>
                    <a:pt x="94972" y="-1543"/>
                    <a:pt x="61349" y="76"/>
                  </a:cubicBezTo>
                  <a:cubicBezTo>
                    <a:pt x="25578" y="2019"/>
                    <a:pt x="-1846" y="32594"/>
                    <a:pt x="97" y="68361"/>
                  </a:cubicBezTo>
                  <a:cubicBezTo>
                    <a:pt x="99" y="68399"/>
                    <a:pt x="101" y="68427"/>
                    <a:pt x="103" y="68465"/>
                  </a:cubicBezTo>
                  <a:cubicBezTo>
                    <a:pt x="1271" y="88611"/>
                    <a:pt x="11858" y="107032"/>
                    <a:pt x="28678" y="118186"/>
                  </a:cubicBezTo>
                  <a:cubicBezTo>
                    <a:pt x="29839" y="123139"/>
                    <a:pt x="31598" y="127940"/>
                    <a:pt x="33917" y="132473"/>
                  </a:cubicBezTo>
                  <a:cubicBezTo>
                    <a:pt x="45728" y="146380"/>
                    <a:pt x="81542" y="155048"/>
                    <a:pt x="92114" y="153524"/>
                  </a:cubicBezTo>
                  <a:cubicBezTo>
                    <a:pt x="104686" y="152400"/>
                    <a:pt x="115295" y="143713"/>
                    <a:pt x="118880" y="131616"/>
                  </a:cubicBezTo>
                  <a:cubicBezTo>
                    <a:pt x="129833" y="105899"/>
                    <a:pt x="126309" y="71609"/>
                    <a:pt x="123547" y="5560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1" name="Google Shape;2641;p37"/>
            <p:cNvSpPr/>
            <p:nvPr/>
          </p:nvSpPr>
          <p:spPr>
            <a:xfrm>
              <a:off x="2377852" y="1032078"/>
              <a:ext cx="133256" cy="131805"/>
            </a:xfrm>
            <a:custGeom>
              <a:avLst/>
              <a:gdLst/>
              <a:ahLst/>
              <a:cxnLst/>
              <a:rect l="l" t="t" r="r" b="b"/>
              <a:pathLst>
                <a:path w="133256" h="131805" extrusionOk="0">
                  <a:moveTo>
                    <a:pt x="40114" y="131806"/>
                  </a:moveTo>
                  <a:lnTo>
                    <a:pt x="40114" y="131806"/>
                  </a:lnTo>
                  <a:lnTo>
                    <a:pt x="43162" y="103231"/>
                  </a:lnTo>
                  <a:cubicBezTo>
                    <a:pt x="43162" y="103231"/>
                    <a:pt x="19921" y="43033"/>
                    <a:pt x="74880" y="54653"/>
                  </a:cubicBezTo>
                  <a:cubicBezTo>
                    <a:pt x="111170" y="62273"/>
                    <a:pt x="120314" y="65512"/>
                    <a:pt x="131363" y="41223"/>
                  </a:cubicBezTo>
                  <a:cubicBezTo>
                    <a:pt x="142412" y="16934"/>
                    <a:pt x="103455" y="-5068"/>
                    <a:pt x="57164" y="1028"/>
                  </a:cubicBezTo>
                  <a:cubicBezTo>
                    <a:pt x="24162" y="4533"/>
                    <a:pt x="-666" y="32717"/>
                    <a:pt x="14" y="65893"/>
                  </a:cubicBezTo>
                  <a:cubicBezTo>
                    <a:pt x="1252" y="83895"/>
                    <a:pt x="6014" y="120185"/>
                    <a:pt x="40114" y="13180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2" name="Google Shape;2642;p37"/>
            <p:cNvSpPr/>
            <p:nvPr/>
          </p:nvSpPr>
          <p:spPr>
            <a:xfrm>
              <a:off x="2511120" y="1180647"/>
              <a:ext cx="61436" cy="88868"/>
            </a:xfrm>
            <a:custGeom>
              <a:avLst/>
              <a:gdLst/>
              <a:ahLst/>
              <a:cxnLst/>
              <a:rect l="l" t="t" r="r" b="b"/>
              <a:pathLst>
                <a:path w="61436" h="88868" extrusionOk="0">
                  <a:moveTo>
                    <a:pt x="39243" y="88868"/>
                  </a:moveTo>
                  <a:cubicBezTo>
                    <a:pt x="47575" y="88601"/>
                    <a:pt x="55499" y="85192"/>
                    <a:pt x="61436" y="79343"/>
                  </a:cubicBezTo>
                  <a:cubicBezTo>
                    <a:pt x="60198" y="63722"/>
                    <a:pt x="40196" y="4381"/>
                    <a:pt x="0" y="0"/>
                  </a:cubicBezTo>
                  <a:cubicBezTo>
                    <a:pt x="10976" y="7630"/>
                    <a:pt x="19668" y="18098"/>
                    <a:pt x="25146" y="30290"/>
                  </a:cubicBezTo>
                  <a:cubicBezTo>
                    <a:pt x="31347" y="49425"/>
                    <a:pt x="36060" y="69009"/>
                    <a:pt x="39243" y="888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3" name="Google Shape;2643;p37"/>
            <p:cNvSpPr/>
            <p:nvPr/>
          </p:nvSpPr>
          <p:spPr>
            <a:xfrm>
              <a:off x="6137574" y="3350157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4" name="Google Shape;2644;p37"/>
            <p:cNvSpPr/>
            <p:nvPr/>
          </p:nvSpPr>
          <p:spPr>
            <a:xfrm>
              <a:off x="6267054" y="2297586"/>
              <a:ext cx="217597" cy="318657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5" name="Google Shape;2645;p37"/>
            <p:cNvSpPr/>
            <p:nvPr/>
          </p:nvSpPr>
          <p:spPr>
            <a:xfrm>
              <a:off x="6260770" y="2526901"/>
              <a:ext cx="40647" cy="23545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6" name="Google Shape;2646;p37"/>
            <p:cNvSpPr/>
            <p:nvPr/>
          </p:nvSpPr>
          <p:spPr>
            <a:xfrm>
              <a:off x="6283969" y="2294668"/>
              <a:ext cx="103921" cy="128329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7" name="Google Shape;2647;p37"/>
            <p:cNvSpPr/>
            <p:nvPr/>
          </p:nvSpPr>
          <p:spPr>
            <a:xfrm>
              <a:off x="6304395" y="2434900"/>
              <a:ext cx="128622" cy="143860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8" name="Google Shape;2648;p37"/>
            <p:cNvSpPr/>
            <p:nvPr/>
          </p:nvSpPr>
          <p:spPr>
            <a:xfrm>
              <a:off x="6266985" y="2481191"/>
              <a:ext cx="187397" cy="215209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9" name="Google Shape;2649;p37"/>
            <p:cNvSpPr/>
            <p:nvPr/>
          </p:nvSpPr>
          <p:spPr>
            <a:xfrm>
              <a:off x="6300305" y="2304949"/>
              <a:ext cx="138529" cy="170431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0" name="Google Shape;2650;p37"/>
            <p:cNvSpPr/>
            <p:nvPr/>
          </p:nvSpPr>
          <p:spPr>
            <a:xfrm>
              <a:off x="6305880" y="2304032"/>
              <a:ext cx="138474" cy="130867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1" name="Google Shape;2651;p37"/>
            <p:cNvSpPr/>
            <p:nvPr/>
          </p:nvSpPr>
          <p:spPr>
            <a:xfrm>
              <a:off x="6412912" y="2510225"/>
              <a:ext cx="93089" cy="307779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2" name="Google Shape;2652;p37"/>
            <p:cNvSpPr/>
            <p:nvPr/>
          </p:nvSpPr>
          <p:spPr>
            <a:xfrm>
              <a:off x="6328850" y="3433403"/>
              <a:ext cx="108744" cy="83141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3" name="Google Shape;2653;p37"/>
            <p:cNvSpPr/>
            <p:nvPr/>
          </p:nvSpPr>
          <p:spPr>
            <a:xfrm>
              <a:off x="6329407" y="3459885"/>
              <a:ext cx="108204" cy="56238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4" name="Google Shape;2654;p37"/>
            <p:cNvSpPr/>
            <p:nvPr/>
          </p:nvSpPr>
          <p:spPr>
            <a:xfrm>
              <a:off x="6246119" y="3415021"/>
              <a:ext cx="99827" cy="77341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5" name="Google Shape;2655;p37"/>
            <p:cNvSpPr/>
            <p:nvPr/>
          </p:nvSpPr>
          <p:spPr>
            <a:xfrm>
              <a:off x="6246063" y="3440454"/>
              <a:ext cx="99536" cy="51729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6" name="Google Shape;2656;p37"/>
            <p:cNvSpPr/>
            <p:nvPr/>
          </p:nvSpPr>
          <p:spPr>
            <a:xfrm>
              <a:off x="6262125" y="2696837"/>
              <a:ext cx="213068" cy="74445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7" name="Google Shape;2657;p37"/>
            <p:cNvSpPr/>
            <p:nvPr/>
          </p:nvSpPr>
          <p:spPr>
            <a:xfrm>
              <a:off x="6253173" y="2679311"/>
              <a:ext cx="226922" cy="495109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8" name="Google Shape;2658;p37"/>
            <p:cNvSpPr/>
            <p:nvPr/>
          </p:nvSpPr>
          <p:spPr>
            <a:xfrm>
              <a:off x="6408973" y="2507035"/>
              <a:ext cx="76263" cy="95029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9" name="Google Shape;2659;p37"/>
            <p:cNvSpPr/>
            <p:nvPr/>
          </p:nvSpPr>
          <p:spPr>
            <a:xfrm>
              <a:off x="6261399" y="2481311"/>
              <a:ext cx="63531" cy="66745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0" name="Google Shape;2660;p37"/>
            <p:cNvSpPr/>
            <p:nvPr/>
          </p:nvSpPr>
          <p:spPr>
            <a:xfrm>
              <a:off x="2608942" y="4557070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7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7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7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1" name="Google Shape;2661;p37"/>
            <p:cNvSpPr/>
            <p:nvPr/>
          </p:nvSpPr>
          <p:spPr>
            <a:xfrm>
              <a:off x="2930982" y="3722965"/>
              <a:ext cx="85002" cy="305847"/>
            </a:xfrm>
            <a:custGeom>
              <a:avLst/>
              <a:gdLst/>
              <a:ahLst/>
              <a:cxnLst/>
              <a:rect l="l" t="t" r="r" b="b"/>
              <a:pathLst>
                <a:path w="85002" h="305847" extrusionOk="0">
                  <a:moveTo>
                    <a:pt x="18764" y="0"/>
                  </a:moveTo>
                  <a:cubicBezTo>
                    <a:pt x="37814" y="5429"/>
                    <a:pt x="48482" y="26289"/>
                    <a:pt x="65056" y="70961"/>
                  </a:cubicBezTo>
                  <a:cubicBezTo>
                    <a:pt x="78848" y="111490"/>
                    <a:pt x="85582" y="154076"/>
                    <a:pt x="84963" y="196882"/>
                  </a:cubicBezTo>
                  <a:cubicBezTo>
                    <a:pt x="79629" y="238982"/>
                    <a:pt x="62198" y="271748"/>
                    <a:pt x="20098" y="305848"/>
                  </a:cubicBezTo>
                  <a:lnTo>
                    <a:pt x="0" y="268986"/>
                  </a:lnTo>
                  <a:cubicBezTo>
                    <a:pt x="0" y="268986"/>
                    <a:pt x="41243" y="232600"/>
                    <a:pt x="45434" y="190500"/>
                  </a:cubicBezTo>
                  <a:cubicBezTo>
                    <a:pt x="47815" y="166878"/>
                    <a:pt x="20098" y="87249"/>
                    <a:pt x="20098" y="85058"/>
                  </a:cubicBezTo>
                  <a:cubicBezTo>
                    <a:pt x="20098" y="82867"/>
                    <a:pt x="18764" y="0"/>
                    <a:pt x="18764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2" name="Google Shape;2662;p37"/>
            <p:cNvSpPr/>
            <p:nvPr/>
          </p:nvSpPr>
          <p:spPr>
            <a:xfrm>
              <a:off x="2667241" y="4676337"/>
              <a:ext cx="123900" cy="70118"/>
            </a:xfrm>
            <a:custGeom>
              <a:avLst/>
              <a:gdLst/>
              <a:ahLst/>
              <a:cxnLst/>
              <a:rect l="l" t="t" r="r" b="b"/>
              <a:pathLst>
                <a:path w="123900" h="70118" extrusionOk="0">
                  <a:moveTo>
                    <a:pt x="117628" y="16845"/>
                  </a:moveTo>
                  <a:cubicBezTo>
                    <a:pt x="104783" y="20750"/>
                    <a:pt x="90877" y="18874"/>
                    <a:pt x="79528" y="11701"/>
                  </a:cubicBezTo>
                  <a:cubicBezTo>
                    <a:pt x="69241" y="11701"/>
                    <a:pt x="8757" y="-12016"/>
                    <a:pt x="1137" y="8082"/>
                  </a:cubicBezTo>
                  <a:cubicBezTo>
                    <a:pt x="-5531" y="25703"/>
                    <a:pt x="18758" y="42086"/>
                    <a:pt x="31617" y="45229"/>
                  </a:cubicBezTo>
                  <a:cubicBezTo>
                    <a:pt x="60192" y="51992"/>
                    <a:pt x="80766" y="66089"/>
                    <a:pt x="92196" y="68470"/>
                  </a:cubicBezTo>
                  <a:cubicBezTo>
                    <a:pt x="100966" y="71585"/>
                    <a:pt x="110703" y="70232"/>
                    <a:pt x="118294" y="64851"/>
                  </a:cubicBezTo>
                  <a:cubicBezTo>
                    <a:pt x="126200" y="56850"/>
                    <a:pt x="125533" y="27322"/>
                    <a:pt x="117628" y="1684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3" name="Google Shape;2663;p37"/>
            <p:cNvSpPr/>
            <p:nvPr/>
          </p:nvSpPr>
          <p:spPr>
            <a:xfrm>
              <a:off x="2667120" y="4688038"/>
              <a:ext cx="121939" cy="58416"/>
            </a:xfrm>
            <a:custGeom>
              <a:avLst/>
              <a:gdLst/>
              <a:ahLst/>
              <a:cxnLst/>
              <a:rect l="l" t="t" r="r" b="b"/>
              <a:pathLst>
                <a:path w="121939" h="58416" extrusionOk="0">
                  <a:moveTo>
                    <a:pt x="92127" y="51911"/>
                  </a:moveTo>
                  <a:cubicBezTo>
                    <a:pt x="80697" y="49530"/>
                    <a:pt x="59837" y="35433"/>
                    <a:pt x="31548" y="28575"/>
                  </a:cubicBezTo>
                  <a:cubicBezTo>
                    <a:pt x="20784" y="26003"/>
                    <a:pt x="2020" y="14097"/>
                    <a:pt x="210" y="0"/>
                  </a:cubicBezTo>
                  <a:cubicBezTo>
                    <a:pt x="-2361" y="16193"/>
                    <a:pt x="19260" y="30575"/>
                    <a:pt x="31548" y="33528"/>
                  </a:cubicBezTo>
                  <a:cubicBezTo>
                    <a:pt x="60123" y="40291"/>
                    <a:pt x="80697" y="54388"/>
                    <a:pt x="92127" y="56769"/>
                  </a:cubicBezTo>
                  <a:cubicBezTo>
                    <a:pt x="100896" y="59884"/>
                    <a:pt x="110634" y="58531"/>
                    <a:pt x="118225" y="53150"/>
                  </a:cubicBezTo>
                  <a:cubicBezTo>
                    <a:pt x="119933" y="51188"/>
                    <a:pt x="121200" y="48882"/>
                    <a:pt x="121940" y="46387"/>
                  </a:cubicBezTo>
                  <a:cubicBezTo>
                    <a:pt x="113425" y="52816"/>
                    <a:pt x="102380" y="54864"/>
                    <a:pt x="92127" y="51911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4" name="Google Shape;2664;p37"/>
            <p:cNvSpPr/>
            <p:nvPr/>
          </p:nvSpPr>
          <p:spPr>
            <a:xfrm>
              <a:off x="2825027" y="4597173"/>
              <a:ext cx="119416" cy="67472"/>
            </a:xfrm>
            <a:custGeom>
              <a:avLst/>
              <a:gdLst/>
              <a:ahLst/>
              <a:cxnLst/>
              <a:rect l="l" t="t" r="r" b="b"/>
              <a:pathLst>
                <a:path w="119416" h="67472" extrusionOk="0">
                  <a:moveTo>
                    <a:pt x="113384" y="16189"/>
                  </a:moveTo>
                  <a:cubicBezTo>
                    <a:pt x="102146" y="20047"/>
                    <a:pt x="89728" y="18161"/>
                    <a:pt x="80142" y="11141"/>
                  </a:cubicBezTo>
                  <a:cubicBezTo>
                    <a:pt x="70617" y="11141"/>
                    <a:pt x="8419" y="-11529"/>
                    <a:pt x="1085" y="7807"/>
                  </a:cubicBezTo>
                  <a:cubicBezTo>
                    <a:pt x="-5297" y="24762"/>
                    <a:pt x="18039" y="40383"/>
                    <a:pt x="30422" y="43431"/>
                  </a:cubicBezTo>
                  <a:cubicBezTo>
                    <a:pt x="57663" y="50003"/>
                    <a:pt x="78047" y="63624"/>
                    <a:pt x="88715" y="65910"/>
                  </a:cubicBezTo>
                  <a:cubicBezTo>
                    <a:pt x="97172" y="68882"/>
                    <a:pt x="106547" y="67567"/>
                    <a:pt x="113861" y="62385"/>
                  </a:cubicBezTo>
                  <a:cubicBezTo>
                    <a:pt x="121671" y="54670"/>
                    <a:pt x="121004" y="26286"/>
                    <a:pt x="113384" y="16189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5" name="Google Shape;2665;p37"/>
            <p:cNvSpPr/>
            <p:nvPr/>
          </p:nvSpPr>
          <p:spPr>
            <a:xfrm>
              <a:off x="2825072" y="4608314"/>
              <a:ext cx="117340" cy="56332"/>
            </a:xfrm>
            <a:custGeom>
              <a:avLst/>
              <a:gdLst/>
              <a:ahLst/>
              <a:cxnLst/>
              <a:rect l="l" t="t" r="r" b="b"/>
              <a:pathLst>
                <a:path w="117340" h="56332" extrusionOk="0">
                  <a:moveTo>
                    <a:pt x="88670" y="50102"/>
                  </a:moveTo>
                  <a:cubicBezTo>
                    <a:pt x="77717" y="47720"/>
                    <a:pt x="57619" y="34195"/>
                    <a:pt x="30377" y="27622"/>
                  </a:cubicBezTo>
                  <a:cubicBezTo>
                    <a:pt x="19995" y="25051"/>
                    <a:pt x="1802" y="13621"/>
                    <a:pt x="183" y="0"/>
                  </a:cubicBezTo>
                  <a:cubicBezTo>
                    <a:pt x="-2198" y="15621"/>
                    <a:pt x="19233" y="29528"/>
                    <a:pt x="30377" y="32290"/>
                  </a:cubicBezTo>
                  <a:cubicBezTo>
                    <a:pt x="57619" y="38862"/>
                    <a:pt x="78002" y="52483"/>
                    <a:pt x="88670" y="54769"/>
                  </a:cubicBezTo>
                  <a:cubicBezTo>
                    <a:pt x="97128" y="57741"/>
                    <a:pt x="106503" y="56426"/>
                    <a:pt x="113816" y="51245"/>
                  </a:cubicBezTo>
                  <a:cubicBezTo>
                    <a:pt x="115496" y="49368"/>
                    <a:pt x="116703" y="47111"/>
                    <a:pt x="117341" y="44672"/>
                  </a:cubicBezTo>
                  <a:cubicBezTo>
                    <a:pt x="109187" y="50930"/>
                    <a:pt x="98547" y="52940"/>
                    <a:pt x="88670" y="50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6" name="Google Shape;2666;p37"/>
            <p:cNvSpPr/>
            <p:nvPr/>
          </p:nvSpPr>
          <p:spPr>
            <a:xfrm>
              <a:off x="2742284" y="3964900"/>
              <a:ext cx="238054" cy="732926"/>
            </a:xfrm>
            <a:custGeom>
              <a:avLst/>
              <a:gdLst/>
              <a:ahLst/>
              <a:cxnLst/>
              <a:rect l="l" t="t" r="r" b="b"/>
              <a:pathLst>
                <a:path w="238054" h="732926" extrusionOk="0">
                  <a:moveTo>
                    <a:pt x="216416" y="495014"/>
                  </a:moveTo>
                  <a:cubicBezTo>
                    <a:pt x="216443" y="471802"/>
                    <a:pt x="212447" y="448761"/>
                    <a:pt x="204605" y="426911"/>
                  </a:cubicBezTo>
                  <a:cubicBezTo>
                    <a:pt x="204605" y="426911"/>
                    <a:pt x="212415" y="333661"/>
                    <a:pt x="218416" y="272415"/>
                  </a:cubicBezTo>
                  <a:cubicBezTo>
                    <a:pt x="227179" y="182118"/>
                    <a:pt x="241086" y="173164"/>
                    <a:pt x="237466" y="118300"/>
                  </a:cubicBezTo>
                  <a:cubicBezTo>
                    <a:pt x="233847" y="67437"/>
                    <a:pt x="204891" y="34480"/>
                    <a:pt x="197366" y="0"/>
                  </a:cubicBezTo>
                  <a:lnTo>
                    <a:pt x="50014" y="11621"/>
                  </a:lnTo>
                  <a:cubicBezTo>
                    <a:pt x="50014" y="11621"/>
                    <a:pt x="37155" y="53435"/>
                    <a:pt x="20582" y="136684"/>
                  </a:cubicBezTo>
                  <a:cubicBezTo>
                    <a:pt x="4008" y="219932"/>
                    <a:pt x="2865" y="318897"/>
                    <a:pt x="4199" y="449961"/>
                  </a:cubicBezTo>
                  <a:cubicBezTo>
                    <a:pt x="4199" y="483775"/>
                    <a:pt x="-1516" y="513112"/>
                    <a:pt x="389" y="597313"/>
                  </a:cubicBezTo>
                  <a:cubicBezTo>
                    <a:pt x="1722" y="653891"/>
                    <a:pt x="4961" y="723233"/>
                    <a:pt x="4961" y="723233"/>
                  </a:cubicBezTo>
                  <a:cubicBezTo>
                    <a:pt x="26487" y="741712"/>
                    <a:pt x="41442" y="728091"/>
                    <a:pt x="41442" y="728091"/>
                  </a:cubicBezTo>
                  <a:cubicBezTo>
                    <a:pt x="41442" y="728091"/>
                    <a:pt x="79542" y="560451"/>
                    <a:pt x="84780" y="521970"/>
                  </a:cubicBezTo>
                  <a:cubicBezTo>
                    <a:pt x="88780" y="500682"/>
                    <a:pt x="87003" y="478707"/>
                    <a:pt x="79637" y="458343"/>
                  </a:cubicBezTo>
                  <a:cubicBezTo>
                    <a:pt x="79637" y="458343"/>
                    <a:pt x="90686" y="405670"/>
                    <a:pt x="98687" y="364236"/>
                  </a:cubicBezTo>
                  <a:cubicBezTo>
                    <a:pt x="108212" y="313658"/>
                    <a:pt x="133453" y="204502"/>
                    <a:pt x="133453" y="204502"/>
                  </a:cubicBezTo>
                  <a:cubicBezTo>
                    <a:pt x="133453" y="204502"/>
                    <a:pt x="129167" y="372237"/>
                    <a:pt x="136501" y="405289"/>
                  </a:cubicBezTo>
                  <a:cubicBezTo>
                    <a:pt x="143835" y="438340"/>
                    <a:pt x="145074" y="467106"/>
                    <a:pt x="151360" y="512064"/>
                  </a:cubicBezTo>
                  <a:cubicBezTo>
                    <a:pt x="158885" y="566356"/>
                    <a:pt x="162314" y="645890"/>
                    <a:pt x="162314" y="645890"/>
                  </a:cubicBezTo>
                  <a:cubicBezTo>
                    <a:pt x="184793" y="660178"/>
                    <a:pt x="194794" y="649224"/>
                    <a:pt x="194794" y="649224"/>
                  </a:cubicBezTo>
                  <a:cubicBezTo>
                    <a:pt x="194794" y="649224"/>
                    <a:pt x="216416" y="542544"/>
                    <a:pt x="216416" y="49501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7" name="Google Shape;2667;p37"/>
            <p:cNvSpPr/>
            <p:nvPr/>
          </p:nvSpPr>
          <p:spPr>
            <a:xfrm>
              <a:off x="2743301" y="3964900"/>
              <a:ext cx="236925" cy="409866"/>
            </a:xfrm>
            <a:custGeom>
              <a:avLst/>
              <a:gdLst/>
              <a:ahLst/>
              <a:cxnLst/>
              <a:rect l="l" t="t" r="r" b="b"/>
              <a:pathLst>
                <a:path w="236925" h="409866" extrusionOk="0">
                  <a:moveTo>
                    <a:pt x="195968" y="0"/>
                  </a:moveTo>
                  <a:cubicBezTo>
                    <a:pt x="211399" y="15812"/>
                    <a:pt x="236926" y="63913"/>
                    <a:pt x="236926" y="136684"/>
                  </a:cubicBezTo>
                  <a:cubicBezTo>
                    <a:pt x="236926" y="218599"/>
                    <a:pt x="225020" y="202025"/>
                    <a:pt x="219305" y="292227"/>
                  </a:cubicBezTo>
                  <a:lnTo>
                    <a:pt x="213590" y="382429"/>
                  </a:lnTo>
                  <a:cubicBezTo>
                    <a:pt x="213590" y="382429"/>
                    <a:pt x="90431" y="441198"/>
                    <a:pt x="2611" y="386715"/>
                  </a:cubicBezTo>
                  <a:cubicBezTo>
                    <a:pt x="-5200" y="369665"/>
                    <a:pt x="5564" y="179927"/>
                    <a:pt x="20994" y="112490"/>
                  </a:cubicBezTo>
                  <a:cubicBezTo>
                    <a:pt x="36425" y="45053"/>
                    <a:pt x="46997" y="12002"/>
                    <a:pt x="46997" y="12002"/>
                  </a:cubicBezTo>
                  <a:cubicBezTo>
                    <a:pt x="46997" y="12002"/>
                    <a:pt x="160250" y="42577"/>
                    <a:pt x="1959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8" name="Google Shape;2668;p37"/>
            <p:cNvSpPr/>
            <p:nvPr/>
          </p:nvSpPr>
          <p:spPr>
            <a:xfrm>
              <a:off x="2790577" y="3522142"/>
              <a:ext cx="160521" cy="258577"/>
            </a:xfrm>
            <a:custGeom>
              <a:avLst/>
              <a:gdLst/>
              <a:ahLst/>
              <a:cxnLst/>
              <a:rect l="l" t="t" r="r" b="b"/>
              <a:pathLst>
                <a:path w="160521" h="258577" extrusionOk="0">
                  <a:moveTo>
                    <a:pt x="150502" y="199966"/>
                  </a:moveTo>
                  <a:cubicBezTo>
                    <a:pt x="119070" y="198061"/>
                    <a:pt x="116022" y="203299"/>
                    <a:pt x="113545" y="192155"/>
                  </a:cubicBezTo>
                  <a:cubicBezTo>
                    <a:pt x="112688" y="188155"/>
                    <a:pt x="110878" y="160532"/>
                    <a:pt x="110878" y="160532"/>
                  </a:cubicBezTo>
                  <a:cubicBezTo>
                    <a:pt x="113780" y="156846"/>
                    <a:pt x="116422" y="152960"/>
                    <a:pt x="118784" y="148912"/>
                  </a:cubicBezTo>
                  <a:cubicBezTo>
                    <a:pt x="140167" y="136015"/>
                    <a:pt x="154268" y="113831"/>
                    <a:pt x="156884" y="88999"/>
                  </a:cubicBezTo>
                  <a:cubicBezTo>
                    <a:pt x="161490" y="44708"/>
                    <a:pt x="129348" y="5065"/>
                    <a:pt x="85065" y="417"/>
                  </a:cubicBezTo>
                  <a:cubicBezTo>
                    <a:pt x="43441" y="-3869"/>
                    <a:pt x="12771" y="25373"/>
                    <a:pt x="4579" y="65568"/>
                  </a:cubicBezTo>
                  <a:cubicBezTo>
                    <a:pt x="198" y="85380"/>
                    <a:pt x="-4374" y="125861"/>
                    <a:pt x="8008" y="158341"/>
                  </a:cubicBezTo>
                  <a:cubicBezTo>
                    <a:pt x="14961" y="176725"/>
                    <a:pt x="21438" y="189583"/>
                    <a:pt x="38012" y="188917"/>
                  </a:cubicBezTo>
                  <a:cubicBezTo>
                    <a:pt x="43543" y="188422"/>
                    <a:pt x="49023" y="187469"/>
                    <a:pt x="54395" y="186059"/>
                  </a:cubicBezTo>
                  <a:cubicBezTo>
                    <a:pt x="55283" y="193679"/>
                    <a:pt x="55602" y="201347"/>
                    <a:pt x="55347" y="209015"/>
                  </a:cubicBezTo>
                  <a:cubicBezTo>
                    <a:pt x="55347" y="217111"/>
                    <a:pt x="56300" y="221111"/>
                    <a:pt x="40488" y="230827"/>
                  </a:cubicBezTo>
                  <a:cubicBezTo>
                    <a:pt x="24677" y="240542"/>
                    <a:pt x="64301" y="260354"/>
                    <a:pt x="90114" y="258449"/>
                  </a:cubicBezTo>
                  <a:cubicBezTo>
                    <a:pt x="115927" y="256544"/>
                    <a:pt x="144883" y="240923"/>
                    <a:pt x="152883" y="224255"/>
                  </a:cubicBezTo>
                  <a:cubicBezTo>
                    <a:pt x="161646" y="205586"/>
                    <a:pt x="165266" y="200823"/>
                    <a:pt x="150502" y="1999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9" name="Google Shape;2669;p37"/>
            <p:cNvSpPr/>
            <p:nvPr/>
          </p:nvSpPr>
          <p:spPr>
            <a:xfrm>
              <a:off x="2954700" y="3752463"/>
              <a:ext cx="61341" cy="108805"/>
            </a:xfrm>
            <a:custGeom>
              <a:avLst/>
              <a:gdLst/>
              <a:ahLst/>
              <a:cxnLst/>
              <a:rect l="l" t="t" r="r" b="b"/>
              <a:pathLst>
                <a:path w="61341" h="108805" extrusionOk="0">
                  <a:moveTo>
                    <a:pt x="9525" y="108806"/>
                  </a:moveTo>
                  <a:cubicBezTo>
                    <a:pt x="9525" y="108806"/>
                    <a:pt x="45053" y="100805"/>
                    <a:pt x="61341" y="84993"/>
                  </a:cubicBezTo>
                  <a:cubicBezTo>
                    <a:pt x="61341" y="84993"/>
                    <a:pt x="40196" y="18318"/>
                    <a:pt x="26670" y="1745"/>
                  </a:cubicBezTo>
                  <a:cubicBezTo>
                    <a:pt x="13144" y="-14829"/>
                    <a:pt x="0" y="92137"/>
                    <a:pt x="0" y="921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0" name="Google Shape;2670;p37"/>
            <p:cNvSpPr/>
            <p:nvPr/>
          </p:nvSpPr>
          <p:spPr>
            <a:xfrm>
              <a:off x="2782487" y="3720882"/>
              <a:ext cx="191546" cy="273865"/>
            </a:xfrm>
            <a:custGeom>
              <a:avLst/>
              <a:gdLst/>
              <a:ahLst/>
              <a:cxnLst/>
              <a:rect l="l" t="t" r="r" b="b"/>
              <a:pathLst>
                <a:path w="191546" h="273865" extrusionOk="0">
                  <a:moveTo>
                    <a:pt x="127349" y="560"/>
                  </a:moveTo>
                  <a:cubicBezTo>
                    <a:pt x="133160" y="7799"/>
                    <a:pt x="133826" y="16847"/>
                    <a:pt x="111443" y="22562"/>
                  </a:cubicBezTo>
                  <a:cubicBezTo>
                    <a:pt x="95161" y="27192"/>
                    <a:pt x="77760" y="25839"/>
                    <a:pt x="62389" y="18753"/>
                  </a:cubicBezTo>
                  <a:cubicBezTo>
                    <a:pt x="44747" y="26210"/>
                    <a:pt x="27792" y="35202"/>
                    <a:pt x="11716" y="45613"/>
                  </a:cubicBezTo>
                  <a:cubicBezTo>
                    <a:pt x="-7334" y="108478"/>
                    <a:pt x="8001" y="116574"/>
                    <a:pt x="0" y="161628"/>
                  </a:cubicBezTo>
                  <a:cubicBezTo>
                    <a:pt x="3143" y="184297"/>
                    <a:pt x="6858" y="242780"/>
                    <a:pt x="7810" y="256020"/>
                  </a:cubicBezTo>
                  <a:cubicBezTo>
                    <a:pt x="50578" y="285929"/>
                    <a:pt x="137350" y="275737"/>
                    <a:pt x="156781" y="244019"/>
                  </a:cubicBezTo>
                  <a:cubicBezTo>
                    <a:pt x="157130" y="233455"/>
                    <a:pt x="158116" y="222930"/>
                    <a:pt x="159734" y="212491"/>
                  </a:cubicBezTo>
                  <a:cubicBezTo>
                    <a:pt x="180118" y="136862"/>
                    <a:pt x="196025" y="117241"/>
                    <a:pt x="190405" y="60091"/>
                  </a:cubicBezTo>
                  <a:cubicBezTo>
                    <a:pt x="187166" y="27515"/>
                    <a:pt x="184595" y="11132"/>
                    <a:pt x="167259" y="2369"/>
                  </a:cubicBezTo>
                  <a:cubicBezTo>
                    <a:pt x="154092" y="26"/>
                    <a:pt x="140675" y="-583"/>
                    <a:pt x="127349" y="56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1" name="Google Shape;2671;p37"/>
            <p:cNvSpPr/>
            <p:nvPr/>
          </p:nvSpPr>
          <p:spPr>
            <a:xfrm>
              <a:off x="2469603" y="3777311"/>
              <a:ext cx="368747" cy="265455"/>
            </a:xfrm>
            <a:custGeom>
              <a:avLst/>
              <a:gdLst/>
              <a:ahLst/>
              <a:cxnLst/>
              <a:rect l="l" t="t" r="r" b="b"/>
              <a:pathLst>
                <a:path w="368747" h="265455" extrusionOk="0">
                  <a:moveTo>
                    <a:pt x="47613" y="190066"/>
                  </a:moveTo>
                  <a:cubicBezTo>
                    <a:pt x="57313" y="192152"/>
                    <a:pt x="66860" y="194885"/>
                    <a:pt x="76188" y="198257"/>
                  </a:cubicBezTo>
                  <a:cubicBezTo>
                    <a:pt x="84940" y="202858"/>
                    <a:pt x="94355" y="206077"/>
                    <a:pt x="104097" y="207782"/>
                  </a:cubicBezTo>
                  <a:cubicBezTo>
                    <a:pt x="114574" y="209402"/>
                    <a:pt x="130957" y="203972"/>
                    <a:pt x="159246" y="190637"/>
                  </a:cubicBezTo>
                  <a:cubicBezTo>
                    <a:pt x="190224" y="174759"/>
                    <a:pt x="218251" y="153690"/>
                    <a:pt x="242114" y="128344"/>
                  </a:cubicBezTo>
                  <a:cubicBezTo>
                    <a:pt x="269228" y="96083"/>
                    <a:pt x="293451" y="61507"/>
                    <a:pt x="314504" y="24998"/>
                  </a:cubicBezTo>
                  <a:cubicBezTo>
                    <a:pt x="326791" y="2614"/>
                    <a:pt x="342317" y="-3006"/>
                    <a:pt x="355842" y="1375"/>
                  </a:cubicBezTo>
                  <a:cubicBezTo>
                    <a:pt x="372035" y="6710"/>
                    <a:pt x="374035" y="22807"/>
                    <a:pt x="355842" y="52906"/>
                  </a:cubicBezTo>
                  <a:cubicBezTo>
                    <a:pt x="332617" y="92225"/>
                    <a:pt x="304799" y="128639"/>
                    <a:pt x="272975" y="161396"/>
                  </a:cubicBezTo>
                  <a:cubicBezTo>
                    <a:pt x="247871" y="186503"/>
                    <a:pt x="218651" y="207115"/>
                    <a:pt x="186583" y="222356"/>
                  </a:cubicBezTo>
                  <a:cubicBezTo>
                    <a:pt x="163712" y="234252"/>
                    <a:pt x="139230" y="242758"/>
                    <a:pt x="113907" y="247597"/>
                  </a:cubicBezTo>
                  <a:cubicBezTo>
                    <a:pt x="105049" y="249502"/>
                    <a:pt x="99048" y="253216"/>
                    <a:pt x="82665" y="258932"/>
                  </a:cubicBezTo>
                  <a:cubicBezTo>
                    <a:pt x="66375" y="264856"/>
                    <a:pt x="48897" y="266790"/>
                    <a:pt x="31707" y="264551"/>
                  </a:cubicBezTo>
                  <a:cubicBezTo>
                    <a:pt x="17514" y="261789"/>
                    <a:pt x="12657" y="258550"/>
                    <a:pt x="12085" y="255026"/>
                  </a:cubicBezTo>
                  <a:cubicBezTo>
                    <a:pt x="11514" y="251502"/>
                    <a:pt x="14371" y="249025"/>
                    <a:pt x="21039" y="249502"/>
                  </a:cubicBezTo>
                  <a:cubicBezTo>
                    <a:pt x="31538" y="251169"/>
                    <a:pt x="42255" y="250912"/>
                    <a:pt x="52662" y="248740"/>
                  </a:cubicBezTo>
                  <a:cubicBezTo>
                    <a:pt x="52662" y="248740"/>
                    <a:pt x="37993" y="248264"/>
                    <a:pt x="29325" y="247216"/>
                  </a:cubicBezTo>
                  <a:cubicBezTo>
                    <a:pt x="21541" y="246368"/>
                    <a:pt x="13911" y="244444"/>
                    <a:pt x="6656" y="241501"/>
                  </a:cubicBezTo>
                  <a:cubicBezTo>
                    <a:pt x="-297" y="238548"/>
                    <a:pt x="-2869" y="227594"/>
                    <a:pt x="4179" y="227975"/>
                  </a:cubicBezTo>
                  <a:cubicBezTo>
                    <a:pt x="11228" y="228356"/>
                    <a:pt x="15990" y="230452"/>
                    <a:pt x="28944" y="231785"/>
                  </a:cubicBezTo>
                  <a:cubicBezTo>
                    <a:pt x="35778" y="232614"/>
                    <a:pt x="42685" y="232614"/>
                    <a:pt x="49518" y="231785"/>
                  </a:cubicBezTo>
                  <a:cubicBezTo>
                    <a:pt x="40949" y="230376"/>
                    <a:pt x="32508" y="228271"/>
                    <a:pt x="24277" y="225499"/>
                  </a:cubicBezTo>
                  <a:cubicBezTo>
                    <a:pt x="17463" y="223689"/>
                    <a:pt x="11333" y="219917"/>
                    <a:pt x="6656" y="214640"/>
                  </a:cubicBezTo>
                  <a:cubicBezTo>
                    <a:pt x="4275" y="211878"/>
                    <a:pt x="4941" y="205115"/>
                    <a:pt x="13228" y="206830"/>
                  </a:cubicBezTo>
                  <a:cubicBezTo>
                    <a:pt x="23208" y="210307"/>
                    <a:pt x="33569" y="212583"/>
                    <a:pt x="44089" y="213592"/>
                  </a:cubicBezTo>
                  <a:cubicBezTo>
                    <a:pt x="54662" y="213592"/>
                    <a:pt x="62187" y="212735"/>
                    <a:pt x="60853" y="211116"/>
                  </a:cubicBezTo>
                  <a:cubicBezTo>
                    <a:pt x="59520" y="209497"/>
                    <a:pt x="53233" y="209687"/>
                    <a:pt x="45232" y="205211"/>
                  </a:cubicBezTo>
                  <a:cubicBezTo>
                    <a:pt x="37231" y="200734"/>
                    <a:pt x="32469" y="192066"/>
                    <a:pt x="35707" y="187875"/>
                  </a:cubicBezTo>
                  <a:cubicBezTo>
                    <a:pt x="38946" y="183684"/>
                    <a:pt x="38946" y="186827"/>
                    <a:pt x="47613" y="19006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2" name="Google Shape;2672;p37"/>
            <p:cNvSpPr/>
            <p:nvPr/>
          </p:nvSpPr>
          <p:spPr>
            <a:xfrm>
              <a:off x="2743245" y="3761847"/>
              <a:ext cx="100785" cy="104755"/>
            </a:xfrm>
            <a:custGeom>
              <a:avLst/>
              <a:gdLst/>
              <a:ahLst/>
              <a:cxnLst/>
              <a:rect l="l" t="t" r="r" b="b"/>
              <a:pathLst>
                <a:path w="100785" h="104755" extrusionOk="0">
                  <a:moveTo>
                    <a:pt x="65151" y="104756"/>
                  </a:moveTo>
                  <a:cubicBezTo>
                    <a:pt x="40403" y="101165"/>
                    <a:pt x="17516" y="89554"/>
                    <a:pt x="0" y="71704"/>
                  </a:cubicBezTo>
                  <a:lnTo>
                    <a:pt x="39433" y="17030"/>
                  </a:lnTo>
                  <a:cubicBezTo>
                    <a:pt x="39433" y="17030"/>
                    <a:pt x="61627" y="-10973"/>
                    <a:pt x="90964" y="4838"/>
                  </a:cubicBezTo>
                  <a:cubicBezTo>
                    <a:pt x="90964" y="4838"/>
                    <a:pt x="113062" y="7220"/>
                    <a:pt x="90964" y="53511"/>
                  </a:cubicBezTo>
                  <a:cubicBezTo>
                    <a:pt x="83445" y="71113"/>
                    <a:pt x="74824" y="88230"/>
                    <a:pt x="65151" y="1047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3" name="Google Shape;2673;p37"/>
            <p:cNvSpPr/>
            <p:nvPr/>
          </p:nvSpPr>
          <p:spPr>
            <a:xfrm>
              <a:off x="2783810" y="3522089"/>
              <a:ext cx="201012" cy="328692"/>
            </a:xfrm>
            <a:custGeom>
              <a:avLst/>
              <a:gdLst/>
              <a:ahLst/>
              <a:cxnLst/>
              <a:rect l="l" t="t" r="r" b="b"/>
              <a:pathLst>
                <a:path w="201012" h="328692" extrusionOk="0">
                  <a:moveTo>
                    <a:pt x="3726" y="41904"/>
                  </a:moveTo>
                  <a:cubicBezTo>
                    <a:pt x="6992" y="22359"/>
                    <a:pt x="25260" y="8995"/>
                    <a:pt x="44874" y="11805"/>
                  </a:cubicBezTo>
                  <a:cubicBezTo>
                    <a:pt x="58646" y="2566"/>
                    <a:pt x="75264" y="-1454"/>
                    <a:pt x="91737" y="470"/>
                  </a:cubicBezTo>
                  <a:cubicBezTo>
                    <a:pt x="129170" y="4376"/>
                    <a:pt x="153649" y="29045"/>
                    <a:pt x="164984" y="66193"/>
                  </a:cubicBezTo>
                  <a:cubicBezTo>
                    <a:pt x="170544" y="84833"/>
                    <a:pt x="174245" y="103978"/>
                    <a:pt x="176033" y="123343"/>
                  </a:cubicBezTo>
                  <a:cubicBezTo>
                    <a:pt x="187272" y="206686"/>
                    <a:pt x="217562" y="272790"/>
                    <a:pt x="189273" y="297555"/>
                  </a:cubicBezTo>
                  <a:cubicBezTo>
                    <a:pt x="160983" y="322320"/>
                    <a:pt x="83450" y="338036"/>
                    <a:pt x="51065" y="322510"/>
                  </a:cubicBezTo>
                  <a:cubicBezTo>
                    <a:pt x="18680" y="306985"/>
                    <a:pt x="77735" y="163348"/>
                    <a:pt x="13632" y="83528"/>
                  </a:cubicBezTo>
                  <a:cubicBezTo>
                    <a:pt x="-1418" y="64574"/>
                    <a:pt x="-2847" y="51334"/>
                    <a:pt x="3726" y="4190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4" name="Google Shape;2674;p37"/>
            <p:cNvSpPr/>
            <p:nvPr/>
          </p:nvSpPr>
          <p:spPr>
            <a:xfrm>
              <a:off x="2011725" y="4252365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5" name="Google Shape;2675;p37"/>
            <p:cNvSpPr/>
            <p:nvPr/>
          </p:nvSpPr>
          <p:spPr>
            <a:xfrm>
              <a:off x="2116256" y="4345803"/>
              <a:ext cx="122876" cy="95119"/>
            </a:xfrm>
            <a:custGeom>
              <a:avLst/>
              <a:gdLst/>
              <a:ahLst/>
              <a:cxnLst/>
              <a:rect l="l" t="t" r="r" b="b"/>
              <a:pathLst>
                <a:path w="122876" h="95119" extrusionOk="0">
                  <a:moveTo>
                    <a:pt x="9769" y="2"/>
                  </a:moveTo>
                  <a:cubicBezTo>
                    <a:pt x="24533" y="12004"/>
                    <a:pt x="46250" y="1050"/>
                    <a:pt x="47297" y="2193"/>
                  </a:cubicBezTo>
                  <a:cubicBezTo>
                    <a:pt x="64639" y="18195"/>
                    <a:pt x="82792" y="33302"/>
                    <a:pt x="101685" y="47437"/>
                  </a:cubicBezTo>
                  <a:cubicBezTo>
                    <a:pt x="111210" y="54676"/>
                    <a:pt x="125212" y="64296"/>
                    <a:pt x="122545" y="78202"/>
                  </a:cubicBezTo>
                  <a:cubicBezTo>
                    <a:pt x="117973" y="102967"/>
                    <a:pt x="78254" y="95347"/>
                    <a:pt x="63204" y="87727"/>
                  </a:cubicBezTo>
                  <a:cubicBezTo>
                    <a:pt x="48155" y="80107"/>
                    <a:pt x="35963" y="67630"/>
                    <a:pt x="21770" y="59152"/>
                  </a:cubicBezTo>
                  <a:cubicBezTo>
                    <a:pt x="11674" y="52866"/>
                    <a:pt x="1768" y="49627"/>
                    <a:pt x="149" y="36864"/>
                  </a:cubicBezTo>
                  <a:cubicBezTo>
                    <a:pt x="-1185" y="28768"/>
                    <a:pt x="6816" y="-284"/>
                    <a:pt x="9769" y="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6" name="Google Shape;2676;p37"/>
            <p:cNvSpPr/>
            <p:nvPr/>
          </p:nvSpPr>
          <p:spPr>
            <a:xfrm>
              <a:off x="2116272" y="4377142"/>
              <a:ext cx="122242" cy="63751"/>
            </a:xfrm>
            <a:custGeom>
              <a:avLst/>
              <a:gdLst/>
              <a:ahLst/>
              <a:cxnLst/>
              <a:rect l="l" t="t" r="r" b="b"/>
              <a:pathLst>
                <a:path w="122242" h="63751" extrusionOk="0">
                  <a:moveTo>
                    <a:pt x="227" y="0"/>
                  </a:moveTo>
                  <a:cubicBezTo>
                    <a:pt x="2228" y="12192"/>
                    <a:pt x="12038" y="15621"/>
                    <a:pt x="22040" y="21812"/>
                  </a:cubicBezTo>
                  <a:cubicBezTo>
                    <a:pt x="36518" y="30766"/>
                    <a:pt x="49186" y="43720"/>
                    <a:pt x="64140" y="51245"/>
                  </a:cubicBezTo>
                  <a:cubicBezTo>
                    <a:pt x="79094" y="58769"/>
                    <a:pt x="112527" y="65246"/>
                    <a:pt x="122243" y="47530"/>
                  </a:cubicBezTo>
                  <a:cubicBezTo>
                    <a:pt x="117004" y="71438"/>
                    <a:pt x="77951" y="63913"/>
                    <a:pt x="63092" y="56388"/>
                  </a:cubicBezTo>
                  <a:cubicBezTo>
                    <a:pt x="48233" y="48863"/>
                    <a:pt x="35851" y="36290"/>
                    <a:pt x="21659" y="27813"/>
                  </a:cubicBezTo>
                  <a:cubicBezTo>
                    <a:pt x="11562" y="21527"/>
                    <a:pt x="1656" y="18288"/>
                    <a:pt x="37" y="5524"/>
                  </a:cubicBezTo>
                  <a:cubicBezTo>
                    <a:pt x="-49" y="3677"/>
                    <a:pt x="15" y="1829"/>
                    <a:pt x="2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7" name="Google Shape;2677;p37"/>
            <p:cNvSpPr/>
            <p:nvPr/>
          </p:nvSpPr>
          <p:spPr>
            <a:xfrm>
              <a:off x="2242069" y="4298215"/>
              <a:ext cx="122771" cy="91654"/>
            </a:xfrm>
            <a:custGeom>
              <a:avLst/>
              <a:gdLst/>
              <a:ahLst/>
              <a:cxnLst/>
              <a:rect l="l" t="t" r="r" b="b"/>
              <a:pathLst>
                <a:path w="122771" h="91654" extrusionOk="0">
                  <a:moveTo>
                    <a:pt x="11400" y="61"/>
                  </a:moveTo>
                  <a:cubicBezTo>
                    <a:pt x="26164" y="12062"/>
                    <a:pt x="51881" y="-987"/>
                    <a:pt x="53024" y="61"/>
                  </a:cubicBezTo>
                  <a:cubicBezTo>
                    <a:pt x="68334" y="15615"/>
                    <a:pt x="84521" y="30274"/>
                    <a:pt x="101507" y="43971"/>
                  </a:cubicBezTo>
                  <a:cubicBezTo>
                    <a:pt x="111032" y="51114"/>
                    <a:pt x="125033" y="60830"/>
                    <a:pt x="122462" y="74737"/>
                  </a:cubicBezTo>
                  <a:cubicBezTo>
                    <a:pt x="117794" y="99502"/>
                    <a:pt x="78075" y="91881"/>
                    <a:pt x="63121" y="84262"/>
                  </a:cubicBezTo>
                  <a:cubicBezTo>
                    <a:pt x="48167" y="76642"/>
                    <a:pt x="35879" y="64069"/>
                    <a:pt x="21687" y="55687"/>
                  </a:cubicBezTo>
                  <a:cubicBezTo>
                    <a:pt x="11591" y="49400"/>
                    <a:pt x="1589" y="46162"/>
                    <a:pt x="65" y="33398"/>
                  </a:cubicBezTo>
                  <a:cubicBezTo>
                    <a:pt x="-887" y="25302"/>
                    <a:pt x="8828" y="-225"/>
                    <a:pt x="11400" y="6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8" name="Google Shape;2678;p37"/>
            <p:cNvSpPr/>
            <p:nvPr/>
          </p:nvSpPr>
          <p:spPr>
            <a:xfrm>
              <a:off x="2242300" y="4327803"/>
              <a:ext cx="122230" cy="63800"/>
            </a:xfrm>
            <a:custGeom>
              <a:avLst/>
              <a:gdLst/>
              <a:ahLst/>
              <a:cxnLst/>
              <a:rect l="l" t="t" r="r" b="b"/>
              <a:pathLst>
                <a:path w="122230" h="63800" extrusionOk="0">
                  <a:moveTo>
                    <a:pt x="216" y="0"/>
                  </a:moveTo>
                  <a:cubicBezTo>
                    <a:pt x="2216" y="12192"/>
                    <a:pt x="12027" y="15621"/>
                    <a:pt x="22028" y="21812"/>
                  </a:cubicBezTo>
                  <a:cubicBezTo>
                    <a:pt x="36506" y="30766"/>
                    <a:pt x="49174" y="43720"/>
                    <a:pt x="64128" y="51340"/>
                  </a:cubicBezTo>
                  <a:cubicBezTo>
                    <a:pt x="79083" y="58960"/>
                    <a:pt x="112515" y="65246"/>
                    <a:pt x="122231" y="47530"/>
                  </a:cubicBezTo>
                  <a:cubicBezTo>
                    <a:pt x="116992" y="71438"/>
                    <a:pt x="77940" y="64008"/>
                    <a:pt x="63081" y="56483"/>
                  </a:cubicBezTo>
                  <a:cubicBezTo>
                    <a:pt x="48222" y="48958"/>
                    <a:pt x="35934" y="36290"/>
                    <a:pt x="21742" y="27432"/>
                  </a:cubicBezTo>
                  <a:cubicBezTo>
                    <a:pt x="11550" y="21146"/>
                    <a:pt x="1644" y="17907"/>
                    <a:pt x="25" y="5143"/>
                  </a:cubicBezTo>
                  <a:cubicBezTo>
                    <a:pt x="-41" y="3429"/>
                    <a:pt x="23" y="1705"/>
                    <a:pt x="21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9" name="Google Shape;2679;p37"/>
            <p:cNvSpPr/>
            <p:nvPr/>
          </p:nvSpPr>
          <p:spPr>
            <a:xfrm>
              <a:off x="2122246" y="3749635"/>
              <a:ext cx="211613" cy="606004"/>
            </a:xfrm>
            <a:custGeom>
              <a:avLst/>
              <a:gdLst/>
              <a:ahLst/>
              <a:cxnLst/>
              <a:rect l="l" t="t" r="r" b="b"/>
              <a:pathLst>
                <a:path w="211613" h="606004" extrusionOk="0">
                  <a:moveTo>
                    <a:pt x="2540" y="52483"/>
                  </a:moveTo>
                  <a:cubicBezTo>
                    <a:pt x="3302" y="74771"/>
                    <a:pt x="10160" y="171545"/>
                    <a:pt x="13303" y="222695"/>
                  </a:cubicBezTo>
                  <a:cubicBezTo>
                    <a:pt x="16446" y="273844"/>
                    <a:pt x="17113" y="336995"/>
                    <a:pt x="17113" y="336995"/>
                  </a:cubicBezTo>
                  <a:cubicBezTo>
                    <a:pt x="17113" y="336995"/>
                    <a:pt x="8255" y="374237"/>
                    <a:pt x="2540" y="418147"/>
                  </a:cubicBezTo>
                  <a:cubicBezTo>
                    <a:pt x="-3175" y="462058"/>
                    <a:pt x="2540" y="600361"/>
                    <a:pt x="2540" y="600361"/>
                  </a:cubicBezTo>
                  <a:cubicBezTo>
                    <a:pt x="14124" y="607886"/>
                    <a:pt x="29056" y="607886"/>
                    <a:pt x="40640" y="600361"/>
                  </a:cubicBezTo>
                  <a:cubicBezTo>
                    <a:pt x="40640" y="600361"/>
                    <a:pt x="64262" y="489585"/>
                    <a:pt x="75121" y="439674"/>
                  </a:cubicBezTo>
                  <a:cubicBezTo>
                    <a:pt x="85979" y="389763"/>
                    <a:pt x="87979" y="360997"/>
                    <a:pt x="93599" y="330137"/>
                  </a:cubicBezTo>
                  <a:cubicBezTo>
                    <a:pt x="100457" y="292703"/>
                    <a:pt x="115221" y="118110"/>
                    <a:pt x="115221" y="118110"/>
                  </a:cubicBezTo>
                  <a:lnTo>
                    <a:pt x="121126" y="118110"/>
                  </a:lnTo>
                  <a:lnTo>
                    <a:pt x="136938" y="315182"/>
                  </a:lnTo>
                  <a:cubicBezTo>
                    <a:pt x="132057" y="329717"/>
                    <a:pt x="128705" y="344719"/>
                    <a:pt x="126937" y="359950"/>
                  </a:cubicBezTo>
                  <a:cubicBezTo>
                    <a:pt x="122650" y="392049"/>
                    <a:pt x="131509" y="553593"/>
                    <a:pt x="131509" y="553593"/>
                  </a:cubicBezTo>
                  <a:cubicBezTo>
                    <a:pt x="144340" y="560727"/>
                    <a:pt x="160089" y="560070"/>
                    <a:pt x="172276" y="551879"/>
                  </a:cubicBezTo>
                  <a:cubicBezTo>
                    <a:pt x="172276" y="551879"/>
                    <a:pt x="211614" y="337947"/>
                    <a:pt x="211614" y="305467"/>
                  </a:cubicBezTo>
                  <a:cubicBezTo>
                    <a:pt x="211614" y="283845"/>
                    <a:pt x="207994" y="0"/>
                    <a:pt x="207994" y="0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0" name="Google Shape;2680;p37"/>
            <p:cNvSpPr/>
            <p:nvPr/>
          </p:nvSpPr>
          <p:spPr>
            <a:xfrm>
              <a:off x="2150411" y="3371683"/>
              <a:ext cx="135319" cy="132132"/>
            </a:xfrm>
            <a:custGeom>
              <a:avLst/>
              <a:gdLst/>
              <a:ahLst/>
              <a:cxnLst/>
              <a:rect l="l" t="t" r="r" b="b"/>
              <a:pathLst>
                <a:path w="135319" h="132132" extrusionOk="0">
                  <a:moveTo>
                    <a:pt x="27811" y="0"/>
                  </a:moveTo>
                  <a:cubicBezTo>
                    <a:pt x="27811" y="0"/>
                    <a:pt x="30287" y="48578"/>
                    <a:pt x="29239" y="52864"/>
                  </a:cubicBezTo>
                  <a:cubicBezTo>
                    <a:pt x="28192" y="57150"/>
                    <a:pt x="6951" y="71342"/>
                    <a:pt x="664" y="76486"/>
                  </a:cubicBezTo>
                  <a:cubicBezTo>
                    <a:pt x="-5622" y="81629"/>
                    <a:pt x="34288" y="120491"/>
                    <a:pt x="53623" y="130016"/>
                  </a:cubicBezTo>
                  <a:cubicBezTo>
                    <a:pt x="72959" y="139541"/>
                    <a:pt x="134205" y="115538"/>
                    <a:pt x="135253" y="85439"/>
                  </a:cubicBezTo>
                  <a:cubicBezTo>
                    <a:pt x="136300" y="55340"/>
                    <a:pt x="124775" y="30099"/>
                    <a:pt x="115441" y="28765"/>
                  </a:cubicBezTo>
                  <a:cubicBezTo>
                    <a:pt x="106106" y="27432"/>
                    <a:pt x="27811" y="0"/>
                    <a:pt x="27811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1" name="Google Shape;2681;p37"/>
            <p:cNvSpPr/>
            <p:nvPr/>
          </p:nvSpPr>
          <p:spPr>
            <a:xfrm>
              <a:off x="2307535" y="3402925"/>
              <a:ext cx="192267" cy="377666"/>
            </a:xfrm>
            <a:custGeom>
              <a:avLst/>
              <a:gdLst/>
              <a:ahLst/>
              <a:cxnLst/>
              <a:rect l="l" t="t" r="r" b="b"/>
              <a:pathLst>
                <a:path w="192267" h="377666" extrusionOk="0">
                  <a:moveTo>
                    <a:pt x="3655" y="58864"/>
                  </a:moveTo>
                  <a:cubicBezTo>
                    <a:pt x="6513" y="37433"/>
                    <a:pt x="-7584" y="17050"/>
                    <a:pt x="6037" y="0"/>
                  </a:cubicBezTo>
                  <a:cubicBezTo>
                    <a:pt x="53662" y="47054"/>
                    <a:pt x="47947" y="171450"/>
                    <a:pt x="58805" y="250984"/>
                  </a:cubicBezTo>
                  <a:cubicBezTo>
                    <a:pt x="94429" y="288131"/>
                    <a:pt x="165961" y="324803"/>
                    <a:pt x="186059" y="333851"/>
                  </a:cubicBezTo>
                  <a:cubicBezTo>
                    <a:pt x="189679" y="335566"/>
                    <a:pt x="192917" y="337375"/>
                    <a:pt x="192155" y="341281"/>
                  </a:cubicBezTo>
                  <a:cubicBezTo>
                    <a:pt x="189461" y="354530"/>
                    <a:pt x="183757" y="366979"/>
                    <a:pt x="175486" y="377666"/>
                  </a:cubicBezTo>
                  <a:cubicBezTo>
                    <a:pt x="127861" y="357283"/>
                    <a:pt x="94048" y="345567"/>
                    <a:pt x="34897" y="289370"/>
                  </a:cubicBezTo>
                  <a:cubicBezTo>
                    <a:pt x="29295" y="283293"/>
                    <a:pt x="24287" y="276692"/>
                    <a:pt x="19943" y="269653"/>
                  </a:cubicBezTo>
                  <a:cubicBezTo>
                    <a:pt x="3084" y="218980"/>
                    <a:pt x="-1202" y="95821"/>
                    <a:pt x="3655" y="588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2" name="Google Shape;2682;p37"/>
            <p:cNvSpPr/>
            <p:nvPr/>
          </p:nvSpPr>
          <p:spPr>
            <a:xfrm>
              <a:off x="2114600" y="3389774"/>
              <a:ext cx="219367" cy="442443"/>
            </a:xfrm>
            <a:custGeom>
              <a:avLst/>
              <a:gdLst/>
              <a:ahLst/>
              <a:cxnLst/>
              <a:rect l="l" t="t" r="r" b="b"/>
              <a:pathLst>
                <a:path w="219367" h="442443" extrusionOk="0">
                  <a:moveTo>
                    <a:pt x="58192" y="43155"/>
                  </a:moveTo>
                  <a:cubicBezTo>
                    <a:pt x="58192" y="43155"/>
                    <a:pt x="93434" y="95638"/>
                    <a:pt x="142583" y="100305"/>
                  </a:cubicBezTo>
                  <a:cubicBezTo>
                    <a:pt x="158109" y="85065"/>
                    <a:pt x="159443" y="30678"/>
                    <a:pt x="138011" y="13247"/>
                  </a:cubicBezTo>
                  <a:cubicBezTo>
                    <a:pt x="138011" y="13247"/>
                    <a:pt x="157728" y="-2660"/>
                    <a:pt x="171254" y="388"/>
                  </a:cubicBezTo>
                  <a:cubicBezTo>
                    <a:pt x="185905" y="9218"/>
                    <a:pt x="196816" y="23115"/>
                    <a:pt x="201924" y="39441"/>
                  </a:cubicBezTo>
                  <a:cubicBezTo>
                    <a:pt x="214382" y="75569"/>
                    <a:pt x="220254" y="113631"/>
                    <a:pt x="219260" y="151836"/>
                  </a:cubicBezTo>
                  <a:cubicBezTo>
                    <a:pt x="218402" y="203366"/>
                    <a:pt x="219260" y="360814"/>
                    <a:pt x="219260" y="360814"/>
                  </a:cubicBezTo>
                  <a:cubicBezTo>
                    <a:pt x="219260" y="360814"/>
                    <a:pt x="212402" y="394056"/>
                    <a:pt x="167920" y="418821"/>
                  </a:cubicBezTo>
                  <a:cubicBezTo>
                    <a:pt x="123438" y="443586"/>
                    <a:pt x="90386" y="446063"/>
                    <a:pt x="60192" y="439014"/>
                  </a:cubicBezTo>
                  <a:cubicBezTo>
                    <a:pt x="35332" y="433204"/>
                    <a:pt x="14758" y="424441"/>
                    <a:pt x="6185" y="406439"/>
                  </a:cubicBezTo>
                  <a:cubicBezTo>
                    <a:pt x="8471" y="370244"/>
                    <a:pt x="24569" y="276042"/>
                    <a:pt x="18568" y="230607"/>
                  </a:cubicBezTo>
                  <a:cubicBezTo>
                    <a:pt x="12567" y="185173"/>
                    <a:pt x="2947" y="151359"/>
                    <a:pt x="470" y="114593"/>
                  </a:cubicBezTo>
                  <a:cubicBezTo>
                    <a:pt x="-2006" y="77826"/>
                    <a:pt x="5233" y="78588"/>
                    <a:pt x="23711" y="65539"/>
                  </a:cubicBezTo>
                  <a:cubicBezTo>
                    <a:pt x="34645" y="57252"/>
                    <a:pt x="46169" y="49766"/>
                    <a:pt x="58192" y="4315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3" name="Google Shape;2683;p37"/>
            <p:cNvSpPr/>
            <p:nvPr/>
          </p:nvSpPr>
          <p:spPr>
            <a:xfrm>
              <a:off x="2145213" y="3235029"/>
              <a:ext cx="146094" cy="177613"/>
            </a:xfrm>
            <a:custGeom>
              <a:avLst/>
              <a:gdLst/>
              <a:ahLst/>
              <a:cxnLst/>
              <a:rect l="l" t="t" r="r" b="b"/>
              <a:pathLst>
                <a:path w="146094" h="177613" extrusionOk="0">
                  <a:moveTo>
                    <a:pt x="142737" y="64264"/>
                  </a:moveTo>
                  <a:lnTo>
                    <a:pt x="142737" y="64264"/>
                  </a:lnTo>
                  <a:cubicBezTo>
                    <a:pt x="136926" y="26164"/>
                    <a:pt x="109780" y="-2411"/>
                    <a:pt x="70823" y="161"/>
                  </a:cubicBezTo>
                  <a:cubicBezTo>
                    <a:pt x="29585" y="2342"/>
                    <a:pt x="-2076" y="37537"/>
                    <a:pt x="106" y="78780"/>
                  </a:cubicBezTo>
                  <a:cubicBezTo>
                    <a:pt x="1341" y="102107"/>
                    <a:pt x="13407" y="123519"/>
                    <a:pt x="32723" y="136654"/>
                  </a:cubicBezTo>
                  <a:cubicBezTo>
                    <a:pt x="34067" y="142360"/>
                    <a:pt x="36081" y="147894"/>
                    <a:pt x="38724" y="153132"/>
                  </a:cubicBezTo>
                  <a:cubicBezTo>
                    <a:pt x="52440" y="169230"/>
                    <a:pt x="94064" y="179136"/>
                    <a:pt x="105970" y="177421"/>
                  </a:cubicBezTo>
                  <a:cubicBezTo>
                    <a:pt x="120536" y="176269"/>
                    <a:pt x="132921" y="166334"/>
                    <a:pt x="137212" y="152370"/>
                  </a:cubicBezTo>
                  <a:cubicBezTo>
                    <a:pt x="150166" y="122462"/>
                    <a:pt x="146070" y="82838"/>
                    <a:pt x="142737" y="6426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4" name="Google Shape;2684;p37"/>
            <p:cNvSpPr/>
            <p:nvPr/>
          </p:nvSpPr>
          <p:spPr>
            <a:xfrm>
              <a:off x="2131725" y="3219615"/>
              <a:ext cx="154031" cy="152067"/>
            </a:xfrm>
            <a:custGeom>
              <a:avLst/>
              <a:gdLst/>
              <a:ahLst/>
              <a:cxnLst/>
              <a:rect l="l" t="t" r="r" b="b"/>
              <a:pathLst>
                <a:path w="154031" h="152067" extrusionOk="0">
                  <a:moveTo>
                    <a:pt x="46496" y="152068"/>
                  </a:moveTo>
                  <a:lnTo>
                    <a:pt x="46496" y="152068"/>
                  </a:lnTo>
                  <a:lnTo>
                    <a:pt x="50021" y="119112"/>
                  </a:lnTo>
                  <a:cubicBezTo>
                    <a:pt x="50021" y="119112"/>
                    <a:pt x="22874" y="49579"/>
                    <a:pt x="86692" y="63009"/>
                  </a:cubicBezTo>
                  <a:cubicBezTo>
                    <a:pt x="128602" y="71867"/>
                    <a:pt x="139079" y="75677"/>
                    <a:pt x="151843" y="47579"/>
                  </a:cubicBezTo>
                  <a:cubicBezTo>
                    <a:pt x="164606" y="19480"/>
                    <a:pt x="119648" y="-5857"/>
                    <a:pt x="66118" y="1192"/>
                  </a:cubicBezTo>
                  <a:cubicBezTo>
                    <a:pt x="27984" y="5192"/>
                    <a:pt x="-739" y="37720"/>
                    <a:pt x="14" y="76058"/>
                  </a:cubicBezTo>
                  <a:cubicBezTo>
                    <a:pt x="1538" y="96632"/>
                    <a:pt x="7063" y="138542"/>
                    <a:pt x="46496" y="152068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5" name="Google Shape;2685;p37"/>
            <p:cNvSpPr/>
            <p:nvPr/>
          </p:nvSpPr>
          <p:spPr>
            <a:xfrm>
              <a:off x="2103052" y="3477411"/>
              <a:ext cx="196972" cy="338613"/>
            </a:xfrm>
            <a:custGeom>
              <a:avLst/>
              <a:gdLst/>
              <a:ahLst/>
              <a:cxnLst/>
              <a:rect l="l" t="t" r="r" b="b"/>
              <a:pathLst>
                <a:path w="196972" h="338613" extrusionOk="0">
                  <a:moveTo>
                    <a:pt x="780" y="5239"/>
                  </a:moveTo>
                  <a:cubicBezTo>
                    <a:pt x="19163" y="0"/>
                    <a:pt x="5161" y="4286"/>
                    <a:pt x="19163" y="0"/>
                  </a:cubicBezTo>
                  <a:cubicBezTo>
                    <a:pt x="66788" y="46958"/>
                    <a:pt x="61168" y="127540"/>
                    <a:pt x="72027" y="207073"/>
                  </a:cubicBezTo>
                  <a:cubicBezTo>
                    <a:pt x="98506" y="250984"/>
                    <a:pt x="196709" y="310039"/>
                    <a:pt x="196709" y="310039"/>
                  </a:cubicBezTo>
                  <a:cubicBezTo>
                    <a:pt x="197947" y="318516"/>
                    <a:pt x="194994" y="320992"/>
                    <a:pt x="184326" y="338614"/>
                  </a:cubicBezTo>
                  <a:cubicBezTo>
                    <a:pt x="129661" y="317649"/>
                    <a:pt x="79941" y="285579"/>
                    <a:pt x="38308" y="244411"/>
                  </a:cubicBezTo>
                  <a:cubicBezTo>
                    <a:pt x="35927" y="242221"/>
                    <a:pt x="32498" y="241554"/>
                    <a:pt x="31545" y="238601"/>
                  </a:cubicBezTo>
                  <a:cubicBezTo>
                    <a:pt x="14686" y="187547"/>
                    <a:pt x="-4078" y="42291"/>
                    <a:pt x="780" y="523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6" name="Google Shape;2686;p37"/>
            <p:cNvSpPr/>
            <p:nvPr/>
          </p:nvSpPr>
          <p:spPr>
            <a:xfrm>
              <a:off x="2312810" y="3580852"/>
              <a:ext cx="228028" cy="306609"/>
            </a:xfrm>
            <a:custGeom>
              <a:avLst/>
              <a:gdLst/>
              <a:ahLst/>
              <a:cxnLst/>
              <a:rect l="l" t="t" r="r" b="b"/>
              <a:pathLst>
                <a:path w="228028" h="306609" extrusionOk="0">
                  <a:moveTo>
                    <a:pt x="228028" y="0"/>
                  </a:moveTo>
                  <a:lnTo>
                    <a:pt x="156686" y="244030"/>
                  </a:lnTo>
                  <a:lnTo>
                    <a:pt x="0" y="306610"/>
                  </a:lnTo>
                  <a:lnTo>
                    <a:pt x="57150" y="68866"/>
                  </a:lnTo>
                  <a:lnTo>
                    <a:pt x="228028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7" name="Google Shape;2687;p37"/>
            <p:cNvSpPr/>
            <p:nvPr/>
          </p:nvSpPr>
          <p:spPr>
            <a:xfrm>
              <a:off x="2273486" y="3773067"/>
              <a:ext cx="115992" cy="56976"/>
            </a:xfrm>
            <a:custGeom>
              <a:avLst/>
              <a:gdLst/>
              <a:ahLst/>
              <a:cxnLst/>
              <a:rect l="l" t="t" r="r" b="b"/>
              <a:pathLst>
                <a:path w="115992" h="56976" extrusionOk="0">
                  <a:moveTo>
                    <a:pt x="1604" y="16383"/>
                  </a:moveTo>
                  <a:cubicBezTo>
                    <a:pt x="3890" y="8001"/>
                    <a:pt x="9891" y="10096"/>
                    <a:pt x="16749" y="12192"/>
                  </a:cubicBezTo>
                  <a:cubicBezTo>
                    <a:pt x="24087" y="15173"/>
                    <a:pt x="32154" y="15869"/>
                    <a:pt x="39895" y="14192"/>
                  </a:cubicBezTo>
                  <a:cubicBezTo>
                    <a:pt x="45919" y="11240"/>
                    <a:pt x="51497" y="7458"/>
                    <a:pt x="56468" y="2953"/>
                  </a:cubicBezTo>
                  <a:cubicBezTo>
                    <a:pt x="59631" y="1038"/>
                    <a:pt x="63251" y="19"/>
                    <a:pt x="66946" y="0"/>
                  </a:cubicBezTo>
                  <a:cubicBezTo>
                    <a:pt x="66946" y="2096"/>
                    <a:pt x="63326" y="14478"/>
                    <a:pt x="63326" y="14478"/>
                  </a:cubicBezTo>
                  <a:cubicBezTo>
                    <a:pt x="63326" y="14478"/>
                    <a:pt x="97712" y="14478"/>
                    <a:pt x="101426" y="14478"/>
                  </a:cubicBezTo>
                  <a:cubicBezTo>
                    <a:pt x="104583" y="13907"/>
                    <a:pt x="107609" y="15993"/>
                    <a:pt x="108184" y="19155"/>
                  </a:cubicBezTo>
                  <a:cubicBezTo>
                    <a:pt x="108501" y="20889"/>
                    <a:pt x="108012" y="22670"/>
                    <a:pt x="106856" y="24003"/>
                  </a:cubicBezTo>
                  <a:lnTo>
                    <a:pt x="109237" y="24003"/>
                  </a:lnTo>
                  <a:cubicBezTo>
                    <a:pt x="116190" y="22479"/>
                    <a:pt x="118762" y="33528"/>
                    <a:pt x="112190" y="34862"/>
                  </a:cubicBezTo>
                  <a:lnTo>
                    <a:pt x="106475" y="35719"/>
                  </a:lnTo>
                  <a:cubicBezTo>
                    <a:pt x="111047" y="37529"/>
                    <a:pt x="112190" y="45244"/>
                    <a:pt x="106475" y="46196"/>
                  </a:cubicBezTo>
                  <a:lnTo>
                    <a:pt x="104665" y="46196"/>
                  </a:lnTo>
                  <a:cubicBezTo>
                    <a:pt x="103845" y="46339"/>
                    <a:pt x="103009" y="46339"/>
                    <a:pt x="102188" y="46196"/>
                  </a:cubicBezTo>
                  <a:lnTo>
                    <a:pt x="100188" y="46196"/>
                  </a:lnTo>
                  <a:cubicBezTo>
                    <a:pt x="100896" y="49435"/>
                    <a:pt x="98845" y="52635"/>
                    <a:pt x="95608" y="53340"/>
                  </a:cubicBezTo>
                  <a:cubicBezTo>
                    <a:pt x="95421" y="53378"/>
                    <a:pt x="95233" y="53416"/>
                    <a:pt x="95045" y="53435"/>
                  </a:cubicBezTo>
                  <a:cubicBezTo>
                    <a:pt x="78281" y="55626"/>
                    <a:pt x="53611" y="62294"/>
                    <a:pt x="38466" y="48482"/>
                  </a:cubicBezTo>
                  <a:cubicBezTo>
                    <a:pt x="27950" y="47473"/>
                    <a:pt x="17678" y="44710"/>
                    <a:pt x="8081" y="40291"/>
                  </a:cubicBezTo>
                  <a:cubicBezTo>
                    <a:pt x="-967" y="35719"/>
                    <a:pt x="-1253" y="26289"/>
                    <a:pt x="1604" y="1638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8" name="Google Shape;2688;p37"/>
            <p:cNvSpPr/>
            <p:nvPr/>
          </p:nvSpPr>
          <p:spPr>
            <a:xfrm>
              <a:off x="2440714" y="3737029"/>
              <a:ext cx="71478" cy="59099"/>
            </a:xfrm>
            <a:custGeom>
              <a:avLst/>
              <a:gdLst/>
              <a:ahLst/>
              <a:cxnLst/>
              <a:rect l="l" t="t" r="r" b="b"/>
              <a:pathLst>
                <a:path w="71478" h="59099" extrusionOk="0">
                  <a:moveTo>
                    <a:pt x="5636" y="32418"/>
                  </a:moveTo>
                  <a:lnTo>
                    <a:pt x="8018" y="32418"/>
                  </a:lnTo>
                  <a:cubicBezTo>
                    <a:pt x="5440" y="30599"/>
                    <a:pt x="4827" y="27027"/>
                    <a:pt x="6648" y="24455"/>
                  </a:cubicBezTo>
                  <a:cubicBezTo>
                    <a:pt x="7726" y="22922"/>
                    <a:pt x="9482" y="22026"/>
                    <a:pt x="11351" y="22036"/>
                  </a:cubicBezTo>
                  <a:cubicBezTo>
                    <a:pt x="14876" y="22036"/>
                    <a:pt x="50213" y="14606"/>
                    <a:pt x="50213" y="14606"/>
                  </a:cubicBezTo>
                  <a:lnTo>
                    <a:pt x="54500" y="128"/>
                  </a:lnTo>
                  <a:cubicBezTo>
                    <a:pt x="54500" y="-729"/>
                    <a:pt x="60596" y="2986"/>
                    <a:pt x="60786" y="3176"/>
                  </a:cubicBezTo>
                  <a:cubicBezTo>
                    <a:pt x="66872" y="7091"/>
                    <a:pt x="70809" y="13597"/>
                    <a:pt x="71454" y="20798"/>
                  </a:cubicBezTo>
                  <a:cubicBezTo>
                    <a:pt x="71818" y="30903"/>
                    <a:pt x="68152" y="40733"/>
                    <a:pt x="61262" y="48134"/>
                  </a:cubicBezTo>
                  <a:cubicBezTo>
                    <a:pt x="54984" y="54364"/>
                    <a:pt x="46575" y="57974"/>
                    <a:pt x="37736" y="58231"/>
                  </a:cubicBezTo>
                  <a:cubicBezTo>
                    <a:pt x="33449" y="58231"/>
                    <a:pt x="29354" y="58707"/>
                    <a:pt x="25639" y="59088"/>
                  </a:cubicBezTo>
                  <a:cubicBezTo>
                    <a:pt x="22226" y="59298"/>
                    <a:pt x="19289" y="56707"/>
                    <a:pt x="19078" y="53287"/>
                  </a:cubicBezTo>
                  <a:cubicBezTo>
                    <a:pt x="19071" y="53192"/>
                    <a:pt x="19068" y="53087"/>
                    <a:pt x="19067" y="52992"/>
                  </a:cubicBezTo>
                  <a:lnTo>
                    <a:pt x="17924" y="52992"/>
                  </a:lnTo>
                  <a:cubicBezTo>
                    <a:pt x="17115" y="53221"/>
                    <a:pt x="16256" y="53221"/>
                    <a:pt x="15447" y="52992"/>
                  </a:cubicBezTo>
                  <a:lnTo>
                    <a:pt x="13637" y="52992"/>
                  </a:lnTo>
                  <a:cubicBezTo>
                    <a:pt x="7637" y="52992"/>
                    <a:pt x="7160" y="45562"/>
                    <a:pt x="11256" y="42895"/>
                  </a:cubicBezTo>
                  <a:lnTo>
                    <a:pt x="5446" y="42895"/>
                  </a:lnTo>
                  <a:cubicBezTo>
                    <a:pt x="-2174" y="43562"/>
                    <a:pt x="-1507" y="32323"/>
                    <a:pt x="5636" y="3241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9" name="Google Shape;2689;p37"/>
            <p:cNvSpPr/>
            <p:nvPr/>
          </p:nvSpPr>
          <p:spPr>
            <a:xfrm>
              <a:off x="2285854" y="3390448"/>
              <a:ext cx="70866" cy="103155"/>
            </a:xfrm>
            <a:custGeom>
              <a:avLst/>
              <a:gdLst/>
              <a:ahLst/>
              <a:cxnLst/>
              <a:rect l="l" t="t" r="r" b="b"/>
              <a:pathLst>
                <a:path w="70866" h="103155" extrusionOk="0">
                  <a:moveTo>
                    <a:pt x="45339" y="103156"/>
                  </a:moveTo>
                  <a:cubicBezTo>
                    <a:pt x="54990" y="102718"/>
                    <a:pt x="64114" y="98631"/>
                    <a:pt x="70866" y="91726"/>
                  </a:cubicBezTo>
                  <a:cubicBezTo>
                    <a:pt x="69533" y="73628"/>
                    <a:pt x="46482" y="5143"/>
                    <a:pt x="0" y="0"/>
                  </a:cubicBezTo>
                  <a:cubicBezTo>
                    <a:pt x="12463" y="8944"/>
                    <a:pt x="22324" y="21041"/>
                    <a:pt x="28575" y="35052"/>
                  </a:cubicBezTo>
                  <a:cubicBezTo>
                    <a:pt x="35880" y="57293"/>
                    <a:pt x="41484" y="80067"/>
                    <a:pt x="45339" y="10315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0" name="Google Shape;2690;p37"/>
            <p:cNvSpPr/>
            <p:nvPr/>
          </p:nvSpPr>
          <p:spPr>
            <a:xfrm>
              <a:off x="2088637" y="3460502"/>
              <a:ext cx="85975" cy="128318"/>
            </a:xfrm>
            <a:custGeom>
              <a:avLst/>
              <a:gdLst/>
              <a:ahLst/>
              <a:cxnLst/>
              <a:rect l="l" t="t" r="r" b="b"/>
              <a:pathLst>
                <a:path w="85975" h="128318" extrusionOk="0">
                  <a:moveTo>
                    <a:pt x="6812" y="123589"/>
                  </a:moveTo>
                  <a:cubicBezTo>
                    <a:pt x="6812" y="123589"/>
                    <a:pt x="53008" y="139590"/>
                    <a:pt x="85584" y="112730"/>
                  </a:cubicBezTo>
                  <a:cubicBezTo>
                    <a:pt x="89203" y="106634"/>
                    <a:pt x="66534" y="27957"/>
                    <a:pt x="66534" y="27957"/>
                  </a:cubicBezTo>
                  <a:cubicBezTo>
                    <a:pt x="66534" y="27957"/>
                    <a:pt x="47484" y="-12238"/>
                    <a:pt x="16813" y="3764"/>
                  </a:cubicBezTo>
                  <a:cubicBezTo>
                    <a:pt x="-13857" y="19766"/>
                    <a:pt x="6812" y="123589"/>
                    <a:pt x="6812" y="1235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1" name="Google Shape;2691;p37"/>
            <p:cNvSpPr/>
            <p:nvPr/>
          </p:nvSpPr>
          <p:spPr>
            <a:xfrm>
              <a:off x="4813163" y="609565"/>
              <a:ext cx="169617" cy="33321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2" name="Google Shape;2692;p37"/>
            <p:cNvSpPr/>
            <p:nvPr/>
          </p:nvSpPr>
          <p:spPr>
            <a:xfrm>
              <a:off x="4828467" y="1392196"/>
              <a:ext cx="116692" cy="90410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3" name="Google Shape;2693;p37"/>
            <p:cNvSpPr/>
            <p:nvPr/>
          </p:nvSpPr>
          <p:spPr>
            <a:xfrm>
              <a:off x="4829505" y="1421916"/>
              <a:ext cx="116196" cy="60608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4" name="Google Shape;2694;p37"/>
            <p:cNvSpPr/>
            <p:nvPr/>
          </p:nvSpPr>
          <p:spPr>
            <a:xfrm>
              <a:off x="4688430" y="1310886"/>
              <a:ext cx="116665" cy="87067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5" name="Google Shape;2695;p37"/>
            <p:cNvSpPr/>
            <p:nvPr/>
          </p:nvSpPr>
          <p:spPr>
            <a:xfrm>
              <a:off x="4688726" y="1338477"/>
              <a:ext cx="116135" cy="60608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6" name="Google Shape;2696;p37"/>
            <p:cNvSpPr/>
            <p:nvPr/>
          </p:nvSpPr>
          <p:spPr>
            <a:xfrm>
              <a:off x="4717732" y="910305"/>
              <a:ext cx="408631" cy="493987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7" name="Google Shape;2697;p37"/>
            <p:cNvSpPr/>
            <p:nvPr/>
          </p:nvSpPr>
          <p:spPr>
            <a:xfrm>
              <a:off x="4963696" y="579048"/>
              <a:ext cx="128556" cy="125075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8" name="Google Shape;2698;p37"/>
            <p:cNvSpPr/>
            <p:nvPr/>
          </p:nvSpPr>
          <p:spPr>
            <a:xfrm>
              <a:off x="4918440" y="596574"/>
              <a:ext cx="208599" cy="407146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9" name="Google Shape;2699;p37"/>
            <p:cNvSpPr/>
            <p:nvPr/>
          </p:nvSpPr>
          <p:spPr>
            <a:xfrm>
              <a:off x="4958560" y="449309"/>
              <a:ext cx="138537" cy="168686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0" name="Google Shape;2700;p37"/>
            <p:cNvSpPr/>
            <p:nvPr/>
          </p:nvSpPr>
          <p:spPr>
            <a:xfrm>
              <a:off x="4963736" y="434568"/>
              <a:ext cx="146199" cy="144480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1" name="Google Shape;2701;p37"/>
            <p:cNvSpPr/>
            <p:nvPr/>
          </p:nvSpPr>
          <p:spPr>
            <a:xfrm>
              <a:off x="4896275" y="596956"/>
              <a:ext cx="67341" cy="98012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2" name="Google Shape;2702;p37"/>
            <p:cNvSpPr/>
            <p:nvPr/>
          </p:nvSpPr>
          <p:spPr>
            <a:xfrm>
              <a:off x="5434686" y="3650290"/>
              <a:ext cx="676058" cy="390429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3" name="Google Shape;2703;p37"/>
            <p:cNvSpPr/>
            <p:nvPr/>
          </p:nvSpPr>
          <p:spPr>
            <a:xfrm>
              <a:off x="5472633" y="3576375"/>
              <a:ext cx="587572" cy="226763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4" name="Google Shape;2704;p37"/>
            <p:cNvSpPr/>
            <p:nvPr/>
          </p:nvSpPr>
          <p:spPr>
            <a:xfrm>
              <a:off x="5434724" y="3741253"/>
              <a:ext cx="51339" cy="103346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5" name="Google Shape;2705;p37"/>
            <p:cNvSpPr/>
            <p:nvPr/>
          </p:nvSpPr>
          <p:spPr>
            <a:xfrm>
              <a:off x="6065565" y="3741825"/>
              <a:ext cx="45148" cy="102774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6" name="Google Shape;2706;p37"/>
            <p:cNvSpPr/>
            <p:nvPr/>
          </p:nvSpPr>
          <p:spPr>
            <a:xfrm>
              <a:off x="5494446" y="3630573"/>
              <a:ext cx="562737" cy="32480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7" name="Google Shape;2707;p37"/>
            <p:cNvSpPr/>
            <p:nvPr/>
          </p:nvSpPr>
          <p:spPr>
            <a:xfrm>
              <a:off x="5460441" y="3803737"/>
              <a:ext cx="614737" cy="220544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8" name="Google Shape;2708;p37"/>
            <p:cNvSpPr/>
            <p:nvPr/>
          </p:nvSpPr>
          <p:spPr>
            <a:xfrm>
              <a:off x="5434724" y="3551706"/>
              <a:ext cx="675989" cy="390489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9" name="Google Shape;2709;p37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0" name="Google Shape;2710;p37"/>
            <p:cNvSpPr/>
            <p:nvPr/>
          </p:nvSpPr>
          <p:spPr>
            <a:xfrm>
              <a:off x="5382050" y="3902892"/>
              <a:ext cx="186213" cy="107537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1" name="Google Shape;2711;p37"/>
            <p:cNvSpPr/>
            <p:nvPr/>
          </p:nvSpPr>
          <p:spPr>
            <a:xfrm>
              <a:off x="5425961" y="3928134"/>
              <a:ext cx="142303" cy="132873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2" name="Google Shape;2712;p37"/>
            <p:cNvSpPr/>
            <p:nvPr/>
          </p:nvSpPr>
          <p:spPr>
            <a:xfrm>
              <a:off x="5023720" y="3961462"/>
              <a:ext cx="431291" cy="317858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3" name="Google Shape;2713;p37"/>
            <p:cNvSpPr/>
            <p:nvPr/>
          </p:nvSpPr>
          <p:spPr>
            <a:xfrm rot="-1801764">
              <a:off x="5018434" y="4160307"/>
              <a:ext cx="74228" cy="128473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4" name="Google Shape;2714;p37"/>
            <p:cNvSpPr/>
            <p:nvPr/>
          </p:nvSpPr>
          <p:spPr>
            <a:xfrm>
              <a:off x="5833536" y="4556308"/>
              <a:ext cx="432244" cy="249555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5" name="Google Shape;2715;p37"/>
            <p:cNvSpPr/>
            <p:nvPr/>
          </p:nvSpPr>
          <p:spPr>
            <a:xfrm>
              <a:off x="6124048" y="3784878"/>
              <a:ext cx="99113" cy="215741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6" name="Google Shape;2716;p37"/>
            <p:cNvSpPr/>
            <p:nvPr/>
          </p:nvSpPr>
          <p:spPr>
            <a:xfrm>
              <a:off x="6137955" y="3696137"/>
              <a:ext cx="71246" cy="137090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7" name="Google Shape;2717;p37"/>
            <p:cNvSpPr/>
            <p:nvPr/>
          </p:nvSpPr>
          <p:spPr>
            <a:xfrm>
              <a:off x="5898535" y="4644969"/>
              <a:ext cx="153698" cy="86203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8" name="Google Shape;2718;p37"/>
            <p:cNvSpPr/>
            <p:nvPr/>
          </p:nvSpPr>
          <p:spPr>
            <a:xfrm>
              <a:off x="5898544" y="4659654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9" name="Google Shape;2719;p37"/>
            <p:cNvSpPr/>
            <p:nvPr/>
          </p:nvSpPr>
          <p:spPr>
            <a:xfrm>
              <a:off x="6010930" y="4594540"/>
              <a:ext cx="153698" cy="86245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0" name="Google Shape;2720;p37"/>
            <p:cNvSpPr/>
            <p:nvPr/>
          </p:nvSpPr>
          <p:spPr>
            <a:xfrm>
              <a:off x="6010940" y="4609266"/>
              <a:ext cx="151113" cy="71804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1" name="Google Shape;2721;p37"/>
            <p:cNvSpPr/>
            <p:nvPr/>
          </p:nvSpPr>
          <p:spPr>
            <a:xfrm>
              <a:off x="5939834" y="4034528"/>
              <a:ext cx="224738" cy="6344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2" name="Google Shape;2722;p37"/>
            <p:cNvSpPr/>
            <p:nvPr/>
          </p:nvSpPr>
          <p:spPr>
            <a:xfrm>
              <a:off x="5972635" y="3514319"/>
              <a:ext cx="163123" cy="261076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3" name="Google Shape;2723;p37"/>
            <p:cNvSpPr/>
            <p:nvPr/>
          </p:nvSpPr>
          <p:spPr>
            <a:xfrm>
              <a:off x="5938247" y="3698937"/>
              <a:ext cx="250857" cy="415389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4" name="Google Shape;2724;p37"/>
            <p:cNvSpPr/>
            <p:nvPr/>
          </p:nvSpPr>
          <p:spPr>
            <a:xfrm>
              <a:off x="5692823" y="3751153"/>
              <a:ext cx="318504" cy="248122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5" name="Google Shape;2725;p37"/>
            <p:cNvSpPr/>
            <p:nvPr/>
          </p:nvSpPr>
          <p:spPr>
            <a:xfrm>
              <a:off x="5925738" y="3745773"/>
              <a:ext cx="96916" cy="141862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6" name="Google Shape;2726;p37"/>
            <p:cNvSpPr/>
            <p:nvPr/>
          </p:nvSpPr>
          <p:spPr>
            <a:xfrm>
              <a:off x="5972396" y="3502859"/>
              <a:ext cx="158142" cy="174304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27" name="Google Shape;2727;p37"/>
            <p:cNvGrpSpPr/>
            <p:nvPr/>
          </p:nvGrpSpPr>
          <p:grpSpPr>
            <a:xfrm>
              <a:off x="3871486" y="368362"/>
              <a:ext cx="330894" cy="250785"/>
              <a:chOff x="6621095" y="1452181"/>
              <a:chExt cx="330894" cy="250785"/>
            </a:xfrm>
          </p:grpSpPr>
          <p:sp>
            <p:nvSpPr>
              <p:cNvPr id="2728" name="Google Shape;2728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9" name="Google Shape;2729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0" name="Google Shape;2730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1" name="Google Shape;2731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2" name="Google Shape;2732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33" name="Google Shape;2733;p37"/>
            <p:cNvGrpSpPr/>
            <p:nvPr/>
          </p:nvGrpSpPr>
          <p:grpSpPr>
            <a:xfrm>
              <a:off x="4704106" y="852569"/>
              <a:ext cx="330894" cy="250785"/>
              <a:chOff x="6621095" y="1452181"/>
              <a:chExt cx="330894" cy="250785"/>
            </a:xfrm>
          </p:grpSpPr>
          <p:sp>
            <p:nvSpPr>
              <p:cNvPr id="2734" name="Google Shape;2734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5" name="Google Shape;2735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6" name="Google Shape;2736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7" name="Google Shape;2737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8" name="Google Shape;2738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39" name="Google Shape;2739;p37"/>
            <p:cNvSpPr/>
            <p:nvPr/>
          </p:nvSpPr>
          <p:spPr>
            <a:xfrm>
              <a:off x="5005135" y="663654"/>
              <a:ext cx="157949" cy="441664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0" name="Google Shape;2740;p37"/>
            <p:cNvSpPr/>
            <p:nvPr/>
          </p:nvSpPr>
          <p:spPr>
            <a:xfrm>
              <a:off x="5078203" y="660182"/>
              <a:ext cx="90963" cy="123358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41" name="Google Shape;2741;p37"/>
            <p:cNvGrpSpPr/>
            <p:nvPr/>
          </p:nvGrpSpPr>
          <p:grpSpPr>
            <a:xfrm flipH="1">
              <a:off x="2446567" y="1414370"/>
              <a:ext cx="298963" cy="226660"/>
              <a:chOff x="6621095" y="1452181"/>
              <a:chExt cx="330894" cy="250785"/>
            </a:xfrm>
          </p:grpSpPr>
          <p:sp>
            <p:nvSpPr>
              <p:cNvPr id="2742" name="Google Shape;2742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3" name="Google Shape;2743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4" name="Google Shape;2744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5" name="Google Shape;2745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6" name="Google Shape;2746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47" name="Google Shape;2747;p37"/>
            <p:cNvSpPr/>
            <p:nvPr/>
          </p:nvSpPr>
          <p:spPr>
            <a:xfrm>
              <a:off x="2329846" y="1241863"/>
              <a:ext cx="143174" cy="402337"/>
            </a:xfrm>
            <a:custGeom>
              <a:avLst/>
              <a:gdLst/>
              <a:ahLst/>
              <a:cxnLst/>
              <a:rect l="l" t="t" r="r" b="b"/>
              <a:pathLst>
                <a:path w="143174" h="402337" extrusionOk="0">
                  <a:moveTo>
                    <a:pt x="132316" y="337406"/>
                  </a:moveTo>
                  <a:cubicBezTo>
                    <a:pt x="124650" y="332329"/>
                    <a:pt x="116664" y="327748"/>
                    <a:pt x="108408" y="323690"/>
                  </a:cubicBezTo>
                  <a:cubicBezTo>
                    <a:pt x="100708" y="321280"/>
                    <a:pt x="93712" y="317032"/>
                    <a:pt x="88025" y="311307"/>
                  </a:cubicBezTo>
                  <a:cubicBezTo>
                    <a:pt x="80500" y="303973"/>
                    <a:pt x="68308" y="276255"/>
                    <a:pt x="59450" y="249204"/>
                  </a:cubicBezTo>
                  <a:cubicBezTo>
                    <a:pt x="50616" y="218763"/>
                    <a:pt x="47136" y="187016"/>
                    <a:pt x="49163" y="155383"/>
                  </a:cubicBezTo>
                  <a:cubicBezTo>
                    <a:pt x="52877" y="117283"/>
                    <a:pt x="66498" y="64419"/>
                    <a:pt x="69927" y="42607"/>
                  </a:cubicBezTo>
                  <a:cubicBezTo>
                    <a:pt x="73356" y="20795"/>
                    <a:pt x="66403" y="12127"/>
                    <a:pt x="56211" y="4507"/>
                  </a:cubicBezTo>
                  <a:cubicBezTo>
                    <a:pt x="44305" y="-5018"/>
                    <a:pt x="27636" y="-732"/>
                    <a:pt x="19064" y="29844"/>
                  </a:cubicBezTo>
                  <a:cubicBezTo>
                    <a:pt x="7948" y="72154"/>
                    <a:pt x="1559" y="115569"/>
                    <a:pt x="14" y="159288"/>
                  </a:cubicBezTo>
                  <a:cubicBezTo>
                    <a:pt x="-297" y="191635"/>
                    <a:pt x="4690" y="223811"/>
                    <a:pt x="14777" y="254538"/>
                  </a:cubicBezTo>
                  <a:cubicBezTo>
                    <a:pt x="23864" y="280970"/>
                    <a:pt x="36113" y="306202"/>
                    <a:pt x="51258" y="329691"/>
                  </a:cubicBezTo>
                  <a:cubicBezTo>
                    <a:pt x="55449" y="336739"/>
                    <a:pt x="56783" y="342930"/>
                    <a:pt x="63164" y="357313"/>
                  </a:cubicBezTo>
                  <a:cubicBezTo>
                    <a:pt x="69329" y="371772"/>
                    <a:pt x="78905" y="384517"/>
                    <a:pt x="91073" y="394461"/>
                  </a:cubicBezTo>
                  <a:cubicBezTo>
                    <a:pt x="101836" y="402176"/>
                    <a:pt x="106884" y="403224"/>
                    <a:pt x="109361" y="401795"/>
                  </a:cubicBezTo>
                  <a:cubicBezTo>
                    <a:pt x="111837" y="400366"/>
                    <a:pt x="111837" y="396461"/>
                    <a:pt x="107360" y="392270"/>
                  </a:cubicBezTo>
                  <a:cubicBezTo>
                    <a:pt x="99783" y="386317"/>
                    <a:pt x="93331" y="379059"/>
                    <a:pt x="88310" y="370839"/>
                  </a:cubicBezTo>
                  <a:cubicBezTo>
                    <a:pt x="88310" y="370839"/>
                    <a:pt x="97835" y="380364"/>
                    <a:pt x="103836" y="385412"/>
                  </a:cubicBezTo>
                  <a:cubicBezTo>
                    <a:pt x="109247" y="389955"/>
                    <a:pt x="115237" y="393775"/>
                    <a:pt x="121648" y="396747"/>
                  </a:cubicBezTo>
                  <a:cubicBezTo>
                    <a:pt x="127934" y="399509"/>
                    <a:pt x="136602" y="394175"/>
                    <a:pt x="132125" y="389984"/>
                  </a:cubicBezTo>
                  <a:cubicBezTo>
                    <a:pt x="127649" y="385793"/>
                    <a:pt x="123172" y="383697"/>
                    <a:pt x="114314" y="375982"/>
                  </a:cubicBezTo>
                  <a:cubicBezTo>
                    <a:pt x="109302" y="372067"/>
                    <a:pt x="104818" y="367524"/>
                    <a:pt x="100979" y="362457"/>
                  </a:cubicBezTo>
                  <a:cubicBezTo>
                    <a:pt x="107247" y="367238"/>
                    <a:pt x="113870" y="371534"/>
                    <a:pt x="120791" y="375315"/>
                  </a:cubicBezTo>
                  <a:cubicBezTo>
                    <a:pt x="126215" y="378592"/>
                    <a:pt x="132455" y="380278"/>
                    <a:pt x="138793" y="380173"/>
                  </a:cubicBezTo>
                  <a:cubicBezTo>
                    <a:pt x="142127" y="380173"/>
                    <a:pt x="146127" y="375411"/>
                    <a:pt x="139936" y="370648"/>
                  </a:cubicBezTo>
                  <a:cubicBezTo>
                    <a:pt x="131572" y="366295"/>
                    <a:pt x="123741" y="360990"/>
                    <a:pt x="116600" y="354837"/>
                  </a:cubicBezTo>
                  <a:cubicBezTo>
                    <a:pt x="109742" y="347979"/>
                    <a:pt x="105932" y="342264"/>
                    <a:pt x="107837" y="342168"/>
                  </a:cubicBezTo>
                  <a:cubicBezTo>
                    <a:pt x="109742" y="342073"/>
                    <a:pt x="113456" y="346264"/>
                    <a:pt x="121457" y="348836"/>
                  </a:cubicBezTo>
                  <a:cubicBezTo>
                    <a:pt x="129458" y="351408"/>
                    <a:pt x="138031" y="348836"/>
                    <a:pt x="139079" y="344645"/>
                  </a:cubicBezTo>
                  <a:cubicBezTo>
                    <a:pt x="140126" y="340454"/>
                    <a:pt x="139841" y="341121"/>
                    <a:pt x="132316" y="33740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8" name="Google Shape;2748;p37"/>
            <p:cNvSpPr/>
            <p:nvPr/>
          </p:nvSpPr>
          <p:spPr>
            <a:xfrm>
              <a:off x="2323859" y="1237315"/>
              <a:ext cx="82772" cy="112806"/>
            </a:xfrm>
            <a:custGeom>
              <a:avLst/>
              <a:gdLst/>
              <a:ahLst/>
              <a:cxnLst/>
              <a:rect l="l" t="t" r="r" b="b"/>
              <a:pathLst>
                <a:path w="82772" h="112806" extrusionOk="0">
                  <a:moveTo>
                    <a:pt x="0" y="90018"/>
                  </a:moveTo>
                  <a:cubicBezTo>
                    <a:pt x="0" y="90018"/>
                    <a:pt x="30004" y="119831"/>
                    <a:pt x="65532" y="111258"/>
                  </a:cubicBezTo>
                  <a:cubicBezTo>
                    <a:pt x="70580" y="107829"/>
                    <a:pt x="82772" y="38106"/>
                    <a:pt x="82772" y="38106"/>
                  </a:cubicBezTo>
                  <a:cubicBezTo>
                    <a:pt x="82772" y="38106"/>
                    <a:pt x="82772" y="-565"/>
                    <a:pt x="53149" y="6"/>
                  </a:cubicBezTo>
                  <a:cubicBezTo>
                    <a:pt x="23527" y="578"/>
                    <a:pt x="0" y="90018"/>
                    <a:pt x="0" y="9001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49" name="Google Shape;2749;p37"/>
          <p:cNvGrpSpPr/>
          <p:nvPr/>
        </p:nvGrpSpPr>
        <p:grpSpPr>
          <a:xfrm>
            <a:off x="2531557" y="3196864"/>
            <a:ext cx="1407493" cy="1561147"/>
            <a:chOff x="2152750" y="190500"/>
            <a:chExt cx="4293756" cy="4762499"/>
          </a:xfrm>
        </p:grpSpPr>
        <p:sp>
          <p:nvSpPr>
            <p:cNvPr id="2750" name="Google Shape;2750;p37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1" name="Google Shape;2751;p37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2" name="Google Shape;2752;p37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3" name="Google Shape;2753;p37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4" name="Google Shape;2754;p37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5" name="Google Shape;2755;p37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6" name="Google Shape;2756;p37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7" name="Google Shape;2757;p37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8" name="Google Shape;2758;p37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9" name="Google Shape;2759;p37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0" name="Google Shape;2760;p37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1" name="Google Shape;2761;p37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2" name="Google Shape;2762;p37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3" name="Google Shape;2763;p37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4" name="Google Shape;2764;p37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5" name="Google Shape;2765;p37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6" name="Google Shape;2766;p37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7" name="Google Shape;2767;p37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8" name="Google Shape;2768;p37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9" name="Google Shape;2769;p37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0" name="Google Shape;2770;p37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1" name="Google Shape;2771;p37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2" name="Google Shape;2772;p37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3" name="Google Shape;2773;p37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4" name="Google Shape;2774;p37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5" name="Google Shape;2775;p37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6" name="Google Shape;2776;p37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7" name="Google Shape;2777;p37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8" name="Google Shape;2778;p37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9" name="Google Shape;2779;p37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0" name="Google Shape;2780;p37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1" name="Google Shape;2781;p37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2" name="Google Shape;2782;p37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3" name="Google Shape;2783;p37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4" name="Google Shape;2784;p37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5" name="Google Shape;2785;p37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6" name="Google Shape;2786;p37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7" name="Google Shape;2787;p37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8" name="Google Shape;2788;p37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9" name="Google Shape;2789;p37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0" name="Google Shape;2790;p37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1" name="Google Shape;2791;p37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2" name="Google Shape;2792;p37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3" name="Google Shape;2793;p37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4" name="Google Shape;2794;p37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5" name="Google Shape;2795;p37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6" name="Google Shape;2796;p37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7" name="Google Shape;2797;p37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8" name="Google Shape;2798;p37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9" name="Google Shape;2799;p37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0" name="Google Shape;2800;p37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1" name="Google Shape;2801;p37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2" name="Google Shape;2802;p37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3" name="Google Shape;2803;p37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4" name="Google Shape;2804;p37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5" name="Google Shape;2805;p37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6" name="Google Shape;2806;p37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7" name="Google Shape;2807;p37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8" name="Google Shape;2808;p37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9" name="Google Shape;2809;p37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0" name="Google Shape;2810;p37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1" name="Google Shape;2811;p37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2" name="Google Shape;2812;p37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3" name="Google Shape;2813;p37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4" name="Google Shape;2814;p37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5" name="Google Shape;2815;p37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6" name="Google Shape;2816;p37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7" name="Google Shape;2817;p37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8" name="Google Shape;2818;p37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9" name="Google Shape;2819;p37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0" name="Google Shape;2820;p37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1" name="Google Shape;2821;p37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2" name="Google Shape;2822;p37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3" name="Google Shape;2823;p37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24" name="Google Shape;2824;p37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2825" name="Google Shape;2825;p37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6" name="Google Shape;2826;p37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7" name="Google Shape;2827;p37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8" name="Google Shape;2828;p37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9" name="Google Shape;2829;p37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0" name="Google Shape;2830;p37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1" name="Google Shape;2831;p37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2" name="Google Shape;2832;p37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3" name="Google Shape;2833;p37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34" name="Google Shape;2834;p37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2835" name="Google Shape;2835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6" name="Google Shape;2836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7" name="Google Shape;2837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8" name="Google Shape;2838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9" name="Google Shape;2839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40" name="Google Shape;2840;p37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9" name="Google Shape;2849;p37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0" name="Google Shape;2850;p37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5" name="Google Shape;2855;p37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6" name="Google Shape;2856;p37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7" name="Google Shape;2857;p37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8" name="Google Shape;2858;p37"/>
          <p:cNvGrpSpPr/>
          <p:nvPr/>
        </p:nvGrpSpPr>
        <p:grpSpPr>
          <a:xfrm>
            <a:off x="4562440" y="2924958"/>
            <a:ext cx="1641530" cy="1833054"/>
            <a:chOff x="2152775" y="305709"/>
            <a:chExt cx="4264823" cy="4762415"/>
          </a:xfrm>
        </p:grpSpPr>
        <p:grpSp>
          <p:nvGrpSpPr>
            <p:cNvPr id="2859" name="Google Shape;2859;p37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2860" name="Google Shape;2860;p37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7" name="Google Shape;2867;p37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8" name="Google Shape;2868;p37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77" name="Google Shape;2877;p37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2878" name="Google Shape;2878;p37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9" name="Google Shape;2879;p37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0" name="Google Shape;2880;p37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1" name="Google Shape;2881;p37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2" name="Google Shape;2882;p37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3" name="Google Shape;2883;p37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4" name="Google Shape;2884;p37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5" name="Google Shape;2885;p37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6" name="Google Shape;2886;p37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7" name="Google Shape;2887;p37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8" name="Google Shape;2888;p37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9" name="Google Shape;2889;p37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0" name="Google Shape;2890;p37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1" name="Google Shape;2891;p37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2" name="Google Shape;2892;p37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3" name="Google Shape;2893;p37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94" name="Google Shape;2894;p37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2895" name="Google Shape;2895;p37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6" name="Google Shape;2896;p37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7" name="Google Shape;2897;p37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8" name="Google Shape;2898;p37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9" name="Google Shape;2899;p37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0" name="Google Shape;2900;p37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1" name="Google Shape;2901;p37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2" name="Google Shape;2902;p37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3" name="Google Shape;2903;p37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4" name="Google Shape;2904;p37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5" name="Google Shape;2905;p37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6" name="Google Shape;2906;p37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7" name="Google Shape;2907;p37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8" name="Google Shape;2908;p37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9" name="Google Shape;2909;p37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0" name="Google Shape;2910;p37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11" name="Google Shape;2911;p37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2912" name="Google Shape;2912;p37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3" name="Google Shape;2913;p37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4" name="Google Shape;2914;p37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5" name="Google Shape;2915;p37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6" name="Google Shape;2916;p37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7" name="Google Shape;2917;p37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8" name="Google Shape;2918;p37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9" name="Google Shape;2919;p37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0" name="Google Shape;2920;p37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1" name="Google Shape;2921;p37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2" name="Google Shape;2922;p37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3" name="Google Shape;2923;p37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4" name="Google Shape;2924;p37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5" name="Google Shape;2925;p37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6" name="Google Shape;2926;p37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7" name="Google Shape;2927;p37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28" name="Google Shape;2928;p37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2929" name="Google Shape;2929;p37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0" name="Google Shape;2930;p37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1" name="Google Shape;2931;p37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2" name="Google Shape;2932;p37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3" name="Google Shape;2933;p37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4" name="Google Shape;2934;p37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5" name="Google Shape;2935;p37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6" name="Google Shape;2936;p37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7" name="Google Shape;2937;p37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8" name="Google Shape;2938;p37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9" name="Google Shape;2939;p37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0" name="Google Shape;2940;p37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1" name="Google Shape;2941;p37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2" name="Google Shape;2942;p37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3" name="Google Shape;2943;p37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4" name="Google Shape;2944;p37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45" name="Google Shape;2945;p37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2946" name="Google Shape;2946;p37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7" name="Google Shape;2947;p37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8" name="Google Shape;2948;p37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9" name="Google Shape;2949;p37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0" name="Google Shape;2950;p37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1" name="Google Shape;2951;p37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2" name="Google Shape;2952;p37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3" name="Google Shape;2953;p37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4" name="Google Shape;2954;p37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5" name="Google Shape;2955;p37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6" name="Google Shape;2956;p37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7" name="Google Shape;2957;p37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8" name="Google Shape;2958;p37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9" name="Google Shape;2959;p37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0" name="Google Shape;2960;p37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1" name="Google Shape;2961;p37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62" name="Google Shape;2962;p37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2963" name="Google Shape;2963;p37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4" name="Google Shape;2964;p37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5" name="Google Shape;2965;p37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6" name="Google Shape;2966;p37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7" name="Google Shape;2967;p37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8" name="Google Shape;2968;p37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9" name="Google Shape;2969;p37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0" name="Google Shape;2970;p37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1" name="Google Shape;2971;p37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2" name="Google Shape;2972;p37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3" name="Google Shape;2973;p37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4" name="Google Shape;2974;p37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5" name="Google Shape;2975;p37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6" name="Google Shape;2976;p37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7" name="Google Shape;2977;p37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8" name="Google Shape;2978;p37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79" name="Google Shape;2979;p37"/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0" name="Google Shape;2980;p37"/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1" name="Google Shape;2981;p37"/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2" name="Google Shape;2982;p37"/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3" name="Google Shape;2983;p37"/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84" name="Google Shape;2984;p37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2985" name="Google Shape;2985;p37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6" name="Google Shape;2986;p37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7" name="Google Shape;2987;p37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8" name="Google Shape;2988;p37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9" name="Google Shape;2989;p37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0" name="Google Shape;2990;p37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1" name="Google Shape;2991;p37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2" name="Google Shape;2992;p37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3" name="Google Shape;2993;p37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4" name="Google Shape;2994;p37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5" name="Google Shape;2995;p37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6" name="Google Shape;2996;p37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7" name="Google Shape;2997;p37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8" name="Google Shape;2998;p37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9" name="Google Shape;2999;p37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0" name="Google Shape;3000;p37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1" name="Google Shape;3001;p37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3002" name="Google Shape;3002;p37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3" name="Google Shape;3003;p37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4" name="Google Shape;3004;p37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5" name="Google Shape;3005;p37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6" name="Google Shape;3006;p37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7" name="Google Shape;3007;p37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8" name="Google Shape;3008;p37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9" name="Google Shape;3009;p37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0" name="Google Shape;3010;p37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1" name="Google Shape;3011;p37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2" name="Google Shape;3012;p37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3" name="Google Shape;3013;p37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4" name="Google Shape;3014;p37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5" name="Google Shape;3015;p37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6" name="Google Shape;3016;p37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7" name="Google Shape;3017;p37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18" name="Google Shape;3018;p37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3019" name="Google Shape;3019;p37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0" name="Google Shape;3020;p37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1" name="Google Shape;3021;p37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2" name="Google Shape;3022;p37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3" name="Google Shape;3023;p37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4" name="Google Shape;3024;p37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5" name="Google Shape;3025;p37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6" name="Google Shape;3026;p37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7" name="Google Shape;3027;p37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8" name="Google Shape;3028;p37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9" name="Google Shape;3029;p37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0" name="Google Shape;3030;p37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1" name="Google Shape;3031;p37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2" name="Google Shape;3032;p37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3" name="Google Shape;3033;p37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4" name="Google Shape;3034;p37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35" name="Google Shape;3035;p37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3036" name="Google Shape;3036;p37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7" name="Google Shape;3037;p37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8" name="Google Shape;3038;p37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9" name="Google Shape;3039;p37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0" name="Google Shape;3040;p37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1" name="Google Shape;3041;p37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2" name="Google Shape;3042;p37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3" name="Google Shape;3043;p37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4" name="Google Shape;3044;p37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5" name="Google Shape;3045;p37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6" name="Google Shape;3046;p37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7" name="Google Shape;3047;p37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8" name="Google Shape;3048;p37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9" name="Google Shape;3049;p37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0" name="Google Shape;3050;p37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1" name="Google Shape;3051;p37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52" name="Google Shape;3052;p37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3053" name="Google Shape;3053;p37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4" name="Google Shape;3054;p37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5" name="Google Shape;3055;p37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6" name="Google Shape;3056;p37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7" name="Google Shape;3057;p37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8" name="Google Shape;3058;p37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9" name="Google Shape;3059;p37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0" name="Google Shape;3060;p37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1" name="Google Shape;3061;p37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2" name="Google Shape;3062;p37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3" name="Google Shape;3063;p37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4" name="Google Shape;3064;p37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5" name="Google Shape;3065;p37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6" name="Google Shape;3066;p37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7" name="Google Shape;3067;p37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8" name="Google Shape;3068;p37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69" name="Google Shape;3069;p37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3070" name="Google Shape;3070;p37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1" name="Google Shape;3071;p37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2" name="Google Shape;3072;p37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3" name="Google Shape;3073;p37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4" name="Google Shape;3074;p37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5" name="Google Shape;3075;p37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6" name="Google Shape;3076;p37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7" name="Google Shape;3077;p37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8" name="Google Shape;3078;p37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9" name="Google Shape;3079;p37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0" name="Google Shape;3080;p37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1" name="Google Shape;3081;p37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2" name="Google Shape;3082;p37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3" name="Google Shape;3083;p37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4" name="Google Shape;3084;p37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5" name="Google Shape;3085;p37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86" name="Google Shape;3086;p37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3087" name="Google Shape;3087;p37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8" name="Google Shape;3088;p37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9" name="Google Shape;3089;p37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0" name="Google Shape;3090;p37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1" name="Google Shape;3091;p37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2" name="Google Shape;3092;p37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3" name="Google Shape;3093;p37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4" name="Google Shape;3094;p37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5" name="Google Shape;3095;p37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6" name="Google Shape;3096;p37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7" name="Google Shape;3097;p37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8" name="Google Shape;3098;p37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9" name="Google Shape;3099;p37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0" name="Google Shape;3100;p37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1" name="Google Shape;3101;p37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2" name="Google Shape;3102;p37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03" name="Google Shape;3103;p37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3104" name="Google Shape;3104;p37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5" name="Google Shape;3105;p37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6" name="Google Shape;3106;p37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7" name="Google Shape;3107;p37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8" name="Google Shape;3108;p37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9" name="Google Shape;3109;p37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0" name="Google Shape;3110;p37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1" name="Google Shape;3111;p37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2" name="Google Shape;3112;p37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3" name="Google Shape;3113;p37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4" name="Google Shape;3114;p37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5" name="Google Shape;3115;p37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6" name="Google Shape;3116;p37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7" name="Google Shape;3117;p37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8" name="Google Shape;3118;p37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9" name="Google Shape;3119;p37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0" name="Google Shape;3120;p37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3121" name="Google Shape;3121;p37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2" name="Google Shape;3122;p37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3" name="Google Shape;3123;p37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4" name="Google Shape;3124;p37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5" name="Google Shape;3125;p37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6" name="Google Shape;3126;p37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7" name="Google Shape;3127;p37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8" name="Google Shape;3128;p37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9" name="Google Shape;3129;p37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0" name="Google Shape;3130;p37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1" name="Google Shape;3131;p37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2" name="Google Shape;3132;p37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3" name="Google Shape;3133;p37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4" name="Google Shape;3134;p37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5" name="Google Shape;3135;p37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6" name="Google Shape;3136;p37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37" name="Google Shape;3137;p37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3138" name="Google Shape;3138;p37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9" name="Google Shape;3139;p37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0" name="Google Shape;3140;p37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1" name="Google Shape;3141;p37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2" name="Google Shape;3142;p37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3" name="Google Shape;3143;p37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4" name="Google Shape;3144;p37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5" name="Google Shape;3145;p37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6" name="Google Shape;3146;p37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7" name="Google Shape;3147;p37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8" name="Google Shape;3148;p37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9" name="Google Shape;3149;p37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0" name="Google Shape;3150;p37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1" name="Google Shape;3151;p37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2" name="Google Shape;3152;p37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3" name="Google Shape;3153;p37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54" name="Google Shape;3154;p37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3155" name="Google Shape;3155;p37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6" name="Google Shape;3156;p37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7" name="Google Shape;3157;p37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8" name="Google Shape;3158;p37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9" name="Google Shape;3159;p37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0" name="Google Shape;3160;p37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1" name="Google Shape;3161;p37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2" name="Google Shape;3162;p37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3" name="Google Shape;3163;p37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4" name="Google Shape;3164;p37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5" name="Google Shape;3165;p37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6" name="Google Shape;3166;p37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7" name="Google Shape;3167;p37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8" name="Google Shape;3168;p37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9" name="Google Shape;3169;p37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0" name="Google Shape;3170;p37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71" name="Google Shape;3171;p37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3172" name="Google Shape;3172;p37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3" name="Google Shape;3173;p37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4" name="Google Shape;3174;p37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5" name="Google Shape;3175;p37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6" name="Google Shape;3176;p37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7" name="Google Shape;3177;p37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8" name="Google Shape;3178;p37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9" name="Google Shape;3179;p37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0" name="Google Shape;3180;p37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1" name="Google Shape;3181;p37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2" name="Google Shape;3182;p37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3" name="Google Shape;3183;p37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4" name="Google Shape;3184;p37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5" name="Google Shape;3185;p37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6" name="Google Shape;3186;p37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7" name="Google Shape;3187;p37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8" name="Google Shape;3188;p37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3189" name="Google Shape;3189;p37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0" name="Google Shape;3190;p37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1" name="Google Shape;3191;p37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2" name="Google Shape;3192;p37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3" name="Google Shape;3193;p37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4" name="Google Shape;3194;p37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5" name="Google Shape;3195;p37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6" name="Google Shape;3196;p37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7" name="Google Shape;3197;p37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8" name="Google Shape;3198;p37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9" name="Google Shape;3199;p37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0" name="Google Shape;3200;p37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1" name="Google Shape;3201;p37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2" name="Google Shape;3202;p37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3" name="Google Shape;3203;p37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4" name="Google Shape;3204;p37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05" name="Google Shape;3205;p37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3206" name="Google Shape;3206;p37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7" name="Google Shape;3207;p37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8" name="Google Shape;3208;p37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9" name="Google Shape;3209;p37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0" name="Google Shape;3210;p37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1" name="Google Shape;3211;p37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2" name="Google Shape;3212;p37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3" name="Google Shape;3213;p37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4" name="Google Shape;3214;p37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5" name="Google Shape;3215;p37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6" name="Google Shape;3216;p37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7" name="Google Shape;3217;p37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8" name="Google Shape;3218;p37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9" name="Google Shape;3219;p37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0" name="Google Shape;3220;p37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1" name="Google Shape;3221;p37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22" name="Google Shape;3222;p37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3223" name="Google Shape;3223;p37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4" name="Google Shape;3224;p37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5" name="Google Shape;3225;p37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6" name="Google Shape;3226;p37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7" name="Google Shape;3227;p37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8" name="Google Shape;3228;p37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9" name="Google Shape;3229;p37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0" name="Google Shape;3230;p37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1" name="Google Shape;3231;p37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2" name="Google Shape;3232;p37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3" name="Google Shape;3233;p37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4" name="Google Shape;3234;p37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5" name="Google Shape;3235;p37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6" name="Google Shape;3236;p37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7" name="Google Shape;3237;p37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8" name="Google Shape;3238;p37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39" name="Google Shape;3239;p37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3240" name="Google Shape;3240;p37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1" name="Google Shape;3241;p37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2" name="Google Shape;3242;p37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3" name="Google Shape;3243;p37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4" name="Google Shape;3244;p37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5" name="Google Shape;3245;p37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6" name="Google Shape;3246;p37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7" name="Google Shape;3247;p37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8" name="Google Shape;3248;p37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9" name="Google Shape;3249;p37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0" name="Google Shape;3250;p37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1" name="Google Shape;3251;p37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2" name="Google Shape;3252;p37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3" name="Google Shape;3253;p37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4" name="Google Shape;3254;p37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5" name="Google Shape;3255;p37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56" name="Google Shape;3256;p37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3257" name="Google Shape;3257;p37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8" name="Google Shape;3258;p37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9" name="Google Shape;3259;p37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0" name="Google Shape;3260;p37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1" name="Google Shape;3261;p37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2" name="Google Shape;3262;p37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3" name="Google Shape;3263;p37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4" name="Google Shape;3264;p37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5" name="Google Shape;3265;p37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6" name="Google Shape;3266;p37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7" name="Google Shape;3267;p37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8" name="Google Shape;3268;p37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9" name="Google Shape;3269;p37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0" name="Google Shape;3270;p37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1" name="Google Shape;3271;p37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2" name="Google Shape;3272;p37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73" name="Google Shape;3273;p37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3274" name="Google Shape;3274;p37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5" name="Google Shape;3275;p37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6" name="Google Shape;3276;p37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7" name="Google Shape;3277;p37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8" name="Google Shape;3278;p37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9" name="Google Shape;3279;p37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0" name="Google Shape;3280;p37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1" name="Google Shape;3281;p37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2" name="Google Shape;3282;p37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3" name="Google Shape;3283;p37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4" name="Google Shape;3284;p37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5" name="Google Shape;3285;p37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6" name="Google Shape;3286;p37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7" name="Google Shape;3287;p37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8" name="Google Shape;3288;p37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9" name="Google Shape;3289;p37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90" name="Google Shape;3290;p37"/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1" name="Google Shape;3291;p37"/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2" name="Google Shape;3292;p37"/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3" name="Google Shape;3293;p37"/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4" name="Google Shape;3294;p37"/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5" name="Google Shape;3295;p37"/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6" name="Google Shape;3296;p37"/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7" name="Google Shape;3297;p37"/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8" name="Google Shape;3298;p37"/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9" name="Google Shape;3299;p37"/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0" name="Google Shape;3300;p37"/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1" name="Google Shape;3301;p37"/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2" name="Google Shape;3302;p37"/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3" name="Google Shape;3303;p37"/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4" name="Google Shape;3304;p37"/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5" name="Google Shape;3305;p37"/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6" name="Google Shape;3306;p37"/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7" name="Google Shape;3307;p37"/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8" name="Google Shape;3308;p37"/>
            <p:cNvSpPr/>
            <p:nvPr/>
          </p:nvSpPr>
          <p:spPr>
            <a:xfrm>
              <a:off x="4119583" y="322825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9" name="Google Shape;3309;p37"/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0" name="Google Shape;3310;p37"/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1" name="Google Shape;3311;p37"/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2" name="Google Shape;3312;p37"/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3" name="Google Shape;3313;p37"/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4" name="Google Shape;3314;p37"/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5" name="Google Shape;3315;p37"/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6" name="Google Shape;3316;p37"/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7" name="Google Shape;3317;p37"/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8" name="Google Shape;3318;p37"/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9" name="Google Shape;3319;p37"/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0" name="Google Shape;3320;p37"/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1" name="Google Shape;3321;p37"/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2" name="Google Shape;3322;p37"/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3" name="Google Shape;3323;p37"/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4" name="Google Shape;3324;p37"/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5" name="Google Shape;3325;p37"/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6" name="Google Shape;3326;p37"/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7" name="Google Shape;3327;p37"/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8" name="Google Shape;3328;p37"/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9" name="Google Shape;3329;p37"/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0" name="Google Shape;3330;p37"/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1" name="Google Shape;3331;p37"/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2" name="Google Shape;3332;p37"/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3" name="Google Shape;3333;p37"/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4" name="Google Shape;3334;p37"/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5" name="Google Shape;3335;p37"/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6" name="Google Shape;3336;p37"/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7" name="Google Shape;3337;p37"/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8" name="Google Shape;3338;p37"/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9" name="Google Shape;3339;p37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0" name="Google Shape;3340;p37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1" name="Google Shape;3341;p37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2" name="Google Shape;3342;p37"/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3" name="Google Shape;3343;p37"/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4" name="Google Shape;3344;p37"/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5" name="Google Shape;3345;p37"/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6" name="Google Shape;3346;p37"/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7" name="Google Shape;3347;p37"/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8" name="Google Shape;3348;p37"/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9" name="Google Shape;3349;p37"/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0" name="Google Shape;3350;p37"/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1" name="Google Shape;3351;p37"/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2" name="Google Shape;3352;p37"/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3" name="Google Shape;3353;p37"/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4" name="Google Shape;3354;p37"/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5" name="Google Shape;3355;p37"/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6" name="Google Shape;3356;p37"/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7" name="Google Shape;3357;p37"/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8" name="Google Shape;3358;p37"/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9" name="Google Shape;3359;p37"/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0" name="Google Shape;3360;p37"/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1" name="Google Shape;3361;p37"/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2" name="Google Shape;3362;p37"/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3" name="Google Shape;3363;p37"/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4" name="Google Shape;3364;p37"/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65" name="Google Shape;3365;p37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3366" name="Google Shape;3366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7" name="Google Shape;3367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8" name="Google Shape;3368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9" name="Google Shape;3369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0" name="Google Shape;3370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71" name="Google Shape;3371;p37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3372" name="Google Shape;3372;p3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3" name="Google Shape;3373;p3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4" name="Google Shape;3374;p3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5" name="Google Shape;3375;p3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6" name="Google Shape;3376;p3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77" name="Google Shape;3377;p37"/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8" name="Google Shape;3378;p37"/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79" name="Google Shape;3379;p37"/>
          <p:cNvGrpSpPr/>
          <p:nvPr/>
        </p:nvGrpSpPr>
        <p:grpSpPr>
          <a:xfrm>
            <a:off x="7208207" y="3113988"/>
            <a:ext cx="1407570" cy="1644023"/>
            <a:chOff x="2533225" y="322726"/>
            <a:chExt cx="4077549" cy="4762523"/>
          </a:xfrm>
        </p:grpSpPr>
        <p:sp>
          <p:nvSpPr>
            <p:cNvPr id="3380" name="Google Shape;3380;p37"/>
            <p:cNvSpPr/>
            <p:nvPr/>
          </p:nvSpPr>
          <p:spPr>
            <a:xfrm>
              <a:off x="3796336" y="2589414"/>
              <a:ext cx="682110" cy="393573"/>
            </a:xfrm>
            <a:custGeom>
              <a:avLst/>
              <a:gdLst/>
              <a:ahLst/>
              <a:cxnLst/>
              <a:rect l="l" t="t" r="r" b="b"/>
              <a:pathLst>
                <a:path w="682110" h="393573" extrusionOk="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1" name="Google Shape;3381;p37"/>
            <p:cNvSpPr/>
            <p:nvPr/>
          </p:nvSpPr>
          <p:spPr>
            <a:xfrm>
              <a:off x="3809355" y="2149168"/>
              <a:ext cx="705962" cy="408622"/>
            </a:xfrm>
            <a:custGeom>
              <a:avLst/>
              <a:gdLst/>
              <a:ahLst/>
              <a:cxnLst/>
              <a:rect l="l" t="t" r="r" b="b"/>
              <a:pathLst>
                <a:path w="705962" h="408622" extrusionOk="0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2" name="Google Shape;3382;p37"/>
            <p:cNvSpPr/>
            <p:nvPr/>
          </p:nvSpPr>
          <p:spPr>
            <a:xfrm>
              <a:off x="4162289" y="2390151"/>
              <a:ext cx="329177" cy="571404"/>
            </a:xfrm>
            <a:custGeom>
              <a:avLst/>
              <a:gdLst/>
              <a:ahLst/>
              <a:cxnLst/>
              <a:rect l="l" t="t" r="r" b="b"/>
              <a:pathLst>
                <a:path w="329177" h="571404" extrusionOk="0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3" name="Google Shape;3383;p37"/>
            <p:cNvSpPr/>
            <p:nvPr/>
          </p:nvSpPr>
          <p:spPr>
            <a:xfrm>
              <a:off x="3833207" y="2390151"/>
              <a:ext cx="329081" cy="571404"/>
            </a:xfrm>
            <a:custGeom>
              <a:avLst/>
              <a:gdLst/>
              <a:ahLst/>
              <a:cxnLst/>
              <a:rect l="l" t="t" r="r" b="b"/>
              <a:pathLst>
                <a:path w="329081" h="571404" extrusionOk="0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4" name="Google Shape;3384;p37"/>
            <p:cNvSpPr/>
            <p:nvPr/>
          </p:nvSpPr>
          <p:spPr>
            <a:xfrm>
              <a:off x="3833207" y="2390151"/>
              <a:ext cx="329081" cy="287940"/>
            </a:xfrm>
            <a:custGeom>
              <a:avLst/>
              <a:gdLst/>
              <a:ahLst/>
              <a:cxnLst/>
              <a:rect l="l" t="t" r="r" b="b"/>
              <a:pathLst>
                <a:path w="329081" h="287940" extrusionOk="0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5" name="Google Shape;3385;p37"/>
            <p:cNvSpPr/>
            <p:nvPr/>
          </p:nvSpPr>
          <p:spPr>
            <a:xfrm>
              <a:off x="4162289" y="2390151"/>
              <a:ext cx="329177" cy="287940"/>
            </a:xfrm>
            <a:custGeom>
              <a:avLst/>
              <a:gdLst/>
              <a:ahLst/>
              <a:cxnLst/>
              <a:rect l="l" t="t" r="r" b="b"/>
              <a:pathLst>
                <a:path w="329177" h="287940" extrusionOk="0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6" name="Google Shape;3386;p37"/>
            <p:cNvSpPr/>
            <p:nvPr/>
          </p:nvSpPr>
          <p:spPr>
            <a:xfrm>
              <a:off x="3809355" y="2353479"/>
              <a:ext cx="352933" cy="307181"/>
            </a:xfrm>
            <a:custGeom>
              <a:avLst/>
              <a:gdLst/>
              <a:ahLst/>
              <a:cxnLst/>
              <a:rect l="l" t="t" r="r" b="b"/>
              <a:pathLst>
                <a:path w="352933" h="307181" extrusionOk="0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7" name="Google Shape;3387;p37"/>
            <p:cNvSpPr/>
            <p:nvPr/>
          </p:nvSpPr>
          <p:spPr>
            <a:xfrm>
              <a:off x="4162289" y="2353479"/>
              <a:ext cx="353029" cy="307181"/>
            </a:xfrm>
            <a:custGeom>
              <a:avLst/>
              <a:gdLst/>
              <a:ahLst/>
              <a:cxnLst/>
              <a:rect l="l" t="t" r="r" b="b"/>
              <a:pathLst>
                <a:path w="353029" h="307181" extrusionOk="0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8" name="Google Shape;3388;p37"/>
            <p:cNvSpPr/>
            <p:nvPr/>
          </p:nvSpPr>
          <p:spPr>
            <a:xfrm>
              <a:off x="4379054" y="3098705"/>
              <a:ext cx="1297601" cy="763520"/>
            </a:xfrm>
            <a:custGeom>
              <a:avLst/>
              <a:gdLst/>
              <a:ahLst/>
              <a:cxnLst/>
              <a:rect l="l" t="t" r="r" b="b"/>
              <a:pathLst>
                <a:path w="1297601" h="763520" extrusionOk="0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9" name="Google Shape;3389;p37"/>
            <p:cNvSpPr/>
            <p:nvPr/>
          </p:nvSpPr>
          <p:spPr>
            <a:xfrm>
              <a:off x="4481013" y="322726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0" name="Google Shape;3390;p37"/>
            <p:cNvSpPr/>
            <p:nvPr/>
          </p:nvSpPr>
          <p:spPr>
            <a:xfrm>
              <a:off x="5530597" y="3624781"/>
              <a:ext cx="70985" cy="153066"/>
            </a:xfrm>
            <a:custGeom>
              <a:avLst/>
              <a:gdLst/>
              <a:ahLst/>
              <a:cxnLst/>
              <a:rect l="l" t="t" r="r" b="b"/>
              <a:pathLst>
                <a:path w="70985" h="153066" extrusionOk="0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1" name="Google Shape;3391;p37"/>
            <p:cNvSpPr/>
            <p:nvPr/>
          </p:nvSpPr>
          <p:spPr>
            <a:xfrm>
              <a:off x="4467139" y="329893"/>
              <a:ext cx="65379" cy="96678"/>
            </a:xfrm>
            <a:custGeom>
              <a:avLst/>
              <a:gdLst/>
              <a:ahLst/>
              <a:cxnLst/>
              <a:rect l="l" t="t" r="r" b="b"/>
              <a:pathLst>
                <a:path w="65379" h="96678" extrusionOk="0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2" name="Google Shape;3392;p37"/>
            <p:cNvSpPr/>
            <p:nvPr/>
          </p:nvSpPr>
          <p:spPr>
            <a:xfrm>
              <a:off x="4423901" y="351343"/>
              <a:ext cx="1171694" cy="3426502"/>
            </a:xfrm>
            <a:custGeom>
              <a:avLst/>
              <a:gdLst/>
              <a:ahLst/>
              <a:cxnLst/>
              <a:rect l="l" t="t" r="r" b="b"/>
              <a:pathLst>
                <a:path w="1171694" h="3426502" extrusionOk="0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3" name="Google Shape;3393;p37"/>
            <p:cNvSpPr/>
            <p:nvPr/>
          </p:nvSpPr>
          <p:spPr>
            <a:xfrm>
              <a:off x="4414398" y="357753"/>
              <a:ext cx="1171599" cy="3426525"/>
            </a:xfrm>
            <a:custGeom>
              <a:avLst/>
              <a:gdLst/>
              <a:ahLst/>
              <a:cxnLst/>
              <a:rect l="l" t="t" r="r" b="b"/>
              <a:pathLst>
                <a:path w="1171599" h="3426525" extrusionOk="0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4" name="Google Shape;3394;p37"/>
            <p:cNvSpPr/>
            <p:nvPr/>
          </p:nvSpPr>
          <p:spPr>
            <a:xfrm>
              <a:off x="4479777" y="459022"/>
              <a:ext cx="1041506" cy="3182614"/>
            </a:xfrm>
            <a:custGeom>
              <a:avLst/>
              <a:gdLst/>
              <a:ahLst/>
              <a:cxnLst/>
              <a:rect l="l" t="t" r="r" b="b"/>
              <a:pathLst>
                <a:path w="1041506" h="3182614" extrusionOk="0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5" name="Google Shape;3395;p37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avLst/>
              <a:gdLst/>
              <a:ahLst/>
              <a:cxnLst/>
              <a:rect l="l" t="t" r="r" b="b"/>
              <a:pathLst>
                <a:path w="46533" h="80859" extrusionOk="0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6" name="Google Shape;3396;p37"/>
            <p:cNvSpPr/>
            <p:nvPr/>
          </p:nvSpPr>
          <p:spPr>
            <a:xfrm>
              <a:off x="4988272" y="730303"/>
              <a:ext cx="23851" cy="30807"/>
            </a:xfrm>
            <a:custGeom>
              <a:avLst/>
              <a:gdLst/>
              <a:ahLst/>
              <a:cxnLst/>
              <a:rect l="l" t="t" r="r" b="b"/>
              <a:pathLst>
                <a:path w="23851" h="30807" extrusionOk="0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7" name="Google Shape;3397;p37"/>
            <p:cNvSpPr/>
            <p:nvPr/>
          </p:nvSpPr>
          <p:spPr>
            <a:xfrm>
              <a:off x="5609185" y="1342555"/>
              <a:ext cx="26417" cy="145526"/>
            </a:xfrm>
            <a:custGeom>
              <a:avLst/>
              <a:gdLst/>
              <a:ahLst/>
              <a:cxnLst/>
              <a:rect l="l" t="t" r="r" b="b"/>
              <a:pathLst>
                <a:path w="26417" h="145526" extrusionOk="0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8" name="Google Shape;3398;p37"/>
            <p:cNvSpPr/>
            <p:nvPr/>
          </p:nvSpPr>
          <p:spPr>
            <a:xfrm>
              <a:off x="5609185" y="1517667"/>
              <a:ext cx="26417" cy="145530"/>
            </a:xfrm>
            <a:custGeom>
              <a:avLst/>
              <a:gdLst/>
              <a:ahLst/>
              <a:cxnLst/>
              <a:rect l="l" t="t" r="r" b="b"/>
              <a:pathLst>
                <a:path w="26417" h="145530" extrusionOk="0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9" name="Google Shape;3399;p37"/>
            <p:cNvSpPr/>
            <p:nvPr/>
          </p:nvSpPr>
          <p:spPr>
            <a:xfrm>
              <a:off x="4598943" y="668398"/>
              <a:ext cx="778468" cy="1303739"/>
            </a:xfrm>
            <a:custGeom>
              <a:avLst/>
              <a:gdLst/>
              <a:ahLst/>
              <a:cxnLst/>
              <a:rect l="l" t="t" r="r" b="b"/>
              <a:pathLst>
                <a:path w="778468" h="1303739" extrusionOk="0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0" name="Google Shape;3400;p37"/>
            <p:cNvSpPr/>
            <p:nvPr/>
          </p:nvSpPr>
          <p:spPr>
            <a:xfrm>
              <a:off x="4598943" y="1688145"/>
              <a:ext cx="778468" cy="1303647"/>
            </a:xfrm>
            <a:custGeom>
              <a:avLst/>
              <a:gdLst/>
              <a:ahLst/>
              <a:cxnLst/>
              <a:rect l="l" t="t" r="r" b="b"/>
              <a:pathLst>
                <a:path w="778468" h="1303647" extrusionOk="0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1" name="Google Shape;3401;p37"/>
            <p:cNvSpPr/>
            <p:nvPr/>
          </p:nvSpPr>
          <p:spPr>
            <a:xfrm>
              <a:off x="4599323" y="2707876"/>
              <a:ext cx="778184" cy="892902"/>
            </a:xfrm>
            <a:custGeom>
              <a:avLst/>
              <a:gdLst/>
              <a:ahLst/>
              <a:cxnLst/>
              <a:rect l="l" t="t" r="r" b="b"/>
              <a:pathLst>
                <a:path w="778184" h="892902" extrusionOk="0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2" name="Google Shape;3402;p37"/>
            <p:cNvSpPr/>
            <p:nvPr/>
          </p:nvSpPr>
          <p:spPr>
            <a:xfrm>
              <a:off x="4781159" y="1048176"/>
              <a:ext cx="416151" cy="544252"/>
            </a:xfrm>
            <a:custGeom>
              <a:avLst/>
              <a:gdLst/>
              <a:ahLst/>
              <a:cxnLst/>
              <a:rect l="l" t="t" r="r" b="b"/>
              <a:pathLst>
                <a:path w="416151" h="544252" extrusionOk="0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3" name="Google Shape;3403;p37"/>
            <p:cNvSpPr/>
            <p:nvPr/>
          </p:nvSpPr>
          <p:spPr>
            <a:xfrm>
              <a:off x="4812185" y="2127070"/>
              <a:ext cx="353313" cy="495871"/>
            </a:xfrm>
            <a:custGeom>
              <a:avLst/>
              <a:gdLst/>
              <a:ahLst/>
              <a:cxnLst/>
              <a:rect l="l" t="t" r="r" b="b"/>
              <a:pathLst>
                <a:path w="353313" h="495871" extrusionOk="0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4" name="Google Shape;3404;p37"/>
            <p:cNvSpPr/>
            <p:nvPr/>
          </p:nvSpPr>
          <p:spPr>
            <a:xfrm>
              <a:off x="4825774" y="2064110"/>
              <a:ext cx="326421" cy="236124"/>
            </a:xfrm>
            <a:custGeom>
              <a:avLst/>
              <a:gdLst/>
              <a:ahLst/>
              <a:cxnLst/>
              <a:rect l="l" t="t" r="r" b="b"/>
              <a:pathLst>
                <a:path w="326421" h="236124" extrusionOk="0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5" name="Google Shape;3405;p37"/>
            <p:cNvSpPr/>
            <p:nvPr/>
          </p:nvSpPr>
          <p:spPr>
            <a:xfrm>
              <a:off x="4803918" y="3156860"/>
              <a:ext cx="410711" cy="349715"/>
            </a:xfrm>
            <a:custGeom>
              <a:avLst/>
              <a:gdLst/>
              <a:ahLst/>
              <a:cxnLst/>
              <a:rect l="l" t="t" r="r" b="b"/>
              <a:pathLst>
                <a:path w="410711" h="349715" extrusionOk="0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6" name="Google Shape;3406;p37"/>
            <p:cNvSpPr/>
            <p:nvPr/>
          </p:nvSpPr>
          <p:spPr>
            <a:xfrm>
              <a:off x="4593051" y="480769"/>
              <a:ext cx="842423" cy="783621"/>
            </a:xfrm>
            <a:custGeom>
              <a:avLst/>
              <a:gdLst/>
              <a:ahLst/>
              <a:cxnLst/>
              <a:rect l="l" t="t" r="r" b="b"/>
              <a:pathLst>
                <a:path w="842423" h="783621" extrusionOk="0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7" name="Google Shape;3407;p37"/>
            <p:cNvSpPr/>
            <p:nvPr/>
          </p:nvSpPr>
          <p:spPr>
            <a:xfrm>
              <a:off x="4315759" y="484198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8" name="Google Shape;3408;p37"/>
            <p:cNvSpPr/>
            <p:nvPr/>
          </p:nvSpPr>
          <p:spPr>
            <a:xfrm>
              <a:off x="4419530" y="544206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9" name="Google Shape;3409;p37"/>
            <p:cNvSpPr/>
            <p:nvPr/>
          </p:nvSpPr>
          <p:spPr>
            <a:xfrm>
              <a:off x="4523395" y="604308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0" name="Google Shape;3410;p37"/>
            <p:cNvSpPr/>
            <p:nvPr/>
          </p:nvSpPr>
          <p:spPr>
            <a:xfrm>
              <a:off x="4627166" y="66431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1" name="Google Shape;3411;p37"/>
            <p:cNvSpPr/>
            <p:nvPr/>
          </p:nvSpPr>
          <p:spPr>
            <a:xfrm>
              <a:off x="4730936" y="72441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2" name="Google Shape;3412;p37"/>
            <p:cNvSpPr/>
            <p:nvPr/>
          </p:nvSpPr>
          <p:spPr>
            <a:xfrm>
              <a:off x="4834707" y="784426"/>
              <a:ext cx="383912" cy="270224"/>
            </a:xfrm>
            <a:custGeom>
              <a:avLst/>
              <a:gdLst/>
              <a:ahLst/>
              <a:cxnLst/>
              <a:rect l="l" t="t" r="r" b="b"/>
              <a:pathLst>
                <a:path w="383912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3" name="Google Shape;3413;p37"/>
            <p:cNvSpPr/>
            <p:nvPr/>
          </p:nvSpPr>
          <p:spPr>
            <a:xfrm>
              <a:off x="4938478" y="844529"/>
              <a:ext cx="383913" cy="270224"/>
            </a:xfrm>
            <a:custGeom>
              <a:avLst/>
              <a:gdLst/>
              <a:ahLst/>
              <a:cxnLst/>
              <a:rect l="l" t="t" r="r" b="b"/>
              <a:pathLst>
                <a:path w="383913" h="270224" extrusionOk="0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4" name="Google Shape;3414;p37"/>
            <p:cNvSpPr/>
            <p:nvPr/>
          </p:nvSpPr>
          <p:spPr>
            <a:xfrm>
              <a:off x="5042248" y="904537"/>
              <a:ext cx="384008" cy="270224"/>
            </a:xfrm>
            <a:custGeom>
              <a:avLst/>
              <a:gdLst/>
              <a:ahLst/>
              <a:cxnLst/>
              <a:rect l="l" t="t" r="r" b="b"/>
              <a:pathLst>
                <a:path w="384008" h="270224" extrusionOk="0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5" name="Google Shape;3415;p37"/>
            <p:cNvSpPr/>
            <p:nvPr/>
          </p:nvSpPr>
          <p:spPr>
            <a:xfrm>
              <a:off x="4316519" y="69355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6" name="Google Shape;3416;p37"/>
            <p:cNvSpPr/>
            <p:nvPr/>
          </p:nvSpPr>
          <p:spPr>
            <a:xfrm>
              <a:off x="4420290" y="753661"/>
              <a:ext cx="103865" cy="97152"/>
            </a:xfrm>
            <a:custGeom>
              <a:avLst/>
              <a:gdLst/>
              <a:ahLst/>
              <a:cxnLst/>
              <a:rect l="l" t="t" r="r" b="b"/>
              <a:pathLst>
                <a:path w="103865" h="97152" extrusionOk="0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7" name="Google Shape;3417;p37"/>
            <p:cNvSpPr/>
            <p:nvPr/>
          </p:nvSpPr>
          <p:spPr>
            <a:xfrm>
              <a:off x="4524441" y="81366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8" name="Google Shape;3418;p37"/>
            <p:cNvSpPr/>
            <p:nvPr/>
          </p:nvSpPr>
          <p:spPr>
            <a:xfrm>
              <a:off x="4627926" y="873771"/>
              <a:ext cx="103770" cy="97187"/>
            </a:xfrm>
            <a:custGeom>
              <a:avLst/>
              <a:gdLst/>
              <a:ahLst/>
              <a:cxnLst/>
              <a:rect l="l" t="t" r="r" b="b"/>
              <a:pathLst>
                <a:path w="103770" h="97187" extrusionOk="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9" name="Google Shape;3419;p37"/>
            <p:cNvSpPr/>
            <p:nvPr/>
          </p:nvSpPr>
          <p:spPr>
            <a:xfrm>
              <a:off x="4731697" y="933778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0" name="Google Shape;3420;p37"/>
            <p:cNvSpPr/>
            <p:nvPr/>
          </p:nvSpPr>
          <p:spPr>
            <a:xfrm>
              <a:off x="4835467" y="99388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1" name="Google Shape;3421;p37"/>
            <p:cNvSpPr/>
            <p:nvPr/>
          </p:nvSpPr>
          <p:spPr>
            <a:xfrm>
              <a:off x="4939238" y="1053889"/>
              <a:ext cx="103770" cy="97206"/>
            </a:xfrm>
            <a:custGeom>
              <a:avLst/>
              <a:gdLst/>
              <a:ahLst/>
              <a:cxnLst/>
              <a:rect l="l" t="t" r="r" b="b"/>
              <a:pathLst>
                <a:path w="103770" h="97206" extrusionOk="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2" name="Google Shape;3422;p37"/>
            <p:cNvSpPr/>
            <p:nvPr/>
          </p:nvSpPr>
          <p:spPr>
            <a:xfrm>
              <a:off x="5043008" y="1113991"/>
              <a:ext cx="103770" cy="97204"/>
            </a:xfrm>
            <a:custGeom>
              <a:avLst/>
              <a:gdLst/>
              <a:ahLst/>
              <a:cxnLst/>
              <a:rect l="l" t="t" r="r" b="b"/>
              <a:pathLst>
                <a:path w="103770" h="97204" extrusionOk="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23" name="Google Shape;3423;p37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3424" name="Google Shape;3424;p37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5" name="Google Shape;3425;p37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avLst/>
                <a:gdLst/>
                <a:ahLst/>
                <a:cxnLst/>
                <a:rect l="l" t="t" r="r" b="b"/>
                <a:pathLst>
                  <a:path w="103865" h="97152" extrusionOk="0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6" name="Google Shape;3426;p37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7" name="Google Shape;3427;p37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187" extrusionOk="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8" name="Google Shape;3428;p37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9" name="Google Shape;3429;p37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0" name="Google Shape;3430;p37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6" extrusionOk="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1" name="Google Shape;3431;p37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avLst/>
                <a:gdLst/>
                <a:ahLst/>
                <a:cxnLst/>
                <a:rect l="l" t="t" r="r" b="b"/>
                <a:pathLst>
                  <a:path w="103770" h="97204" extrusionOk="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32" name="Google Shape;3432;p37"/>
            <p:cNvSpPr/>
            <p:nvPr/>
          </p:nvSpPr>
          <p:spPr>
            <a:xfrm>
              <a:off x="5776434" y="3835950"/>
              <a:ext cx="422399" cy="244506"/>
            </a:xfrm>
            <a:custGeom>
              <a:avLst/>
              <a:gdLst/>
              <a:ahLst/>
              <a:cxnLst/>
              <a:rect l="l" t="t" r="r" b="b"/>
              <a:pathLst>
                <a:path w="422399" h="244506" extrusionOk="0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3" name="Google Shape;3433;p37"/>
            <p:cNvSpPr/>
            <p:nvPr/>
          </p:nvSpPr>
          <p:spPr>
            <a:xfrm>
              <a:off x="5919927" y="3349699"/>
              <a:ext cx="376785" cy="648842"/>
            </a:xfrm>
            <a:custGeom>
              <a:avLst/>
              <a:gdLst/>
              <a:ahLst/>
              <a:cxnLst/>
              <a:rect l="l" t="t" r="r" b="b"/>
              <a:pathLst>
                <a:path w="376785" h="648842" extrusionOk="0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4" name="Google Shape;3434;p37"/>
            <p:cNvSpPr/>
            <p:nvPr/>
          </p:nvSpPr>
          <p:spPr>
            <a:xfrm>
              <a:off x="5821952" y="3404277"/>
              <a:ext cx="376880" cy="648747"/>
            </a:xfrm>
            <a:custGeom>
              <a:avLst/>
              <a:gdLst/>
              <a:ahLst/>
              <a:cxnLst/>
              <a:rect l="l" t="t" r="r" b="b"/>
              <a:pathLst>
                <a:path w="376880" h="648747" extrusionOk="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5" name="Google Shape;3435;p37"/>
            <p:cNvSpPr/>
            <p:nvPr/>
          </p:nvSpPr>
          <p:spPr>
            <a:xfrm>
              <a:off x="6151700" y="3513243"/>
              <a:ext cx="145012" cy="539781"/>
            </a:xfrm>
            <a:custGeom>
              <a:avLst/>
              <a:gdLst/>
              <a:ahLst/>
              <a:cxnLst/>
              <a:rect l="l" t="t" r="r" b="b"/>
              <a:pathLst>
                <a:path w="145012" h="539781" extrusionOk="0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6" name="Google Shape;3436;p37"/>
            <p:cNvSpPr/>
            <p:nvPr/>
          </p:nvSpPr>
          <p:spPr>
            <a:xfrm>
              <a:off x="5869087" y="3349699"/>
              <a:ext cx="97973" cy="104584"/>
            </a:xfrm>
            <a:custGeom>
              <a:avLst/>
              <a:gdLst/>
              <a:ahLst/>
              <a:cxnLst/>
              <a:rect l="l" t="t" r="r" b="b"/>
              <a:pathLst>
                <a:path w="97973" h="104584" extrusionOk="0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7" name="Google Shape;3437;p37"/>
            <p:cNvSpPr/>
            <p:nvPr/>
          </p:nvSpPr>
          <p:spPr>
            <a:xfrm>
              <a:off x="5939787" y="3382376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8" name="Google Shape;3438;p37"/>
            <p:cNvSpPr/>
            <p:nvPr/>
          </p:nvSpPr>
          <p:spPr>
            <a:xfrm>
              <a:off x="6031584" y="3326084"/>
              <a:ext cx="141211" cy="143535"/>
            </a:xfrm>
            <a:custGeom>
              <a:avLst/>
              <a:gdLst/>
              <a:ahLst/>
              <a:cxnLst/>
              <a:rect l="l" t="t" r="r" b="b"/>
              <a:pathLst>
                <a:path w="141211" h="143535" extrusionOk="0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9" name="Google Shape;3439;p37"/>
            <p:cNvSpPr/>
            <p:nvPr/>
          </p:nvSpPr>
          <p:spPr>
            <a:xfrm>
              <a:off x="5273451" y="4003686"/>
              <a:ext cx="608559" cy="352234"/>
            </a:xfrm>
            <a:custGeom>
              <a:avLst/>
              <a:gdLst/>
              <a:ahLst/>
              <a:cxnLst/>
              <a:rect l="l" t="t" r="r" b="b"/>
              <a:pathLst>
                <a:path w="608559" h="352234" extrusionOk="0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0" name="Google Shape;3440;p37"/>
            <p:cNvSpPr/>
            <p:nvPr/>
          </p:nvSpPr>
          <p:spPr>
            <a:xfrm>
              <a:off x="5480232" y="3303313"/>
              <a:ext cx="542799" cy="934592"/>
            </a:xfrm>
            <a:custGeom>
              <a:avLst/>
              <a:gdLst/>
              <a:ahLst/>
              <a:cxnLst/>
              <a:rect l="l" t="t" r="r" b="b"/>
              <a:pathLst>
                <a:path w="542799" h="934592" extrusionOk="0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1" name="Google Shape;3441;p37"/>
            <p:cNvSpPr/>
            <p:nvPr/>
          </p:nvSpPr>
          <p:spPr>
            <a:xfrm>
              <a:off x="5339115" y="3381894"/>
              <a:ext cx="542894" cy="934592"/>
            </a:xfrm>
            <a:custGeom>
              <a:avLst/>
              <a:gdLst/>
              <a:ahLst/>
              <a:cxnLst/>
              <a:rect l="l" t="t" r="r" b="b"/>
              <a:pathLst>
                <a:path w="542894" h="934592" extrusionOk="0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2" name="Google Shape;3442;p37"/>
            <p:cNvSpPr/>
            <p:nvPr/>
          </p:nvSpPr>
          <p:spPr>
            <a:xfrm>
              <a:off x="5814160" y="3538961"/>
              <a:ext cx="208871" cy="777525"/>
            </a:xfrm>
            <a:custGeom>
              <a:avLst/>
              <a:gdLst/>
              <a:ahLst/>
              <a:cxnLst/>
              <a:rect l="l" t="t" r="r" b="b"/>
              <a:pathLst>
                <a:path w="208871" h="777525" extrusionOk="0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3" name="Google Shape;3443;p37"/>
            <p:cNvSpPr/>
            <p:nvPr/>
          </p:nvSpPr>
          <p:spPr>
            <a:xfrm>
              <a:off x="5406965" y="3303313"/>
              <a:ext cx="141116" cy="150685"/>
            </a:xfrm>
            <a:custGeom>
              <a:avLst/>
              <a:gdLst/>
              <a:ahLst/>
              <a:cxnLst/>
              <a:rect l="l" t="t" r="r" b="b"/>
              <a:pathLst>
                <a:path w="141116" h="150685" extrusionOk="0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4" name="Google Shape;3444;p37"/>
            <p:cNvSpPr/>
            <p:nvPr/>
          </p:nvSpPr>
          <p:spPr>
            <a:xfrm>
              <a:off x="5508835" y="3350470"/>
              <a:ext cx="203454" cy="206683"/>
            </a:xfrm>
            <a:custGeom>
              <a:avLst/>
              <a:gdLst/>
              <a:ahLst/>
              <a:cxnLst/>
              <a:rect l="l" t="t" r="r" b="b"/>
              <a:pathLst>
                <a:path w="203454" h="206683" extrusionOk="0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5" name="Google Shape;3445;p37"/>
            <p:cNvSpPr/>
            <p:nvPr/>
          </p:nvSpPr>
          <p:spPr>
            <a:xfrm>
              <a:off x="5641209" y="3269779"/>
              <a:ext cx="203454" cy="206316"/>
            </a:xfrm>
            <a:custGeom>
              <a:avLst/>
              <a:gdLst/>
              <a:ahLst/>
              <a:cxnLst/>
              <a:rect l="l" t="t" r="r" b="b"/>
              <a:pathLst>
                <a:path w="203454" h="206316" extrusionOk="0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6" name="Google Shape;3446;p37"/>
            <p:cNvSpPr/>
            <p:nvPr/>
          </p:nvSpPr>
          <p:spPr>
            <a:xfrm>
              <a:off x="3370326" y="2746576"/>
              <a:ext cx="431236" cy="248888"/>
            </a:xfrm>
            <a:custGeom>
              <a:avLst/>
              <a:gdLst/>
              <a:ahLst/>
              <a:cxnLst/>
              <a:rect l="l" t="t" r="r" b="b"/>
              <a:pathLst>
                <a:path w="431236" h="248888" extrusionOk="0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7" name="Google Shape;3447;p37"/>
            <p:cNvSpPr/>
            <p:nvPr/>
          </p:nvSpPr>
          <p:spPr>
            <a:xfrm>
              <a:off x="3388571" y="2474923"/>
              <a:ext cx="435798" cy="252221"/>
            </a:xfrm>
            <a:custGeom>
              <a:avLst/>
              <a:gdLst/>
              <a:ahLst/>
              <a:cxnLst/>
              <a:rect l="l" t="t" r="r" b="b"/>
              <a:pathLst>
                <a:path w="435798" h="252221" extrusionOk="0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8" name="Google Shape;3448;p37"/>
            <p:cNvSpPr/>
            <p:nvPr/>
          </p:nvSpPr>
          <p:spPr>
            <a:xfrm>
              <a:off x="3606470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9" name="Google Shape;3449;p37"/>
            <p:cNvSpPr/>
            <p:nvPr/>
          </p:nvSpPr>
          <p:spPr>
            <a:xfrm>
              <a:off x="3403301" y="2623608"/>
              <a:ext cx="203169" cy="352710"/>
            </a:xfrm>
            <a:custGeom>
              <a:avLst/>
              <a:gdLst/>
              <a:ahLst/>
              <a:cxnLst/>
              <a:rect l="l" t="t" r="r" b="b"/>
              <a:pathLst>
                <a:path w="203169" h="352710" extrusionOk="0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0" name="Google Shape;3450;p37"/>
            <p:cNvSpPr/>
            <p:nvPr/>
          </p:nvSpPr>
          <p:spPr>
            <a:xfrm>
              <a:off x="3403301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1" name="Google Shape;3451;p37"/>
            <p:cNvSpPr/>
            <p:nvPr/>
          </p:nvSpPr>
          <p:spPr>
            <a:xfrm>
              <a:off x="3606470" y="2623608"/>
              <a:ext cx="203169" cy="177736"/>
            </a:xfrm>
            <a:custGeom>
              <a:avLst/>
              <a:gdLst/>
              <a:ahLst/>
              <a:cxnLst/>
              <a:rect l="l" t="t" r="r" b="b"/>
              <a:pathLst>
                <a:path w="203169" h="177736" extrusionOk="0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2" name="Google Shape;3452;p37"/>
            <p:cNvSpPr/>
            <p:nvPr/>
          </p:nvSpPr>
          <p:spPr>
            <a:xfrm>
              <a:off x="3388571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3" name="Google Shape;3453;p37"/>
            <p:cNvSpPr/>
            <p:nvPr/>
          </p:nvSpPr>
          <p:spPr>
            <a:xfrm>
              <a:off x="3606470" y="2601034"/>
              <a:ext cx="217899" cy="189547"/>
            </a:xfrm>
            <a:custGeom>
              <a:avLst/>
              <a:gdLst/>
              <a:ahLst/>
              <a:cxnLst/>
              <a:rect l="l" t="t" r="r" b="b"/>
              <a:pathLst>
                <a:path w="217899" h="189547" extrusionOk="0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4" name="Google Shape;3454;p37"/>
            <p:cNvSpPr/>
            <p:nvPr/>
          </p:nvSpPr>
          <p:spPr>
            <a:xfrm>
              <a:off x="6048784" y="4120462"/>
              <a:ext cx="389804" cy="224885"/>
            </a:xfrm>
            <a:custGeom>
              <a:avLst/>
              <a:gdLst/>
              <a:ahLst/>
              <a:cxnLst/>
              <a:rect l="l" t="t" r="r" b="b"/>
              <a:pathLst>
                <a:path w="389804" h="224885" extrusionOk="0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5" name="Google Shape;3455;p37"/>
            <p:cNvSpPr/>
            <p:nvPr/>
          </p:nvSpPr>
          <p:spPr>
            <a:xfrm>
              <a:off x="6065699" y="3875193"/>
              <a:ext cx="393415" cy="227647"/>
            </a:xfrm>
            <a:custGeom>
              <a:avLst/>
              <a:gdLst/>
              <a:ahLst/>
              <a:cxnLst/>
              <a:rect l="l" t="t" r="r" b="b"/>
              <a:pathLst>
                <a:path w="393415" h="227647" extrusionOk="0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6" name="Google Shape;3456;p37"/>
            <p:cNvSpPr/>
            <p:nvPr/>
          </p:nvSpPr>
          <p:spPr>
            <a:xfrm>
              <a:off x="6262407" y="4009401"/>
              <a:ext cx="183404" cy="318420"/>
            </a:xfrm>
            <a:custGeom>
              <a:avLst/>
              <a:gdLst/>
              <a:ahLst/>
              <a:cxnLst/>
              <a:rect l="l" t="t" r="r" b="b"/>
              <a:pathLst>
                <a:path w="183404" h="318420" extrusionOk="0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7" name="Google Shape;3457;p37"/>
            <p:cNvSpPr/>
            <p:nvPr/>
          </p:nvSpPr>
          <p:spPr>
            <a:xfrm>
              <a:off x="6079003" y="4009401"/>
              <a:ext cx="183403" cy="318420"/>
            </a:xfrm>
            <a:custGeom>
              <a:avLst/>
              <a:gdLst/>
              <a:ahLst/>
              <a:cxnLst/>
              <a:rect l="l" t="t" r="r" b="b"/>
              <a:pathLst>
                <a:path w="183403" h="318420" extrusionOk="0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8" name="Google Shape;3458;p37"/>
            <p:cNvSpPr/>
            <p:nvPr/>
          </p:nvSpPr>
          <p:spPr>
            <a:xfrm>
              <a:off x="6079003" y="4009401"/>
              <a:ext cx="183403" cy="160496"/>
            </a:xfrm>
            <a:custGeom>
              <a:avLst/>
              <a:gdLst/>
              <a:ahLst/>
              <a:cxnLst/>
              <a:rect l="l" t="t" r="r" b="b"/>
              <a:pathLst>
                <a:path w="183403" h="160496" extrusionOk="0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9" name="Google Shape;3459;p37"/>
            <p:cNvSpPr/>
            <p:nvPr/>
          </p:nvSpPr>
          <p:spPr>
            <a:xfrm>
              <a:off x="6262407" y="4009401"/>
              <a:ext cx="183404" cy="160496"/>
            </a:xfrm>
            <a:custGeom>
              <a:avLst/>
              <a:gdLst/>
              <a:ahLst/>
              <a:cxnLst/>
              <a:rect l="l" t="t" r="r" b="b"/>
              <a:pathLst>
                <a:path w="183404" h="160496" extrusionOk="0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0" name="Google Shape;3460;p37"/>
            <p:cNvSpPr/>
            <p:nvPr/>
          </p:nvSpPr>
          <p:spPr>
            <a:xfrm>
              <a:off x="6065699" y="3989017"/>
              <a:ext cx="196707" cy="171164"/>
            </a:xfrm>
            <a:custGeom>
              <a:avLst/>
              <a:gdLst/>
              <a:ahLst/>
              <a:cxnLst/>
              <a:rect l="l" t="t" r="r" b="b"/>
              <a:pathLst>
                <a:path w="196707" h="171164" extrusionOk="0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1" name="Google Shape;3461;p37"/>
            <p:cNvSpPr/>
            <p:nvPr/>
          </p:nvSpPr>
          <p:spPr>
            <a:xfrm>
              <a:off x="6262407" y="3989017"/>
              <a:ext cx="196708" cy="171164"/>
            </a:xfrm>
            <a:custGeom>
              <a:avLst/>
              <a:gdLst/>
              <a:ahLst/>
              <a:cxnLst/>
              <a:rect l="l" t="t" r="r" b="b"/>
              <a:pathLst>
                <a:path w="196708" h="171164" extrusionOk="0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2" name="Google Shape;3462;p37"/>
            <p:cNvSpPr/>
            <p:nvPr/>
          </p:nvSpPr>
          <p:spPr>
            <a:xfrm>
              <a:off x="3676221" y="3054710"/>
              <a:ext cx="439504" cy="254317"/>
            </a:xfrm>
            <a:custGeom>
              <a:avLst/>
              <a:gdLst/>
              <a:ahLst/>
              <a:cxnLst/>
              <a:rect l="l" t="t" r="r" b="b"/>
              <a:pathLst>
                <a:path w="439504" h="254317" extrusionOk="0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3" name="Google Shape;3463;p37"/>
            <p:cNvSpPr/>
            <p:nvPr/>
          </p:nvSpPr>
          <p:spPr>
            <a:xfrm>
              <a:off x="3825510" y="2548837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4" name="Google Shape;3464;p37"/>
            <p:cNvSpPr/>
            <p:nvPr/>
          </p:nvSpPr>
          <p:spPr>
            <a:xfrm>
              <a:off x="3723640" y="2605606"/>
              <a:ext cx="392085" cy="674941"/>
            </a:xfrm>
            <a:custGeom>
              <a:avLst/>
              <a:gdLst/>
              <a:ahLst/>
              <a:cxnLst/>
              <a:rect l="l" t="t" r="r" b="b"/>
              <a:pathLst>
                <a:path w="392085" h="674941" extrusionOk="0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5" name="Google Shape;3465;p37"/>
            <p:cNvSpPr/>
            <p:nvPr/>
          </p:nvSpPr>
          <p:spPr>
            <a:xfrm>
              <a:off x="4066691" y="2719049"/>
              <a:ext cx="150904" cy="561498"/>
            </a:xfrm>
            <a:custGeom>
              <a:avLst/>
              <a:gdLst/>
              <a:ahLst/>
              <a:cxnLst/>
              <a:rect l="l" t="t" r="r" b="b"/>
              <a:pathLst>
                <a:path w="150904" h="561498" extrusionOk="0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6" name="Google Shape;3466;p37"/>
            <p:cNvSpPr/>
            <p:nvPr/>
          </p:nvSpPr>
          <p:spPr>
            <a:xfrm>
              <a:off x="3772674" y="2548837"/>
              <a:ext cx="101869" cy="108775"/>
            </a:xfrm>
            <a:custGeom>
              <a:avLst/>
              <a:gdLst/>
              <a:ahLst/>
              <a:cxnLst/>
              <a:rect l="l" t="t" r="r" b="b"/>
              <a:pathLst>
                <a:path w="101869" h="108775" extrusionOk="0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7" name="Google Shape;3467;p37"/>
            <p:cNvSpPr/>
            <p:nvPr/>
          </p:nvSpPr>
          <p:spPr>
            <a:xfrm>
              <a:off x="3846226" y="258352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8" name="Google Shape;3468;p37"/>
            <p:cNvSpPr/>
            <p:nvPr/>
          </p:nvSpPr>
          <p:spPr>
            <a:xfrm>
              <a:off x="3941824" y="2524566"/>
              <a:ext cx="146913" cy="149048"/>
            </a:xfrm>
            <a:custGeom>
              <a:avLst/>
              <a:gdLst/>
              <a:ahLst/>
              <a:cxnLst/>
              <a:rect l="l" t="t" r="r" b="b"/>
              <a:pathLst>
                <a:path w="146913" h="149048" extrusionOk="0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9" name="Google Shape;3469;p37"/>
            <p:cNvSpPr/>
            <p:nvPr/>
          </p:nvSpPr>
          <p:spPr>
            <a:xfrm>
              <a:off x="2533225" y="4605761"/>
              <a:ext cx="828643" cy="479488"/>
            </a:xfrm>
            <a:custGeom>
              <a:avLst/>
              <a:gdLst/>
              <a:ahLst/>
              <a:cxnLst/>
              <a:rect l="l" t="t" r="r" b="b"/>
              <a:pathLst>
                <a:path w="828643" h="479488" extrusionOk="0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0" name="Google Shape;3470;p37"/>
            <p:cNvSpPr/>
            <p:nvPr/>
          </p:nvSpPr>
          <p:spPr>
            <a:xfrm>
              <a:off x="2599924" y="3049662"/>
              <a:ext cx="198618" cy="433482"/>
            </a:xfrm>
            <a:custGeom>
              <a:avLst/>
              <a:gdLst/>
              <a:ahLst/>
              <a:cxnLst/>
              <a:rect l="l" t="t" r="r" b="b"/>
              <a:pathLst>
                <a:path w="198618" h="433482" extrusionOk="0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1" name="Google Shape;3471;p37"/>
            <p:cNvSpPr/>
            <p:nvPr/>
          </p:nvSpPr>
          <p:spPr>
            <a:xfrm>
              <a:off x="2627967" y="2871431"/>
              <a:ext cx="142827" cy="275330"/>
            </a:xfrm>
            <a:custGeom>
              <a:avLst/>
              <a:gdLst/>
              <a:ahLst/>
              <a:cxnLst/>
              <a:rect l="l" t="t" r="r" b="b"/>
              <a:pathLst>
                <a:path w="142827" h="275330" extrusionOk="0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2" name="Google Shape;3472;p37"/>
            <p:cNvSpPr/>
            <p:nvPr/>
          </p:nvSpPr>
          <p:spPr>
            <a:xfrm>
              <a:off x="2942472" y="4777576"/>
              <a:ext cx="307903" cy="173671"/>
            </a:xfrm>
            <a:custGeom>
              <a:avLst/>
              <a:gdLst/>
              <a:ahLst/>
              <a:cxnLst/>
              <a:rect l="l" t="t" r="r" b="b"/>
              <a:pathLst>
                <a:path w="307903" h="173671" extrusionOk="0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3" name="Google Shape;3473;p37"/>
            <p:cNvSpPr/>
            <p:nvPr/>
          </p:nvSpPr>
          <p:spPr>
            <a:xfrm>
              <a:off x="2947261" y="4806358"/>
              <a:ext cx="303072" cy="144889"/>
            </a:xfrm>
            <a:custGeom>
              <a:avLst/>
              <a:gdLst/>
              <a:ahLst/>
              <a:cxnLst/>
              <a:rect l="l" t="t" r="r" b="b"/>
              <a:pathLst>
                <a:path w="303072" h="144889" extrusionOk="0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4" name="Google Shape;3474;p37"/>
            <p:cNvSpPr/>
            <p:nvPr/>
          </p:nvSpPr>
          <p:spPr>
            <a:xfrm>
              <a:off x="2717232" y="4676188"/>
              <a:ext cx="307831" cy="173712"/>
            </a:xfrm>
            <a:custGeom>
              <a:avLst/>
              <a:gdLst/>
              <a:ahLst/>
              <a:cxnLst/>
              <a:rect l="l" t="t" r="r" b="b"/>
              <a:pathLst>
                <a:path w="307831" h="173712" extrusionOk="0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5" name="Google Shape;3475;p37"/>
            <p:cNvSpPr/>
            <p:nvPr/>
          </p:nvSpPr>
          <p:spPr>
            <a:xfrm>
              <a:off x="2722045" y="4705011"/>
              <a:ext cx="303068" cy="144889"/>
            </a:xfrm>
            <a:custGeom>
              <a:avLst/>
              <a:gdLst/>
              <a:ahLst/>
              <a:cxnLst/>
              <a:rect l="l" t="t" r="r" b="b"/>
              <a:pathLst>
                <a:path w="303068" h="144889" extrusionOk="0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6" name="Google Shape;3476;p37"/>
            <p:cNvSpPr/>
            <p:nvPr/>
          </p:nvSpPr>
          <p:spPr>
            <a:xfrm>
              <a:off x="2717265" y="3551725"/>
              <a:ext cx="450461" cy="1274557"/>
            </a:xfrm>
            <a:custGeom>
              <a:avLst/>
              <a:gdLst/>
              <a:ahLst/>
              <a:cxnLst/>
              <a:rect l="l" t="t" r="r" b="b"/>
              <a:pathLst>
                <a:path w="450461" h="1274557" extrusionOk="0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7" name="Google Shape;3477;p37"/>
            <p:cNvSpPr/>
            <p:nvPr/>
          </p:nvSpPr>
          <p:spPr>
            <a:xfrm>
              <a:off x="2775050" y="2505974"/>
              <a:ext cx="327076" cy="524521"/>
            </a:xfrm>
            <a:custGeom>
              <a:avLst/>
              <a:gdLst/>
              <a:ahLst/>
              <a:cxnLst/>
              <a:rect l="l" t="t" r="r" b="b"/>
              <a:pathLst>
                <a:path w="327076" h="524521" extrusionOk="0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8" name="Google Shape;3478;p37"/>
            <p:cNvSpPr/>
            <p:nvPr/>
          </p:nvSpPr>
          <p:spPr>
            <a:xfrm>
              <a:off x="2667800" y="2877512"/>
              <a:ext cx="502799" cy="834581"/>
            </a:xfrm>
            <a:custGeom>
              <a:avLst/>
              <a:gdLst/>
              <a:ahLst/>
              <a:cxnLst/>
              <a:rect l="l" t="t" r="r" b="b"/>
              <a:pathLst>
                <a:path w="502799" h="834581" extrusionOk="0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9" name="Google Shape;3479;p37"/>
            <p:cNvSpPr/>
            <p:nvPr/>
          </p:nvSpPr>
          <p:spPr>
            <a:xfrm>
              <a:off x="3024379" y="2981457"/>
              <a:ext cx="633923" cy="498110"/>
            </a:xfrm>
            <a:custGeom>
              <a:avLst/>
              <a:gdLst/>
              <a:ahLst/>
              <a:cxnLst/>
              <a:rect l="l" t="t" r="r" b="b"/>
              <a:pathLst>
                <a:path w="633923" h="498110" extrusionOk="0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0" name="Google Shape;3480;p37"/>
            <p:cNvSpPr/>
            <p:nvPr/>
          </p:nvSpPr>
          <p:spPr>
            <a:xfrm>
              <a:off x="3001678" y="2971210"/>
              <a:ext cx="194366" cy="284908"/>
            </a:xfrm>
            <a:custGeom>
              <a:avLst/>
              <a:gdLst/>
              <a:ahLst/>
              <a:cxnLst/>
              <a:rect l="l" t="t" r="r" b="b"/>
              <a:pathLst>
                <a:path w="194366" h="284908" extrusionOk="0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1" name="Google Shape;3481;p37"/>
            <p:cNvSpPr/>
            <p:nvPr/>
          </p:nvSpPr>
          <p:spPr>
            <a:xfrm>
              <a:off x="2785215" y="2483249"/>
              <a:ext cx="317013" cy="350275"/>
            </a:xfrm>
            <a:custGeom>
              <a:avLst/>
              <a:gdLst/>
              <a:ahLst/>
              <a:cxnLst/>
              <a:rect l="l" t="t" r="r" b="b"/>
              <a:pathLst>
                <a:path w="317013" h="350275" extrusionOk="0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2" name="Google Shape;3482;p37"/>
            <p:cNvSpPr/>
            <p:nvPr/>
          </p:nvSpPr>
          <p:spPr>
            <a:xfrm>
              <a:off x="3466812" y="3201065"/>
              <a:ext cx="95905" cy="84340"/>
            </a:xfrm>
            <a:custGeom>
              <a:avLst/>
              <a:gdLst/>
              <a:ahLst/>
              <a:cxnLst/>
              <a:rect l="l" t="t" r="r" b="b"/>
              <a:pathLst>
                <a:path w="95905" h="84340" extrusionOk="0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83" name="Google Shape;3483;p37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3484" name="Google Shape;3484;p37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820" extrusionOk="0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5" name="Google Shape;3485;p37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6572" extrusionOk="0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6" name="Google Shape;3486;p37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avLst/>
                <a:gdLst/>
                <a:ahLst/>
                <a:cxnLst/>
                <a:rect l="l" t="t" r="r" b="b"/>
                <a:pathLst>
                  <a:path w="6081" h="6286" extrusionOk="0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7" name="Google Shape;3487;p37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68" extrusionOk="0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8" name="Google Shape;3488;p37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9" name="Google Shape;3489;p37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0" name="Google Shape;3490;p37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1" name="Google Shape;3491;p37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2" name="Google Shape;3492;p37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3" name="Google Shape;3493;p37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4" name="Google Shape;3494;p37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6" extrusionOk="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5" name="Google Shape;3495;p37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676" extrusionOk="0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6" name="Google Shape;3496;p37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avLst/>
                <a:gdLst/>
                <a:ahLst/>
                <a:cxnLst/>
                <a:rect l="l" t="t" r="r" b="b"/>
                <a:pathLst>
                  <a:path w="11593" h="8583" extrusionOk="0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7" name="Google Shape;3497;p37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avLst/>
                <a:gdLst/>
                <a:ahLst/>
                <a:cxnLst/>
                <a:rect l="l" t="t" r="r" b="b"/>
                <a:pathLst>
                  <a:path w="10739" h="7715" extrusionOk="0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8" name="Google Shape;3498;p37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avLst/>
                <a:gdLst/>
                <a:ahLst/>
                <a:cxnLst/>
                <a:rect l="l" t="t" r="r" b="b"/>
                <a:pathLst>
                  <a:path w="10738" h="7810" extrusionOk="0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9" name="Google Shape;3499;p37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avLst/>
                <a:gdLst/>
                <a:ahLst/>
                <a:cxnLst/>
                <a:rect l="l" t="t" r="r" b="b"/>
                <a:pathLst>
                  <a:path w="275954" h="159785" extrusionOk="0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0" name="Google Shape;3500;p3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1" name="Google Shape;3501;p37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avLst/>
                <a:gdLst/>
                <a:ahLst/>
                <a:cxnLst/>
                <a:rect l="l" t="t" r="r" b="b"/>
                <a:pathLst>
                  <a:path w="256564" h="148399" extrusionOk="0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2" name="Google Shape;3502;p37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avLst/>
                <a:gdLst/>
                <a:ahLst/>
                <a:cxnLst/>
                <a:rect l="l" t="t" r="r" b="b"/>
                <a:pathLst>
                  <a:path w="6461" h="3619" extrusionOk="0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3" name="Google Shape;3503;p37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547" extrusionOk="0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04" name="Google Shape;3504;p37"/>
            <p:cNvSpPr/>
            <p:nvPr/>
          </p:nvSpPr>
          <p:spPr>
            <a:xfrm>
              <a:off x="3497758" y="3222825"/>
              <a:ext cx="163253" cy="135636"/>
            </a:xfrm>
            <a:custGeom>
              <a:avLst/>
              <a:gdLst/>
              <a:ahLst/>
              <a:cxnLst/>
              <a:rect l="l" t="t" r="r" b="b"/>
              <a:pathLst>
                <a:path w="163253" h="135636" extrusionOk="0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5" name="Google Shape;3505;p37"/>
            <p:cNvSpPr/>
            <p:nvPr/>
          </p:nvSpPr>
          <p:spPr>
            <a:xfrm>
              <a:off x="6274476" y="1508477"/>
              <a:ext cx="336298" cy="520294"/>
            </a:xfrm>
            <a:custGeom>
              <a:avLst/>
              <a:gdLst/>
              <a:ahLst/>
              <a:cxnLst/>
              <a:rect l="l" t="t" r="r" b="b"/>
              <a:pathLst>
                <a:path w="336298" h="520294" extrusionOk="0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6" name="Google Shape;3506;p37"/>
            <p:cNvSpPr/>
            <p:nvPr/>
          </p:nvSpPr>
          <p:spPr>
            <a:xfrm>
              <a:off x="6256990" y="1535134"/>
              <a:ext cx="307985" cy="495867"/>
            </a:xfrm>
            <a:custGeom>
              <a:avLst/>
              <a:gdLst/>
              <a:ahLst/>
              <a:cxnLst/>
              <a:rect l="l" t="t" r="r" b="b"/>
              <a:pathLst>
                <a:path w="307985" h="495867" extrusionOk="0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7" name="Google Shape;3507;p37"/>
            <p:cNvSpPr/>
            <p:nvPr/>
          </p:nvSpPr>
          <p:spPr>
            <a:xfrm>
              <a:off x="6322845" y="1634489"/>
              <a:ext cx="176087" cy="297735"/>
            </a:xfrm>
            <a:custGeom>
              <a:avLst/>
              <a:gdLst/>
              <a:ahLst/>
              <a:cxnLst/>
              <a:rect l="l" t="t" r="r" b="b"/>
              <a:pathLst>
                <a:path w="176087" h="297735" extrusionOk="0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8" name="Google Shape;3508;p37"/>
            <p:cNvSpPr/>
            <p:nvPr/>
          </p:nvSpPr>
          <p:spPr>
            <a:xfrm>
              <a:off x="3417840" y="830009"/>
              <a:ext cx="336307" cy="520393"/>
            </a:xfrm>
            <a:custGeom>
              <a:avLst/>
              <a:gdLst/>
              <a:ahLst/>
              <a:cxnLst/>
              <a:rect l="l" t="t" r="r" b="b"/>
              <a:pathLst>
                <a:path w="336307" h="520393" extrusionOk="0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9" name="Google Shape;3509;p37"/>
            <p:cNvSpPr/>
            <p:nvPr/>
          </p:nvSpPr>
          <p:spPr>
            <a:xfrm>
              <a:off x="3400355" y="856397"/>
              <a:ext cx="307985" cy="495973"/>
            </a:xfrm>
            <a:custGeom>
              <a:avLst/>
              <a:gdLst/>
              <a:ahLst/>
              <a:cxnLst/>
              <a:rect l="l" t="t" r="r" b="b"/>
              <a:pathLst>
                <a:path w="307985" h="495973" extrusionOk="0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0" name="Google Shape;3510;p37"/>
            <p:cNvSpPr/>
            <p:nvPr/>
          </p:nvSpPr>
          <p:spPr>
            <a:xfrm>
              <a:off x="3456326" y="989404"/>
              <a:ext cx="196042" cy="250697"/>
            </a:xfrm>
            <a:custGeom>
              <a:avLst/>
              <a:gdLst/>
              <a:ahLst/>
              <a:cxnLst/>
              <a:rect l="l" t="t" r="r" b="b"/>
              <a:pathLst>
                <a:path w="196042" h="250697" extrusionOk="0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11" name="Google Shape;3511;p37"/>
          <p:cNvSpPr txBox="1">
            <a:spLocks noGrp="1"/>
          </p:cNvSpPr>
          <p:nvPr>
            <p:ph type="title"/>
          </p:nvPr>
        </p:nvSpPr>
        <p:spPr>
          <a:xfrm>
            <a:off x="381000" y="624650"/>
            <a:ext cx="1562100" cy="46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Extra resources</a:t>
            </a:r>
            <a:endParaRPr sz="2400"/>
          </a:p>
        </p:txBody>
      </p:sp>
      <p:sp>
        <p:nvSpPr>
          <p:cNvPr id="3512" name="Google Shape;3512;p37"/>
          <p:cNvSpPr txBox="1"/>
          <p:nvPr/>
        </p:nvSpPr>
        <p:spPr>
          <a:xfrm>
            <a:off x="381000" y="1466850"/>
            <a:ext cx="1782600" cy="30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Illustrations created by </a:t>
            </a:r>
            <a:r>
              <a:rPr lang="en" sz="12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Sergei Tikhonov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Free illustrations published under the MIT License. You can use them for personal and commercial projects, without the need to include attribution.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4"/>
              </a:rPr>
              <a:t>See license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7" name="Google Shape;3517;p3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3518" name="Google Shape;3518;p38"/>
          <p:cNvGrpSpPr/>
          <p:nvPr/>
        </p:nvGrpSpPr>
        <p:grpSpPr>
          <a:xfrm>
            <a:off x="2824328" y="371579"/>
            <a:ext cx="1459675" cy="1782539"/>
            <a:chOff x="2473900" y="225896"/>
            <a:chExt cx="3899746" cy="4762328"/>
          </a:xfrm>
        </p:grpSpPr>
        <p:sp>
          <p:nvSpPr>
            <p:cNvPr id="3519" name="Google Shape;3519;p38"/>
            <p:cNvSpPr/>
            <p:nvPr/>
          </p:nvSpPr>
          <p:spPr>
            <a:xfrm>
              <a:off x="3961606" y="3558431"/>
              <a:ext cx="1029717" cy="605511"/>
            </a:xfrm>
            <a:custGeom>
              <a:avLst/>
              <a:gdLst/>
              <a:ahLst/>
              <a:cxnLst/>
              <a:rect l="l" t="t" r="r" b="b"/>
              <a:pathLst>
                <a:path w="1029717" h="605511" extrusionOk="0">
                  <a:moveTo>
                    <a:pt x="850397" y="593403"/>
                  </a:moveTo>
                  <a:lnTo>
                    <a:pt x="15367" y="111819"/>
                  </a:lnTo>
                  <a:cubicBezTo>
                    <a:pt x="618" y="103218"/>
                    <a:pt x="-4384" y="84273"/>
                    <a:pt x="4193" y="69490"/>
                  </a:cubicBezTo>
                  <a:cubicBezTo>
                    <a:pt x="7132" y="64442"/>
                    <a:pt x="11430" y="60327"/>
                    <a:pt x="16603" y="57622"/>
                  </a:cubicBezTo>
                  <a:lnTo>
                    <a:pt x="121683" y="3425"/>
                  </a:lnTo>
                  <a:cubicBezTo>
                    <a:pt x="130993" y="-1366"/>
                    <a:pt x="142081" y="-1118"/>
                    <a:pt x="151163" y="4092"/>
                  </a:cubicBezTo>
                  <a:lnTo>
                    <a:pt x="1014246" y="501868"/>
                  </a:lnTo>
                  <a:cubicBezTo>
                    <a:pt x="1029005" y="510355"/>
                    <a:pt x="1034092" y="529214"/>
                    <a:pt x="1025619" y="543997"/>
                  </a:cubicBezTo>
                  <a:cubicBezTo>
                    <a:pt x="1022662" y="549150"/>
                    <a:pt x="1018287" y="553341"/>
                    <a:pt x="1013010" y="556065"/>
                  </a:cubicBezTo>
                  <a:lnTo>
                    <a:pt x="936934" y="595404"/>
                  </a:lnTo>
                  <a:cubicBezTo>
                    <a:pt x="909632" y="609558"/>
                    <a:pt x="877014" y="608805"/>
                    <a:pt x="850397" y="593403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0" name="Google Shape;3520;p38"/>
            <p:cNvSpPr/>
            <p:nvPr/>
          </p:nvSpPr>
          <p:spPr>
            <a:xfrm>
              <a:off x="4042969" y="1357120"/>
              <a:ext cx="929840" cy="2717164"/>
            </a:xfrm>
            <a:custGeom>
              <a:avLst/>
              <a:gdLst/>
              <a:ahLst/>
              <a:cxnLst/>
              <a:rect l="l" t="t" r="r" b="b"/>
              <a:pathLst>
                <a:path w="929840" h="2717164" extrusionOk="0">
                  <a:moveTo>
                    <a:pt x="820195" y="2704036"/>
                  </a:moveTo>
                  <a:lnTo>
                    <a:pt x="108694" y="2292556"/>
                  </a:lnTo>
                  <a:cubicBezTo>
                    <a:pt x="48403" y="2257695"/>
                    <a:pt x="0" y="2164254"/>
                    <a:pt x="0" y="2083768"/>
                  </a:cubicBezTo>
                  <a:lnTo>
                    <a:pt x="0" y="95710"/>
                  </a:lnTo>
                  <a:cubicBezTo>
                    <a:pt x="0" y="15224"/>
                    <a:pt x="48879" y="-21733"/>
                    <a:pt x="109169" y="13128"/>
                  </a:cubicBezTo>
                  <a:lnTo>
                    <a:pt x="820671" y="424608"/>
                  </a:lnTo>
                  <a:cubicBezTo>
                    <a:pt x="880961" y="459470"/>
                    <a:pt x="929840" y="552910"/>
                    <a:pt x="929840" y="633396"/>
                  </a:cubicBezTo>
                  <a:lnTo>
                    <a:pt x="929840" y="2621454"/>
                  </a:lnTo>
                  <a:cubicBezTo>
                    <a:pt x="929365" y="2701941"/>
                    <a:pt x="880486" y="2738897"/>
                    <a:pt x="820195" y="2704036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1" name="Google Shape;3521;p38"/>
            <p:cNvSpPr/>
            <p:nvPr/>
          </p:nvSpPr>
          <p:spPr>
            <a:xfrm>
              <a:off x="4875432" y="3975622"/>
              <a:ext cx="56391" cy="121443"/>
            </a:xfrm>
            <a:custGeom>
              <a:avLst/>
              <a:gdLst/>
              <a:ahLst/>
              <a:cxnLst/>
              <a:rect l="l" t="t" r="r" b="b"/>
              <a:pathLst>
                <a:path w="56391" h="121443" extrusionOk="0">
                  <a:moveTo>
                    <a:pt x="0" y="121444"/>
                  </a:moveTo>
                  <a:lnTo>
                    <a:pt x="56391" y="92869"/>
                  </a:lnTo>
                  <a:lnTo>
                    <a:pt x="2282" y="0"/>
                  </a:lnTo>
                  <a:lnTo>
                    <a:pt x="0" y="12144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2" name="Google Shape;3522;p38"/>
            <p:cNvSpPr/>
            <p:nvPr/>
          </p:nvSpPr>
          <p:spPr>
            <a:xfrm>
              <a:off x="4031462" y="1362819"/>
              <a:ext cx="51922" cy="76581"/>
            </a:xfrm>
            <a:custGeom>
              <a:avLst/>
              <a:gdLst/>
              <a:ahLst/>
              <a:cxnLst/>
              <a:rect l="l" t="t" r="r" b="b"/>
              <a:pathLst>
                <a:path w="51922" h="76581" extrusionOk="0">
                  <a:moveTo>
                    <a:pt x="0" y="27242"/>
                  </a:moveTo>
                  <a:lnTo>
                    <a:pt x="51922" y="0"/>
                  </a:lnTo>
                  <a:lnTo>
                    <a:pt x="41461" y="76581"/>
                  </a:lnTo>
                  <a:lnTo>
                    <a:pt x="0" y="272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3" name="Google Shape;3523;p38"/>
            <p:cNvSpPr/>
            <p:nvPr/>
          </p:nvSpPr>
          <p:spPr>
            <a:xfrm>
              <a:off x="3997133" y="1379805"/>
              <a:ext cx="929842" cy="2717228"/>
            </a:xfrm>
            <a:custGeom>
              <a:avLst/>
              <a:gdLst/>
              <a:ahLst/>
              <a:cxnLst/>
              <a:rect l="l" t="t" r="r" b="b"/>
              <a:pathLst>
                <a:path w="929842" h="2717228" extrusionOk="0">
                  <a:moveTo>
                    <a:pt x="820671" y="2704116"/>
                  </a:moveTo>
                  <a:lnTo>
                    <a:pt x="109169" y="2292636"/>
                  </a:lnTo>
                  <a:cubicBezTo>
                    <a:pt x="48879" y="2257774"/>
                    <a:pt x="0" y="2164239"/>
                    <a:pt x="0" y="2083752"/>
                  </a:cubicBezTo>
                  <a:lnTo>
                    <a:pt x="0" y="95790"/>
                  </a:lnTo>
                  <a:cubicBezTo>
                    <a:pt x="0" y="15303"/>
                    <a:pt x="48879" y="-21749"/>
                    <a:pt x="109169" y="13113"/>
                  </a:cubicBezTo>
                  <a:lnTo>
                    <a:pt x="820671" y="424593"/>
                  </a:lnTo>
                  <a:cubicBezTo>
                    <a:pt x="880961" y="459454"/>
                    <a:pt x="929840" y="552990"/>
                    <a:pt x="929840" y="633476"/>
                  </a:cubicBezTo>
                  <a:lnTo>
                    <a:pt x="929840" y="2621439"/>
                  </a:lnTo>
                  <a:cubicBezTo>
                    <a:pt x="930221" y="2701925"/>
                    <a:pt x="880961" y="2738977"/>
                    <a:pt x="820671" y="270411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4" name="Google Shape;3524;p38"/>
            <p:cNvSpPr/>
            <p:nvPr/>
          </p:nvSpPr>
          <p:spPr>
            <a:xfrm>
              <a:off x="3989621" y="1384880"/>
              <a:ext cx="929745" cy="2717215"/>
            </a:xfrm>
            <a:custGeom>
              <a:avLst/>
              <a:gdLst/>
              <a:ahLst/>
              <a:cxnLst/>
              <a:rect l="l" t="t" r="r" b="b"/>
              <a:pathLst>
                <a:path w="929745" h="2717215" extrusionOk="0">
                  <a:moveTo>
                    <a:pt x="929745" y="633449"/>
                  </a:moveTo>
                  <a:lnTo>
                    <a:pt x="929745" y="2621412"/>
                  </a:lnTo>
                  <a:cubicBezTo>
                    <a:pt x="929745" y="2701994"/>
                    <a:pt x="880961" y="2738951"/>
                    <a:pt x="820671" y="2704089"/>
                  </a:cubicBezTo>
                  <a:lnTo>
                    <a:pt x="541567" y="2542736"/>
                  </a:lnTo>
                  <a:lnTo>
                    <a:pt x="454840" y="2492539"/>
                  </a:lnTo>
                  <a:lnTo>
                    <a:pt x="109074" y="2292514"/>
                  </a:lnTo>
                  <a:cubicBezTo>
                    <a:pt x="48784" y="2257653"/>
                    <a:pt x="0" y="2164212"/>
                    <a:pt x="0" y="2083631"/>
                  </a:cubicBezTo>
                  <a:lnTo>
                    <a:pt x="0" y="95763"/>
                  </a:lnTo>
                  <a:cubicBezTo>
                    <a:pt x="0" y="15182"/>
                    <a:pt x="48784" y="-21680"/>
                    <a:pt x="109074" y="13086"/>
                  </a:cubicBezTo>
                  <a:lnTo>
                    <a:pt x="820671" y="424566"/>
                  </a:lnTo>
                  <a:cubicBezTo>
                    <a:pt x="880676" y="459428"/>
                    <a:pt x="929745" y="552868"/>
                    <a:pt x="929745" y="6334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5" name="Google Shape;3525;p38"/>
            <p:cNvSpPr/>
            <p:nvPr/>
          </p:nvSpPr>
          <p:spPr>
            <a:xfrm>
              <a:off x="4041162" y="1465160"/>
              <a:ext cx="826947" cy="2523815"/>
            </a:xfrm>
            <a:custGeom>
              <a:avLst/>
              <a:gdLst/>
              <a:ahLst/>
              <a:cxnLst/>
              <a:rect l="l" t="t" r="r" b="b"/>
              <a:pathLst>
                <a:path w="826947" h="2523815" extrusionOk="0">
                  <a:moveTo>
                    <a:pt x="826947" y="532977"/>
                  </a:moveTo>
                  <a:lnTo>
                    <a:pt x="826947" y="2469219"/>
                  </a:lnTo>
                  <a:cubicBezTo>
                    <a:pt x="826947" y="2517987"/>
                    <a:pt x="792808" y="2537799"/>
                    <a:pt x="750871" y="2513319"/>
                  </a:cubicBezTo>
                  <a:lnTo>
                    <a:pt x="528444" y="2384732"/>
                  </a:lnTo>
                  <a:lnTo>
                    <a:pt x="508759" y="2373397"/>
                  </a:lnTo>
                  <a:lnTo>
                    <a:pt x="502197" y="2369492"/>
                  </a:lnTo>
                  <a:lnTo>
                    <a:pt x="453889" y="2341965"/>
                  </a:lnTo>
                  <a:lnTo>
                    <a:pt x="314670" y="2261669"/>
                  </a:lnTo>
                  <a:lnTo>
                    <a:pt x="314670" y="2261669"/>
                  </a:lnTo>
                  <a:lnTo>
                    <a:pt x="256947" y="2228332"/>
                  </a:lnTo>
                  <a:lnTo>
                    <a:pt x="233744" y="2214901"/>
                  </a:lnTo>
                  <a:lnTo>
                    <a:pt x="76076" y="2123747"/>
                  </a:lnTo>
                  <a:cubicBezTo>
                    <a:pt x="33949" y="2099363"/>
                    <a:pt x="0" y="2040022"/>
                    <a:pt x="0" y="1991159"/>
                  </a:cubicBezTo>
                  <a:lnTo>
                    <a:pt x="0" y="54631"/>
                  </a:lnTo>
                  <a:cubicBezTo>
                    <a:pt x="0" y="5863"/>
                    <a:pt x="34139" y="-13949"/>
                    <a:pt x="76076" y="10435"/>
                  </a:cubicBezTo>
                  <a:lnTo>
                    <a:pt x="353659" y="171122"/>
                  </a:lnTo>
                  <a:lnTo>
                    <a:pt x="353659" y="171884"/>
                  </a:lnTo>
                  <a:cubicBezTo>
                    <a:pt x="355979" y="213822"/>
                    <a:pt x="378127" y="252141"/>
                    <a:pt x="413283" y="275040"/>
                  </a:cubicBezTo>
                  <a:cubicBezTo>
                    <a:pt x="446186" y="294090"/>
                    <a:pt x="472813" y="278564"/>
                    <a:pt x="472813" y="240654"/>
                  </a:cubicBezTo>
                  <a:cubicBezTo>
                    <a:pt x="472813" y="240654"/>
                    <a:pt x="472813" y="240083"/>
                    <a:pt x="472813" y="239797"/>
                  </a:cubicBezTo>
                  <a:lnTo>
                    <a:pt x="750681" y="400484"/>
                  </a:lnTo>
                  <a:cubicBezTo>
                    <a:pt x="792808" y="424868"/>
                    <a:pt x="826947" y="484590"/>
                    <a:pt x="826947" y="5329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6" name="Google Shape;3526;p38"/>
            <p:cNvSpPr/>
            <p:nvPr/>
          </p:nvSpPr>
          <p:spPr>
            <a:xfrm rot="-1790023">
              <a:off x="4443891" y="1666407"/>
              <a:ext cx="37024" cy="64039"/>
            </a:xfrm>
            <a:custGeom>
              <a:avLst/>
              <a:gdLst/>
              <a:ahLst/>
              <a:cxnLst/>
              <a:rect l="l" t="t" r="r" b="b"/>
              <a:pathLst>
                <a:path w="37023" h="64037" extrusionOk="0">
                  <a:moveTo>
                    <a:pt x="37025" y="32019"/>
                  </a:moveTo>
                  <a:cubicBezTo>
                    <a:pt x="37025" y="49703"/>
                    <a:pt x="28737" y="64038"/>
                    <a:pt x="18513" y="64038"/>
                  </a:cubicBezTo>
                  <a:cubicBezTo>
                    <a:pt x="8289" y="64038"/>
                    <a:pt x="1" y="49703"/>
                    <a:pt x="1" y="32019"/>
                  </a:cubicBezTo>
                  <a:cubicBezTo>
                    <a:pt x="1" y="14336"/>
                    <a:pt x="8289" y="1"/>
                    <a:pt x="18513" y="1"/>
                  </a:cubicBezTo>
                  <a:cubicBezTo>
                    <a:pt x="28737" y="1"/>
                    <a:pt x="37025" y="14336"/>
                    <a:pt x="37025" y="3201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7" name="Google Shape;3527;p38"/>
            <p:cNvSpPr/>
            <p:nvPr/>
          </p:nvSpPr>
          <p:spPr>
            <a:xfrm>
              <a:off x="4445031" y="1680263"/>
              <a:ext cx="19019" cy="24476"/>
            </a:xfrm>
            <a:custGeom>
              <a:avLst/>
              <a:gdLst/>
              <a:ahLst/>
              <a:cxnLst/>
              <a:rect l="l" t="t" r="r" b="b"/>
              <a:pathLst>
                <a:path w="19019" h="24476" extrusionOk="0">
                  <a:moveTo>
                    <a:pt x="9510" y="23170"/>
                  </a:moveTo>
                  <a:cubicBezTo>
                    <a:pt x="3927" y="19532"/>
                    <a:pt x="399" y="13445"/>
                    <a:pt x="0" y="6787"/>
                  </a:cubicBezTo>
                  <a:cubicBezTo>
                    <a:pt x="0" y="691"/>
                    <a:pt x="4279" y="-1690"/>
                    <a:pt x="9510" y="1263"/>
                  </a:cubicBezTo>
                  <a:cubicBezTo>
                    <a:pt x="15130" y="4911"/>
                    <a:pt x="18667" y="11035"/>
                    <a:pt x="19019" y="17741"/>
                  </a:cubicBezTo>
                  <a:cubicBezTo>
                    <a:pt x="18924" y="23742"/>
                    <a:pt x="14740" y="26218"/>
                    <a:pt x="9510" y="2317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8" name="Google Shape;3528;p38"/>
            <p:cNvSpPr/>
            <p:nvPr/>
          </p:nvSpPr>
          <p:spPr>
            <a:xfrm>
              <a:off x="4937719" y="2165784"/>
              <a:ext cx="21015" cy="115427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2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1"/>
                  </a:cubicBezTo>
                  <a:lnTo>
                    <a:pt x="21016" y="94004"/>
                  </a:lnTo>
                  <a:cubicBezTo>
                    <a:pt x="20930" y="101986"/>
                    <a:pt x="17041" y="109453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9" name="Google Shape;3529;p38"/>
            <p:cNvSpPr/>
            <p:nvPr/>
          </p:nvSpPr>
          <p:spPr>
            <a:xfrm>
              <a:off x="4937719" y="2304659"/>
              <a:ext cx="21015" cy="115427"/>
            </a:xfrm>
            <a:custGeom>
              <a:avLst/>
              <a:gdLst/>
              <a:ahLst/>
              <a:cxnLst/>
              <a:rect l="l" t="t" r="r" b="b"/>
              <a:pathLst>
                <a:path w="21015" h="115427" extrusionOk="0">
                  <a:moveTo>
                    <a:pt x="10556" y="114102"/>
                  </a:moveTo>
                  <a:lnTo>
                    <a:pt x="10556" y="114102"/>
                  </a:lnTo>
                  <a:cubicBezTo>
                    <a:pt x="4755" y="117531"/>
                    <a:pt x="0" y="114102"/>
                    <a:pt x="0" y="106196"/>
                  </a:cubicBezTo>
                  <a:lnTo>
                    <a:pt x="0" y="21423"/>
                  </a:lnTo>
                  <a:cubicBezTo>
                    <a:pt x="124" y="13423"/>
                    <a:pt x="4042" y="5964"/>
                    <a:pt x="10556" y="1326"/>
                  </a:cubicBezTo>
                  <a:lnTo>
                    <a:pt x="10556" y="1326"/>
                  </a:lnTo>
                  <a:cubicBezTo>
                    <a:pt x="16356" y="-2103"/>
                    <a:pt x="21016" y="1326"/>
                    <a:pt x="21016" y="9232"/>
                  </a:cubicBezTo>
                  <a:lnTo>
                    <a:pt x="21016" y="94004"/>
                  </a:lnTo>
                  <a:cubicBezTo>
                    <a:pt x="20930" y="101986"/>
                    <a:pt x="17041" y="109454"/>
                    <a:pt x="10556" y="114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0" name="Google Shape;3530;p38"/>
            <p:cNvSpPr/>
            <p:nvPr/>
          </p:nvSpPr>
          <p:spPr>
            <a:xfrm>
              <a:off x="4126748" y="1626823"/>
              <a:ext cx="636661" cy="579135"/>
            </a:xfrm>
            <a:custGeom>
              <a:avLst/>
              <a:gdLst/>
              <a:ahLst/>
              <a:cxnLst/>
              <a:rect l="l" t="t" r="r" b="b"/>
              <a:pathLst>
                <a:path w="636661" h="579135" extrusionOk="0">
                  <a:moveTo>
                    <a:pt x="607277" y="575624"/>
                  </a:moveTo>
                  <a:lnTo>
                    <a:pt x="29384" y="241392"/>
                  </a:lnTo>
                  <a:cubicBezTo>
                    <a:pt x="11231" y="228400"/>
                    <a:pt x="323" y="207540"/>
                    <a:pt x="0" y="185195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607277" y="337690"/>
                  </a:lnTo>
                  <a:cubicBezTo>
                    <a:pt x="625403" y="350749"/>
                    <a:pt x="636301" y="371618"/>
                    <a:pt x="636662" y="393983"/>
                  </a:cubicBezTo>
                  <a:lnTo>
                    <a:pt x="636662" y="553336"/>
                  </a:lnTo>
                  <a:cubicBezTo>
                    <a:pt x="636662" y="575053"/>
                    <a:pt x="623444" y="584959"/>
                    <a:pt x="607277" y="57562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1" name="Google Shape;3531;p38"/>
            <p:cNvSpPr/>
            <p:nvPr/>
          </p:nvSpPr>
          <p:spPr>
            <a:xfrm>
              <a:off x="4126748" y="1794587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2" name="Google Shape;3532;p38"/>
            <p:cNvSpPr/>
            <p:nvPr/>
          </p:nvSpPr>
          <p:spPr>
            <a:xfrm>
              <a:off x="4244285" y="1743629"/>
              <a:ext cx="435820" cy="297370"/>
            </a:xfrm>
            <a:custGeom>
              <a:avLst/>
              <a:gdLst/>
              <a:ahLst/>
              <a:cxnLst/>
              <a:rect l="l" t="t" r="r" b="b"/>
              <a:pathLst>
                <a:path w="435820" h="297370" extrusionOk="0">
                  <a:moveTo>
                    <a:pt x="435821" y="297371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435821" y="252032"/>
                  </a:lnTo>
                  <a:lnTo>
                    <a:pt x="435821" y="297371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3" name="Google Shape;3533;p38"/>
            <p:cNvSpPr/>
            <p:nvPr/>
          </p:nvSpPr>
          <p:spPr>
            <a:xfrm>
              <a:off x="4244285" y="1811637"/>
              <a:ext cx="215485" cy="169925"/>
            </a:xfrm>
            <a:custGeom>
              <a:avLst/>
              <a:gdLst/>
              <a:ahLst/>
              <a:cxnLst/>
              <a:rect l="l" t="t" r="r" b="b"/>
              <a:pathLst>
                <a:path w="215485" h="169925" extrusionOk="0">
                  <a:moveTo>
                    <a:pt x="215486" y="169926"/>
                  </a:moveTo>
                  <a:lnTo>
                    <a:pt x="0" y="45244"/>
                  </a:lnTo>
                  <a:lnTo>
                    <a:pt x="0" y="0"/>
                  </a:lnTo>
                  <a:lnTo>
                    <a:pt x="215486" y="124587"/>
                  </a:lnTo>
                  <a:lnTo>
                    <a:pt x="215486" y="169926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4" name="Google Shape;3534;p38"/>
            <p:cNvSpPr/>
            <p:nvPr/>
          </p:nvSpPr>
          <p:spPr>
            <a:xfrm>
              <a:off x="4126748" y="2516077"/>
              <a:ext cx="479945" cy="412011"/>
            </a:xfrm>
            <a:custGeom>
              <a:avLst/>
              <a:gdLst/>
              <a:ahLst/>
              <a:cxnLst/>
              <a:rect l="l" t="t" r="r" b="b"/>
              <a:pathLst>
                <a:path w="479945" h="412011" extrusionOk="0">
                  <a:moveTo>
                    <a:pt x="450561" y="408461"/>
                  </a:moveTo>
                  <a:lnTo>
                    <a:pt x="29384" y="164906"/>
                  </a:lnTo>
                  <a:cubicBezTo>
                    <a:pt x="11231" y="151914"/>
                    <a:pt x="323" y="131054"/>
                    <a:pt x="0" y="108709"/>
                  </a:cubicBezTo>
                  <a:lnTo>
                    <a:pt x="0" y="25746"/>
                  </a:lnTo>
                  <a:cubicBezTo>
                    <a:pt x="0" y="4124"/>
                    <a:pt x="13123" y="-5877"/>
                    <a:pt x="29384" y="3553"/>
                  </a:cubicBezTo>
                  <a:lnTo>
                    <a:pt x="450561" y="247107"/>
                  </a:lnTo>
                  <a:cubicBezTo>
                    <a:pt x="468686" y="260128"/>
                    <a:pt x="479584" y="280968"/>
                    <a:pt x="479945" y="303304"/>
                  </a:cubicBezTo>
                  <a:lnTo>
                    <a:pt x="479945" y="386172"/>
                  </a:lnTo>
                  <a:cubicBezTo>
                    <a:pt x="479945" y="407889"/>
                    <a:pt x="466727" y="417890"/>
                    <a:pt x="450561" y="408461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5" name="Google Shape;3535;p38"/>
            <p:cNvSpPr/>
            <p:nvPr/>
          </p:nvSpPr>
          <p:spPr>
            <a:xfrm>
              <a:off x="4126748" y="2604593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0" y="0"/>
                  </a:moveTo>
                  <a:lnTo>
                    <a:pt x="0" y="147256"/>
                  </a:lnTo>
                  <a:lnTo>
                    <a:pt x="81592" y="103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6" name="Google Shape;3536;p38"/>
            <p:cNvSpPr/>
            <p:nvPr/>
          </p:nvSpPr>
          <p:spPr>
            <a:xfrm>
              <a:off x="4215377" y="2616119"/>
              <a:ext cx="328553" cy="235362"/>
            </a:xfrm>
            <a:custGeom>
              <a:avLst/>
              <a:gdLst/>
              <a:ahLst/>
              <a:cxnLst/>
              <a:rect l="l" t="t" r="r" b="b"/>
              <a:pathLst>
                <a:path w="328553" h="235362" extrusionOk="0">
                  <a:moveTo>
                    <a:pt x="328554" y="235363"/>
                  </a:moveTo>
                  <a:lnTo>
                    <a:pt x="0" y="45339"/>
                  </a:lnTo>
                  <a:lnTo>
                    <a:pt x="0" y="0"/>
                  </a:lnTo>
                  <a:lnTo>
                    <a:pt x="328554" y="190024"/>
                  </a:lnTo>
                  <a:lnTo>
                    <a:pt x="328554" y="235363"/>
                  </a:ln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7" name="Google Shape;3537;p38"/>
            <p:cNvSpPr/>
            <p:nvPr/>
          </p:nvSpPr>
          <p:spPr>
            <a:xfrm>
              <a:off x="4331202" y="2188583"/>
              <a:ext cx="432207" cy="461037"/>
            </a:xfrm>
            <a:custGeom>
              <a:avLst/>
              <a:gdLst/>
              <a:ahLst/>
              <a:cxnLst/>
              <a:rect l="l" t="t" r="r" b="b"/>
              <a:pathLst>
                <a:path w="432207" h="461037" extrusionOk="0">
                  <a:moveTo>
                    <a:pt x="29384" y="241512"/>
                  </a:moveTo>
                  <a:lnTo>
                    <a:pt x="402823" y="457444"/>
                  </a:lnTo>
                  <a:cubicBezTo>
                    <a:pt x="418989" y="466969"/>
                    <a:pt x="432207" y="456873"/>
                    <a:pt x="432207" y="435251"/>
                  </a:cubicBezTo>
                  <a:lnTo>
                    <a:pt x="432207" y="275517"/>
                  </a:lnTo>
                  <a:cubicBezTo>
                    <a:pt x="431856" y="253180"/>
                    <a:pt x="420958" y="232330"/>
                    <a:pt x="402823" y="219319"/>
                  </a:cubicBezTo>
                  <a:lnTo>
                    <a:pt x="29384" y="3578"/>
                  </a:lnTo>
                  <a:cubicBezTo>
                    <a:pt x="13123" y="-5947"/>
                    <a:pt x="0" y="4245"/>
                    <a:pt x="0" y="25866"/>
                  </a:cubicBezTo>
                  <a:lnTo>
                    <a:pt x="0" y="185315"/>
                  </a:lnTo>
                  <a:cubicBezTo>
                    <a:pt x="352" y="207651"/>
                    <a:pt x="11250" y="228501"/>
                    <a:pt x="29384" y="24151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8" name="Google Shape;3538;p38"/>
            <p:cNvSpPr/>
            <p:nvPr/>
          </p:nvSpPr>
          <p:spPr>
            <a:xfrm>
              <a:off x="4681723" y="2606403"/>
              <a:ext cx="81686" cy="147256"/>
            </a:xfrm>
            <a:custGeom>
              <a:avLst/>
              <a:gdLst/>
              <a:ahLst/>
              <a:cxnLst/>
              <a:rect l="l" t="t" r="r" b="b"/>
              <a:pathLst>
                <a:path w="81686" h="147256" extrusionOk="0">
                  <a:moveTo>
                    <a:pt x="81687" y="0"/>
                  </a:moveTo>
                  <a:lnTo>
                    <a:pt x="81687" y="147256"/>
                  </a:lnTo>
                  <a:lnTo>
                    <a:pt x="0" y="9430"/>
                  </a:lnTo>
                  <a:lnTo>
                    <a:pt x="81687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9" name="Google Shape;3539;p38"/>
            <p:cNvSpPr/>
            <p:nvPr/>
          </p:nvSpPr>
          <p:spPr>
            <a:xfrm>
              <a:off x="4408324" y="2282172"/>
              <a:ext cx="246676" cy="187928"/>
            </a:xfrm>
            <a:custGeom>
              <a:avLst/>
              <a:gdLst/>
              <a:ahLst/>
              <a:cxnLst/>
              <a:rect l="l" t="t" r="r" b="b"/>
              <a:pathLst>
                <a:path w="246676" h="187928" extrusionOk="0">
                  <a:moveTo>
                    <a:pt x="0" y="45244"/>
                  </a:moveTo>
                  <a:lnTo>
                    <a:pt x="246677" y="187928"/>
                  </a:lnTo>
                  <a:lnTo>
                    <a:pt x="246677" y="142589"/>
                  </a:lnTo>
                  <a:lnTo>
                    <a:pt x="0" y="0"/>
                  </a:lnTo>
                  <a:lnTo>
                    <a:pt x="0" y="452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0" name="Google Shape;3540;p38"/>
            <p:cNvSpPr/>
            <p:nvPr/>
          </p:nvSpPr>
          <p:spPr>
            <a:xfrm>
              <a:off x="4408324" y="2350085"/>
              <a:ext cx="132182" cy="121824"/>
            </a:xfrm>
            <a:custGeom>
              <a:avLst/>
              <a:gdLst/>
              <a:ahLst/>
              <a:cxnLst/>
              <a:rect l="l" t="t" r="r" b="b"/>
              <a:pathLst>
                <a:path w="132182" h="121824" extrusionOk="0">
                  <a:moveTo>
                    <a:pt x="0" y="45339"/>
                  </a:moveTo>
                  <a:lnTo>
                    <a:pt x="132182" y="121825"/>
                  </a:lnTo>
                  <a:lnTo>
                    <a:pt x="132182" y="76486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1" name="Google Shape;3541;p38"/>
            <p:cNvSpPr/>
            <p:nvPr/>
          </p:nvSpPr>
          <p:spPr>
            <a:xfrm>
              <a:off x="4126748" y="2914279"/>
              <a:ext cx="633238" cy="577349"/>
            </a:xfrm>
            <a:custGeom>
              <a:avLst/>
              <a:gdLst/>
              <a:ahLst/>
              <a:cxnLst/>
              <a:rect l="l" t="t" r="r" b="b"/>
              <a:pathLst>
                <a:path w="633238" h="577349" extrusionOk="0">
                  <a:moveTo>
                    <a:pt x="29384" y="241526"/>
                  </a:moveTo>
                  <a:lnTo>
                    <a:pt x="603854" y="573758"/>
                  </a:lnTo>
                  <a:cubicBezTo>
                    <a:pt x="620115" y="583283"/>
                    <a:pt x="633238" y="573187"/>
                    <a:pt x="633238" y="551470"/>
                  </a:cubicBezTo>
                  <a:lnTo>
                    <a:pt x="633238" y="392116"/>
                  </a:lnTo>
                  <a:cubicBezTo>
                    <a:pt x="632915" y="369742"/>
                    <a:pt x="622017" y="348854"/>
                    <a:pt x="603854" y="335823"/>
                  </a:cubicBezTo>
                  <a:lnTo>
                    <a:pt x="29384" y="3592"/>
                  </a:lnTo>
                  <a:cubicBezTo>
                    <a:pt x="13123" y="-5933"/>
                    <a:pt x="0" y="4163"/>
                    <a:pt x="0" y="25880"/>
                  </a:cubicBezTo>
                  <a:lnTo>
                    <a:pt x="0" y="185329"/>
                  </a:lnTo>
                  <a:cubicBezTo>
                    <a:pt x="352" y="207665"/>
                    <a:pt x="11250" y="228515"/>
                    <a:pt x="29384" y="24152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2" name="Google Shape;3542;p38"/>
            <p:cNvSpPr/>
            <p:nvPr/>
          </p:nvSpPr>
          <p:spPr>
            <a:xfrm>
              <a:off x="4678395" y="3448413"/>
              <a:ext cx="81591" cy="147256"/>
            </a:xfrm>
            <a:custGeom>
              <a:avLst/>
              <a:gdLst/>
              <a:ahLst/>
              <a:cxnLst/>
              <a:rect l="l" t="t" r="r" b="b"/>
              <a:pathLst>
                <a:path w="81591" h="147256" extrusionOk="0">
                  <a:moveTo>
                    <a:pt x="81591" y="0"/>
                  </a:moveTo>
                  <a:lnTo>
                    <a:pt x="81591" y="147256"/>
                  </a:lnTo>
                  <a:lnTo>
                    <a:pt x="0" y="9430"/>
                  </a:lnTo>
                  <a:lnTo>
                    <a:pt x="81591" y="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3" name="Google Shape;3543;p38"/>
            <p:cNvSpPr/>
            <p:nvPr/>
          </p:nvSpPr>
          <p:spPr>
            <a:xfrm>
              <a:off x="4214901" y="3014168"/>
              <a:ext cx="406436" cy="280416"/>
            </a:xfrm>
            <a:custGeom>
              <a:avLst/>
              <a:gdLst/>
              <a:ahLst/>
              <a:cxnLst/>
              <a:rect l="l" t="t" r="r" b="b"/>
              <a:pathLst>
                <a:path w="406436" h="280416" extrusionOk="0">
                  <a:moveTo>
                    <a:pt x="0" y="45339"/>
                  </a:moveTo>
                  <a:lnTo>
                    <a:pt x="406437" y="280416"/>
                  </a:lnTo>
                  <a:lnTo>
                    <a:pt x="406437" y="235077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4" name="Google Shape;3544;p38"/>
            <p:cNvSpPr/>
            <p:nvPr/>
          </p:nvSpPr>
          <p:spPr>
            <a:xfrm>
              <a:off x="4214901" y="3082177"/>
              <a:ext cx="378668" cy="264318"/>
            </a:xfrm>
            <a:custGeom>
              <a:avLst/>
              <a:gdLst/>
              <a:ahLst/>
              <a:cxnLst/>
              <a:rect l="l" t="t" r="r" b="b"/>
              <a:pathLst>
                <a:path w="378668" h="264318" extrusionOk="0">
                  <a:moveTo>
                    <a:pt x="0" y="45339"/>
                  </a:moveTo>
                  <a:lnTo>
                    <a:pt x="378669" y="264319"/>
                  </a:lnTo>
                  <a:lnTo>
                    <a:pt x="378669" y="218980"/>
                  </a:lnTo>
                  <a:lnTo>
                    <a:pt x="0" y="0"/>
                  </a:lnTo>
                  <a:lnTo>
                    <a:pt x="0" y="453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5" name="Google Shape;3545;p38"/>
            <p:cNvSpPr/>
            <p:nvPr/>
          </p:nvSpPr>
          <p:spPr>
            <a:xfrm>
              <a:off x="4121803" y="3338085"/>
              <a:ext cx="646456" cy="502188"/>
            </a:xfrm>
            <a:custGeom>
              <a:avLst/>
              <a:gdLst/>
              <a:ahLst/>
              <a:cxnLst/>
              <a:rect l="l" t="t" r="r" b="b"/>
              <a:pathLst>
                <a:path w="646456" h="502188" extrusionOk="0">
                  <a:moveTo>
                    <a:pt x="612222" y="497615"/>
                  </a:moveTo>
                  <a:lnTo>
                    <a:pt x="34329" y="163287"/>
                  </a:lnTo>
                  <a:cubicBezTo>
                    <a:pt x="14093" y="150038"/>
                    <a:pt x="1350" y="127940"/>
                    <a:pt x="0" y="103756"/>
                  </a:cubicBezTo>
                  <a:lnTo>
                    <a:pt x="0" y="24508"/>
                  </a:lnTo>
                  <a:cubicBezTo>
                    <a:pt x="0" y="2601"/>
                    <a:pt x="15406" y="-6258"/>
                    <a:pt x="34329" y="4696"/>
                  </a:cubicBezTo>
                  <a:lnTo>
                    <a:pt x="612222" y="338833"/>
                  </a:lnTo>
                  <a:cubicBezTo>
                    <a:pt x="632421" y="352101"/>
                    <a:pt x="645135" y="374199"/>
                    <a:pt x="646457" y="398364"/>
                  </a:cubicBezTo>
                  <a:lnTo>
                    <a:pt x="646457" y="477612"/>
                  </a:lnTo>
                  <a:cubicBezTo>
                    <a:pt x="646457" y="499520"/>
                    <a:pt x="631051" y="508378"/>
                    <a:pt x="612222" y="497615"/>
                  </a:cubicBezTo>
                  <a:close/>
                  <a:moveTo>
                    <a:pt x="34329" y="16031"/>
                  </a:moveTo>
                  <a:cubicBezTo>
                    <a:pt x="20826" y="8220"/>
                    <a:pt x="9795" y="14507"/>
                    <a:pt x="9795" y="30128"/>
                  </a:cubicBezTo>
                  <a:lnTo>
                    <a:pt x="9795" y="109471"/>
                  </a:lnTo>
                  <a:cubicBezTo>
                    <a:pt x="10755" y="126740"/>
                    <a:pt x="19865" y="142513"/>
                    <a:pt x="34329" y="151953"/>
                  </a:cubicBezTo>
                  <a:lnTo>
                    <a:pt x="612222" y="486090"/>
                  </a:lnTo>
                  <a:cubicBezTo>
                    <a:pt x="625726" y="493900"/>
                    <a:pt x="636662" y="487614"/>
                    <a:pt x="636662" y="471993"/>
                  </a:cubicBezTo>
                  <a:lnTo>
                    <a:pt x="636662" y="392840"/>
                  </a:lnTo>
                  <a:cubicBezTo>
                    <a:pt x="635740" y="375590"/>
                    <a:pt x="626667" y="359807"/>
                    <a:pt x="612222" y="35035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6" name="Google Shape;3546;p38"/>
            <p:cNvSpPr/>
            <p:nvPr/>
          </p:nvSpPr>
          <p:spPr>
            <a:xfrm>
              <a:off x="4169160" y="3393740"/>
              <a:ext cx="9794" cy="81152"/>
            </a:xfrm>
            <a:custGeom>
              <a:avLst/>
              <a:gdLst/>
              <a:ahLst/>
              <a:cxnLst/>
              <a:rect l="l" t="t" r="r" b="b"/>
              <a:pathLst>
                <a:path w="9794" h="81152" extrusionOk="0">
                  <a:moveTo>
                    <a:pt x="9795" y="81153"/>
                  </a:moveTo>
                  <a:lnTo>
                    <a:pt x="0" y="75533"/>
                  </a:lnTo>
                  <a:lnTo>
                    <a:pt x="0" y="0"/>
                  </a:lnTo>
                  <a:lnTo>
                    <a:pt x="9795" y="5620"/>
                  </a:lnTo>
                  <a:lnTo>
                    <a:pt x="9795" y="811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7" name="Google Shape;3547;p38"/>
            <p:cNvSpPr/>
            <p:nvPr/>
          </p:nvSpPr>
          <p:spPr>
            <a:xfrm>
              <a:off x="5586458" y="2808047"/>
              <a:ext cx="658819" cy="381000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8" name="Google Shape;3548;p38"/>
            <p:cNvSpPr/>
            <p:nvPr/>
          </p:nvSpPr>
          <p:spPr>
            <a:xfrm>
              <a:off x="5921101" y="2949869"/>
              <a:ext cx="191092" cy="147874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9" name="Google Shape;3549;p38"/>
            <p:cNvSpPr/>
            <p:nvPr/>
          </p:nvSpPr>
          <p:spPr>
            <a:xfrm>
              <a:off x="5922144" y="2998547"/>
              <a:ext cx="190145" cy="99367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0" name="Google Shape;3550;p38"/>
            <p:cNvSpPr/>
            <p:nvPr/>
          </p:nvSpPr>
          <p:spPr>
            <a:xfrm>
              <a:off x="5725279" y="2875668"/>
              <a:ext cx="190969" cy="142446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1" name="Google Shape;3551;p38"/>
            <p:cNvSpPr/>
            <p:nvPr/>
          </p:nvSpPr>
          <p:spPr>
            <a:xfrm>
              <a:off x="5725677" y="2921300"/>
              <a:ext cx="190145" cy="99378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2" name="Google Shape;3552;p38"/>
            <p:cNvSpPr/>
            <p:nvPr/>
          </p:nvSpPr>
          <p:spPr>
            <a:xfrm>
              <a:off x="5773415" y="2020234"/>
              <a:ext cx="328490" cy="94353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3" name="Google Shape;3553;p38"/>
            <p:cNvSpPr/>
            <p:nvPr/>
          </p:nvSpPr>
          <p:spPr>
            <a:xfrm>
              <a:off x="5847677" y="1431875"/>
              <a:ext cx="210314" cy="204988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4" name="Google Shape;3554;p38"/>
            <p:cNvSpPr/>
            <p:nvPr/>
          </p:nvSpPr>
          <p:spPr>
            <a:xfrm>
              <a:off x="5515422" y="1497214"/>
              <a:ext cx="317332" cy="453297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5" name="Google Shape;3555;p38"/>
            <p:cNvSpPr/>
            <p:nvPr/>
          </p:nvSpPr>
          <p:spPr>
            <a:xfrm>
              <a:off x="5490085" y="1875271"/>
              <a:ext cx="151441" cy="99116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6" name="Google Shape;3556;p38"/>
            <p:cNvSpPr/>
            <p:nvPr/>
          </p:nvSpPr>
          <p:spPr>
            <a:xfrm>
              <a:off x="5494480" y="1896496"/>
              <a:ext cx="98885" cy="82426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7" name="Google Shape;3557;p38"/>
            <p:cNvSpPr/>
            <p:nvPr/>
          </p:nvSpPr>
          <p:spPr>
            <a:xfrm>
              <a:off x="5773193" y="1460583"/>
              <a:ext cx="342080" cy="688737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8" name="Google Shape;3558;p38"/>
            <p:cNvSpPr/>
            <p:nvPr/>
          </p:nvSpPr>
          <p:spPr>
            <a:xfrm>
              <a:off x="6052262" y="1601698"/>
              <a:ext cx="132559" cy="608427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9" name="Google Shape;3559;p38"/>
            <p:cNvSpPr/>
            <p:nvPr/>
          </p:nvSpPr>
          <p:spPr>
            <a:xfrm>
              <a:off x="5838983" y="1219006"/>
              <a:ext cx="226927" cy="276849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0" name="Google Shape;3560;p38"/>
            <p:cNvSpPr/>
            <p:nvPr/>
          </p:nvSpPr>
          <p:spPr>
            <a:xfrm>
              <a:off x="5847630" y="1194850"/>
              <a:ext cx="239905" cy="237025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1" name="Google Shape;3561;p38"/>
            <p:cNvSpPr/>
            <p:nvPr/>
          </p:nvSpPr>
          <p:spPr>
            <a:xfrm>
              <a:off x="6035307" y="1564524"/>
              <a:ext cx="148633" cy="20233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2" name="Google Shape;3562;p38"/>
            <p:cNvSpPr/>
            <p:nvPr/>
          </p:nvSpPr>
          <p:spPr>
            <a:xfrm>
              <a:off x="5727199" y="1461212"/>
              <a:ext cx="120770" cy="194746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3" name="Google Shape;3563;p38"/>
            <p:cNvSpPr/>
            <p:nvPr/>
          </p:nvSpPr>
          <p:spPr>
            <a:xfrm>
              <a:off x="2473900" y="4607987"/>
              <a:ext cx="657677" cy="380237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4" name="Google Shape;3564;p38"/>
            <p:cNvSpPr/>
            <p:nvPr/>
          </p:nvSpPr>
          <p:spPr>
            <a:xfrm>
              <a:off x="2526860" y="3374023"/>
              <a:ext cx="157580" cy="343757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5" name="Google Shape;3565;p38"/>
            <p:cNvSpPr/>
            <p:nvPr/>
          </p:nvSpPr>
          <p:spPr>
            <a:xfrm>
              <a:off x="2548930" y="3232673"/>
              <a:ext cx="113353" cy="218341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6" name="Google Shape;3566;p38"/>
            <p:cNvSpPr/>
            <p:nvPr/>
          </p:nvSpPr>
          <p:spPr>
            <a:xfrm>
              <a:off x="2798668" y="4744252"/>
              <a:ext cx="244333" cy="137739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7" name="Google Shape;3567;p38"/>
            <p:cNvSpPr/>
            <p:nvPr/>
          </p:nvSpPr>
          <p:spPr>
            <a:xfrm>
              <a:off x="2802738" y="4767054"/>
              <a:ext cx="240222" cy="115414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8" name="Google Shape;3568;p38"/>
            <p:cNvSpPr/>
            <p:nvPr/>
          </p:nvSpPr>
          <p:spPr>
            <a:xfrm>
              <a:off x="2619879" y="4663861"/>
              <a:ext cx="244438" cy="137739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9" name="Google Shape;3569;p38"/>
            <p:cNvSpPr/>
            <p:nvPr/>
          </p:nvSpPr>
          <p:spPr>
            <a:xfrm>
              <a:off x="2624340" y="4686663"/>
              <a:ext cx="240317" cy="115414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0" name="Google Shape;3570;p38"/>
            <p:cNvSpPr/>
            <p:nvPr/>
          </p:nvSpPr>
          <p:spPr>
            <a:xfrm>
              <a:off x="2619947" y="3772263"/>
              <a:ext cx="357956" cy="1010624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1" name="Google Shape;3571;p38"/>
            <p:cNvSpPr/>
            <p:nvPr/>
          </p:nvSpPr>
          <p:spPr>
            <a:xfrm>
              <a:off x="2665909" y="2943080"/>
              <a:ext cx="259735" cy="415919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2" name="Google Shape;3572;p38"/>
            <p:cNvSpPr/>
            <p:nvPr/>
          </p:nvSpPr>
          <p:spPr>
            <a:xfrm>
              <a:off x="2581088" y="3237593"/>
              <a:ext cx="399004" cy="661684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3" name="Google Shape;3573;p38"/>
            <p:cNvSpPr/>
            <p:nvPr/>
          </p:nvSpPr>
          <p:spPr>
            <a:xfrm>
              <a:off x="2863826" y="3320377"/>
              <a:ext cx="503069" cy="394810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4" name="Google Shape;3574;p38"/>
            <p:cNvSpPr/>
            <p:nvPr/>
          </p:nvSpPr>
          <p:spPr>
            <a:xfrm>
              <a:off x="2845723" y="3311820"/>
              <a:ext cx="154147" cy="225876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5" name="Google Shape;3575;p38"/>
            <p:cNvSpPr/>
            <p:nvPr/>
          </p:nvSpPr>
          <p:spPr>
            <a:xfrm>
              <a:off x="2673955" y="2924805"/>
              <a:ext cx="251532" cy="277898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6" name="Google Shape;3576;p38"/>
            <p:cNvSpPr/>
            <p:nvPr/>
          </p:nvSpPr>
          <p:spPr>
            <a:xfrm>
              <a:off x="3214730" y="3494025"/>
              <a:ext cx="76119" cy="66973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77" name="Google Shape;3577;p38"/>
            <p:cNvGrpSpPr/>
            <p:nvPr/>
          </p:nvGrpSpPr>
          <p:grpSpPr>
            <a:xfrm>
              <a:off x="3192914" y="3470000"/>
              <a:ext cx="220130" cy="132120"/>
              <a:chOff x="4865564" y="4292025"/>
              <a:chExt cx="220130" cy="132120"/>
            </a:xfrm>
          </p:grpSpPr>
          <p:sp>
            <p:nvSpPr>
              <p:cNvPr id="3578" name="Google Shape;3578;p38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9" name="Google Shape;3579;p38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0" name="Google Shape;3580;p38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1" name="Google Shape;3581;p38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2" name="Google Shape;3582;p38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3" name="Google Shape;3583;p38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4" name="Google Shape;3584;p38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5" name="Google Shape;3585;p38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6" name="Google Shape;3586;p38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7" name="Google Shape;3587;p38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8" name="Google Shape;3588;p38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9" name="Google Shape;3589;p38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0" name="Google Shape;3590;p38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1" name="Google Shape;3591;p38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2" name="Google Shape;3592;p38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3" name="Google Shape;3593;p38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4" name="Google Shape;3594;p38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5" name="Google Shape;3595;p38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6" name="Google Shape;3596;p38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7" name="Google Shape;3597;p38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98" name="Google Shape;3598;p38"/>
            <p:cNvSpPr/>
            <p:nvPr/>
          </p:nvSpPr>
          <p:spPr>
            <a:xfrm>
              <a:off x="3239891" y="3511325"/>
              <a:ext cx="129087" cy="107584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9" name="Google Shape;3599;p38"/>
            <p:cNvSpPr/>
            <p:nvPr/>
          </p:nvSpPr>
          <p:spPr>
            <a:xfrm>
              <a:off x="2547598" y="1999349"/>
              <a:ext cx="711585" cy="787458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0" name="Google Shape;3600;p38"/>
            <p:cNvSpPr/>
            <p:nvPr/>
          </p:nvSpPr>
          <p:spPr>
            <a:xfrm>
              <a:off x="2526963" y="2038199"/>
              <a:ext cx="663763" cy="751441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1" name="Google Shape;3601;p38"/>
            <p:cNvSpPr/>
            <p:nvPr/>
          </p:nvSpPr>
          <p:spPr>
            <a:xfrm>
              <a:off x="5660632" y="225896"/>
              <a:ext cx="713014" cy="789165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2" name="Google Shape;3602;p38"/>
            <p:cNvSpPr/>
            <p:nvPr/>
          </p:nvSpPr>
          <p:spPr>
            <a:xfrm>
              <a:off x="5639997" y="264856"/>
              <a:ext cx="665000" cy="752811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3" name="Google Shape;3603;p38"/>
            <p:cNvSpPr/>
            <p:nvPr/>
          </p:nvSpPr>
          <p:spPr>
            <a:xfrm rot="-1801764">
              <a:off x="5761046" y="473959"/>
              <a:ext cx="64417" cy="111724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4" name="Google Shape;3604;p38"/>
            <p:cNvSpPr/>
            <p:nvPr/>
          </p:nvSpPr>
          <p:spPr>
            <a:xfrm rot="-1790023">
              <a:off x="5938028" y="569955"/>
              <a:ext cx="64698" cy="11221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5" name="Google Shape;3605;p38"/>
            <p:cNvSpPr/>
            <p:nvPr/>
          </p:nvSpPr>
          <p:spPr>
            <a:xfrm rot="-1801764">
              <a:off x="6087772" y="663001"/>
              <a:ext cx="64417" cy="111724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6" name="Google Shape;3606;p38"/>
            <p:cNvSpPr/>
            <p:nvPr/>
          </p:nvSpPr>
          <p:spPr>
            <a:xfrm>
              <a:off x="5152444" y="952333"/>
              <a:ext cx="216911" cy="289327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7" name="Google Shape;3607;p38"/>
            <p:cNvSpPr/>
            <p:nvPr/>
          </p:nvSpPr>
          <p:spPr>
            <a:xfrm rot="-1801764">
              <a:off x="5140687" y="961623"/>
              <a:ext cx="170828" cy="296534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8" name="Google Shape;3608;p38"/>
            <p:cNvSpPr/>
            <p:nvPr/>
          </p:nvSpPr>
          <p:spPr>
            <a:xfrm rot="-1801764">
              <a:off x="5172664" y="1037752"/>
              <a:ext cx="24322" cy="42252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9" name="Google Shape;3609;p38"/>
            <p:cNvSpPr/>
            <p:nvPr/>
          </p:nvSpPr>
          <p:spPr>
            <a:xfrm rot="-1801764">
              <a:off x="5253882" y="1084610"/>
              <a:ext cx="24322" cy="42252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0" name="Google Shape;3610;p38"/>
            <p:cNvSpPr/>
            <p:nvPr/>
          </p:nvSpPr>
          <p:spPr>
            <a:xfrm>
              <a:off x="5184871" y="1123551"/>
              <a:ext cx="85015" cy="59542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1" name="Google Shape;3611;p38"/>
            <p:cNvSpPr/>
            <p:nvPr/>
          </p:nvSpPr>
          <p:spPr>
            <a:xfrm>
              <a:off x="3424090" y="2990832"/>
              <a:ext cx="59149" cy="1868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2" name="Google Shape;3612;p38"/>
            <p:cNvSpPr/>
            <p:nvPr/>
          </p:nvSpPr>
          <p:spPr>
            <a:xfrm>
              <a:off x="3424090" y="2963209"/>
              <a:ext cx="109454" cy="62007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3" name="Google Shape;3613;p38"/>
            <p:cNvSpPr/>
            <p:nvPr/>
          </p:nvSpPr>
          <p:spPr>
            <a:xfrm>
              <a:off x="3532974" y="2965813"/>
              <a:ext cx="174947" cy="282184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4" name="Google Shape;3614;p38"/>
            <p:cNvSpPr/>
            <p:nvPr/>
          </p:nvSpPr>
          <p:spPr>
            <a:xfrm>
              <a:off x="3635011" y="3202477"/>
              <a:ext cx="34899" cy="63627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5" name="Google Shape;3615;p38"/>
            <p:cNvSpPr/>
            <p:nvPr/>
          </p:nvSpPr>
          <p:spPr>
            <a:xfrm>
              <a:off x="3499691" y="2985265"/>
              <a:ext cx="174947" cy="281849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16" name="Google Shape;3616;p38"/>
          <p:cNvGrpSpPr/>
          <p:nvPr/>
        </p:nvGrpSpPr>
        <p:grpSpPr>
          <a:xfrm>
            <a:off x="2671764" y="2863382"/>
            <a:ext cx="1550646" cy="1684920"/>
            <a:chOff x="2244025" y="145922"/>
            <a:chExt cx="4382832" cy="4762352"/>
          </a:xfrm>
        </p:grpSpPr>
        <p:grpSp>
          <p:nvGrpSpPr>
            <p:cNvPr id="3617" name="Google Shape;3617;p38"/>
            <p:cNvGrpSpPr/>
            <p:nvPr/>
          </p:nvGrpSpPr>
          <p:grpSpPr>
            <a:xfrm>
              <a:off x="4124355" y="330300"/>
              <a:ext cx="2502502" cy="3373185"/>
              <a:chOff x="5785580" y="1232275"/>
              <a:chExt cx="2502502" cy="3373185"/>
            </a:xfrm>
          </p:grpSpPr>
          <p:sp>
            <p:nvSpPr>
              <p:cNvPr id="3618" name="Google Shape;3618;p38"/>
              <p:cNvSpPr/>
              <p:nvPr/>
            </p:nvSpPr>
            <p:spPr>
              <a:xfrm>
                <a:off x="6314607" y="3851433"/>
                <a:ext cx="944490" cy="545783"/>
              </a:xfrm>
              <a:custGeom>
                <a:avLst/>
                <a:gdLst/>
                <a:ahLst/>
                <a:cxnLst/>
                <a:rect l="l" t="t" r="r" b="b"/>
                <a:pathLst>
                  <a:path w="944490" h="545783" extrusionOk="0">
                    <a:moveTo>
                      <a:pt x="500911" y="532447"/>
                    </a:moveTo>
                    <a:lnTo>
                      <a:pt x="23232" y="256222"/>
                    </a:lnTo>
                    <a:cubicBezTo>
                      <a:pt x="-11153" y="236411"/>
                      <a:pt x="-6867" y="201644"/>
                      <a:pt x="32757" y="178689"/>
                    </a:cubicBezTo>
                    <a:lnTo>
                      <a:pt x="342129" y="0"/>
                    </a:lnTo>
                    <a:lnTo>
                      <a:pt x="944490" y="347758"/>
                    </a:lnTo>
                    <a:lnTo>
                      <a:pt x="635023" y="526447"/>
                    </a:lnTo>
                    <a:cubicBezTo>
                      <a:pt x="595494" y="549783"/>
                      <a:pt x="535296" y="552259"/>
                      <a:pt x="500911" y="53244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9" name="Google Shape;3619;p38"/>
              <p:cNvSpPr/>
              <p:nvPr/>
            </p:nvSpPr>
            <p:spPr>
              <a:xfrm>
                <a:off x="6357717" y="3826573"/>
                <a:ext cx="944624" cy="545413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413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5"/>
                      <a:pt x="-6828" y="201644"/>
                      <a:pt x="32796" y="178689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252" y="526352"/>
                    </a:lnTo>
                    <a:cubicBezTo>
                      <a:pt x="595533" y="549402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0" name="Google Shape;3620;p38"/>
              <p:cNvSpPr/>
              <p:nvPr/>
            </p:nvSpPr>
            <p:spPr>
              <a:xfrm>
                <a:off x="7274623" y="4156138"/>
                <a:ext cx="27813" cy="18192"/>
              </a:xfrm>
              <a:custGeom>
                <a:avLst/>
                <a:gdLst/>
                <a:ahLst/>
                <a:cxnLst/>
                <a:rect l="l" t="t" r="r" b="b"/>
                <a:pathLst>
                  <a:path w="27813" h="18192" extrusionOk="0">
                    <a:moveTo>
                      <a:pt x="27813" y="18193"/>
                    </a:moveTo>
                    <a:lnTo>
                      <a:pt x="27813" y="0"/>
                    </a:lnTo>
                    <a:lnTo>
                      <a:pt x="0" y="16002"/>
                    </a:lnTo>
                    <a:lnTo>
                      <a:pt x="27813" y="1819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1" name="Google Shape;3621;p38"/>
              <p:cNvSpPr/>
              <p:nvPr/>
            </p:nvSpPr>
            <p:spPr>
              <a:xfrm>
                <a:off x="6357747" y="4031456"/>
                <a:ext cx="28575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18478" extrusionOk="0">
                    <a:moveTo>
                      <a:pt x="0" y="18479"/>
                    </a:moveTo>
                    <a:lnTo>
                      <a:pt x="0" y="0"/>
                    </a:lnTo>
                    <a:lnTo>
                      <a:pt x="28575" y="11811"/>
                    </a:lnTo>
                    <a:lnTo>
                      <a:pt x="0" y="1847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2" name="Google Shape;3622;p38"/>
              <p:cNvSpPr/>
              <p:nvPr/>
            </p:nvSpPr>
            <p:spPr>
              <a:xfrm>
                <a:off x="6357717" y="3808380"/>
                <a:ext cx="944624" cy="545381"/>
              </a:xfrm>
              <a:custGeom>
                <a:avLst/>
                <a:gdLst/>
                <a:ahLst/>
                <a:cxnLst/>
                <a:rect l="l" t="t" r="r" b="b"/>
                <a:pathLst>
                  <a:path w="944624" h="545381" extrusionOk="0">
                    <a:moveTo>
                      <a:pt x="500854" y="531971"/>
                    </a:moveTo>
                    <a:lnTo>
                      <a:pt x="23271" y="256223"/>
                    </a:lnTo>
                    <a:cubicBezTo>
                      <a:pt x="-11210" y="236316"/>
                      <a:pt x="-6828" y="201549"/>
                      <a:pt x="32796" y="178594"/>
                    </a:cubicBezTo>
                    <a:lnTo>
                      <a:pt x="342263" y="0"/>
                    </a:lnTo>
                    <a:lnTo>
                      <a:pt x="944624" y="347758"/>
                    </a:lnTo>
                    <a:lnTo>
                      <a:pt x="635157" y="526352"/>
                    </a:lnTo>
                    <a:cubicBezTo>
                      <a:pt x="595533" y="549307"/>
                      <a:pt x="535335" y="551879"/>
                      <a:pt x="500854" y="531971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3" name="Google Shape;3623;p38"/>
              <p:cNvSpPr/>
              <p:nvPr/>
            </p:nvSpPr>
            <p:spPr>
              <a:xfrm>
                <a:off x="6627114" y="3561873"/>
                <a:ext cx="675322" cy="594264"/>
              </a:xfrm>
              <a:custGeom>
                <a:avLst/>
                <a:gdLst/>
                <a:ahLst/>
                <a:cxnLst/>
                <a:rect l="l" t="t" r="r" b="b"/>
                <a:pathLst>
                  <a:path w="675322" h="594264" extrusionOk="0">
                    <a:moveTo>
                      <a:pt x="74581" y="247269"/>
                    </a:moveTo>
                    <a:lnTo>
                      <a:pt x="0" y="0"/>
                    </a:lnTo>
                    <a:lnTo>
                      <a:pt x="608933" y="349186"/>
                    </a:lnTo>
                    <a:lnTo>
                      <a:pt x="675322" y="594265"/>
                    </a:lnTo>
                    <a:lnTo>
                      <a:pt x="74581" y="247269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4" name="Google Shape;3624;p38"/>
              <p:cNvSpPr/>
              <p:nvPr/>
            </p:nvSpPr>
            <p:spPr>
              <a:xfrm>
                <a:off x="7276147" y="4135183"/>
                <a:ext cx="26289" cy="31146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31146" extrusionOk="0">
                    <a:moveTo>
                      <a:pt x="8572" y="31147"/>
                    </a:moveTo>
                    <a:lnTo>
                      <a:pt x="26289" y="20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5" name="Google Shape;3625;p38"/>
              <p:cNvSpPr/>
              <p:nvPr/>
            </p:nvSpPr>
            <p:spPr>
              <a:xfrm>
                <a:off x="6607968" y="3571113"/>
                <a:ext cx="676751" cy="595217"/>
              </a:xfrm>
              <a:custGeom>
                <a:avLst/>
                <a:gdLst/>
                <a:ahLst/>
                <a:cxnLst/>
                <a:rect l="l" t="t" r="r" b="b"/>
                <a:pathLst>
                  <a:path w="676751" h="595217" extrusionOk="0">
                    <a:moveTo>
                      <a:pt x="74486" y="247364"/>
                    </a:moveTo>
                    <a:lnTo>
                      <a:pt x="0" y="0"/>
                    </a:lnTo>
                    <a:lnTo>
                      <a:pt x="608933" y="349282"/>
                    </a:lnTo>
                    <a:lnTo>
                      <a:pt x="676751" y="595217"/>
                    </a:lnTo>
                    <a:lnTo>
                      <a:pt x="74486" y="247364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6" name="Google Shape;3626;p38"/>
              <p:cNvSpPr/>
              <p:nvPr/>
            </p:nvSpPr>
            <p:spPr>
              <a:xfrm>
                <a:off x="5811392" y="1232275"/>
                <a:ext cx="2476690" cy="3358041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1" extrusionOk="0">
                    <a:moveTo>
                      <a:pt x="2416778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778" y="1368050"/>
                    </a:lnTo>
                    <a:cubicBezTo>
                      <a:pt x="2449925" y="1387100"/>
                      <a:pt x="2476691" y="1438344"/>
                      <a:pt x="2476691" y="1482350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778" y="335086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7" name="Google Shape;3627;p38"/>
              <p:cNvSpPr/>
              <p:nvPr/>
            </p:nvSpPr>
            <p:spPr>
              <a:xfrm>
                <a:off x="8240363" y="4509420"/>
                <a:ext cx="26098" cy="92487"/>
              </a:xfrm>
              <a:custGeom>
                <a:avLst/>
                <a:gdLst/>
                <a:ahLst/>
                <a:cxnLst/>
                <a:rect l="l" t="t" r="r" b="b"/>
                <a:pathLst>
                  <a:path w="26098" h="92487" extrusionOk="0">
                    <a:moveTo>
                      <a:pt x="0" y="92488"/>
                    </a:moveTo>
                    <a:lnTo>
                      <a:pt x="26098" y="77438"/>
                    </a:lnTo>
                    <a:lnTo>
                      <a:pt x="14859" y="0"/>
                    </a:lnTo>
                    <a:lnTo>
                      <a:pt x="0" y="9248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8" name="Google Shape;3628;p38"/>
              <p:cNvSpPr/>
              <p:nvPr/>
            </p:nvSpPr>
            <p:spPr>
              <a:xfrm>
                <a:off x="5807106" y="1235868"/>
                <a:ext cx="62674" cy="27245"/>
              </a:xfrm>
              <a:custGeom>
                <a:avLst/>
                <a:gdLst/>
                <a:ahLst/>
                <a:cxnLst/>
                <a:rect l="l" t="t" r="r" b="b"/>
                <a:pathLst>
                  <a:path w="62674" h="27245" extrusionOk="0">
                    <a:moveTo>
                      <a:pt x="0" y="14859"/>
                    </a:moveTo>
                    <a:lnTo>
                      <a:pt x="25717" y="0"/>
                    </a:lnTo>
                    <a:lnTo>
                      <a:pt x="62675" y="21431"/>
                    </a:lnTo>
                    <a:cubicBezTo>
                      <a:pt x="62675" y="21431"/>
                      <a:pt x="23336" y="27432"/>
                      <a:pt x="22384" y="27242"/>
                    </a:cubicBezTo>
                    <a:cubicBezTo>
                      <a:pt x="21431" y="27051"/>
                      <a:pt x="0" y="14859"/>
                      <a:pt x="0" y="14859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9" name="Google Shape;3629;p38"/>
              <p:cNvSpPr/>
              <p:nvPr/>
            </p:nvSpPr>
            <p:spPr>
              <a:xfrm>
                <a:off x="5789771" y="1244753"/>
                <a:ext cx="2476690" cy="3358040"/>
              </a:xfrm>
              <a:custGeom>
                <a:avLst/>
                <a:gdLst/>
                <a:ahLst/>
                <a:cxnLst/>
                <a:rect l="l" t="t" r="r" b="b"/>
                <a:pathLst>
                  <a:path w="2476690" h="3358040" extrusionOk="0">
                    <a:moveTo>
                      <a:pt x="2416874" y="3350869"/>
                    </a:moveTo>
                    <a:lnTo>
                      <a:pt x="59817" y="1990032"/>
                    </a:lnTo>
                    <a:cubicBezTo>
                      <a:pt x="26765" y="1970982"/>
                      <a:pt x="0" y="1919737"/>
                      <a:pt x="0" y="1875732"/>
                    </a:cubicBezTo>
                    <a:lnTo>
                      <a:pt x="0" y="52456"/>
                    </a:lnTo>
                    <a:cubicBezTo>
                      <a:pt x="0" y="8356"/>
                      <a:pt x="26765" y="-11933"/>
                      <a:pt x="59817" y="7213"/>
                    </a:cubicBezTo>
                    <a:lnTo>
                      <a:pt x="2416874" y="1368049"/>
                    </a:lnTo>
                    <a:cubicBezTo>
                      <a:pt x="2449925" y="1387099"/>
                      <a:pt x="2476691" y="1438344"/>
                      <a:pt x="2476691" y="1482349"/>
                    </a:cubicBezTo>
                    <a:lnTo>
                      <a:pt x="2476691" y="3305625"/>
                    </a:lnTo>
                    <a:cubicBezTo>
                      <a:pt x="2476691" y="3349726"/>
                      <a:pt x="2449925" y="3369919"/>
                      <a:pt x="2416874" y="335086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0" name="Google Shape;3630;p38"/>
              <p:cNvSpPr/>
              <p:nvPr/>
            </p:nvSpPr>
            <p:spPr>
              <a:xfrm>
                <a:off x="5785580" y="1247175"/>
                <a:ext cx="2476785" cy="3358285"/>
              </a:xfrm>
              <a:custGeom>
                <a:avLst/>
                <a:gdLst/>
                <a:ahLst/>
                <a:cxnLst/>
                <a:rect l="l" t="t" r="r" b="b"/>
                <a:pathLst>
                  <a:path w="2476785" h="3358285" extrusionOk="0">
                    <a:moveTo>
                      <a:pt x="2476786" y="1482309"/>
                    </a:moveTo>
                    <a:lnTo>
                      <a:pt x="2476786" y="3305775"/>
                    </a:lnTo>
                    <a:cubicBezTo>
                      <a:pt x="2476786" y="3349971"/>
                      <a:pt x="2449925" y="3370259"/>
                      <a:pt x="2416874" y="3351019"/>
                    </a:cubicBezTo>
                    <a:lnTo>
                      <a:pt x="59817" y="1989992"/>
                    </a:lnTo>
                    <a:cubicBezTo>
                      <a:pt x="26765" y="1970942"/>
                      <a:pt x="0" y="1919697"/>
                      <a:pt x="0" y="1875692"/>
                    </a:cubicBezTo>
                    <a:lnTo>
                      <a:pt x="0" y="52416"/>
                    </a:lnTo>
                    <a:cubicBezTo>
                      <a:pt x="0" y="8315"/>
                      <a:pt x="26765" y="-11878"/>
                      <a:pt x="59817" y="7172"/>
                    </a:cubicBezTo>
                    <a:lnTo>
                      <a:pt x="2416874" y="1368009"/>
                    </a:lnTo>
                    <a:cubicBezTo>
                      <a:pt x="2449925" y="1387059"/>
                      <a:pt x="2476786" y="1438304"/>
                      <a:pt x="2476786" y="148230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1" name="Google Shape;3631;p38"/>
              <p:cNvSpPr/>
              <p:nvPr/>
            </p:nvSpPr>
            <p:spPr>
              <a:xfrm>
                <a:off x="5815488" y="1286421"/>
                <a:ext cx="2415539" cy="3200710"/>
              </a:xfrm>
              <a:custGeom>
                <a:avLst/>
                <a:gdLst/>
                <a:ahLst/>
                <a:cxnLst/>
                <a:rect l="l" t="t" r="r" b="b"/>
                <a:pathLst>
                  <a:path w="2415539" h="3200710" extrusionOk="0">
                    <a:moveTo>
                      <a:pt x="2414111" y="3200711"/>
                    </a:moveTo>
                    <a:lnTo>
                      <a:pt x="0" y="1806727"/>
                    </a:lnTo>
                    <a:lnTo>
                      <a:pt x="1333" y="20504"/>
                    </a:lnTo>
                    <a:cubicBezTo>
                      <a:pt x="1333" y="2121"/>
                      <a:pt x="14097" y="-5214"/>
                      <a:pt x="29908" y="3930"/>
                    </a:cubicBezTo>
                    <a:lnTo>
                      <a:pt x="2386965" y="1364672"/>
                    </a:lnTo>
                    <a:cubicBezTo>
                      <a:pt x="2403853" y="1375759"/>
                      <a:pt x="2414464" y="1394219"/>
                      <a:pt x="2415540" y="141439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2" name="Google Shape;3632;p38"/>
              <p:cNvSpPr/>
              <p:nvPr/>
            </p:nvSpPr>
            <p:spPr>
              <a:xfrm>
                <a:off x="5915882" y="1476290"/>
                <a:ext cx="2188940" cy="1460906"/>
              </a:xfrm>
              <a:custGeom>
                <a:avLst/>
                <a:gdLst/>
                <a:ahLst/>
                <a:cxnLst/>
                <a:rect l="l" t="t" r="r" b="b"/>
                <a:pathLst>
                  <a:path w="2188940" h="1460906" extrusionOk="0">
                    <a:moveTo>
                      <a:pt x="2164556" y="1457981"/>
                    </a:moveTo>
                    <a:lnTo>
                      <a:pt x="24384" y="222303"/>
                    </a:lnTo>
                    <a:cubicBezTo>
                      <a:pt x="9306" y="211583"/>
                      <a:pt x="248" y="194317"/>
                      <a:pt x="0" y="175821"/>
                    </a:cubicBezTo>
                    <a:lnTo>
                      <a:pt x="0" y="21326"/>
                    </a:lnTo>
                    <a:cubicBezTo>
                      <a:pt x="0" y="3419"/>
                      <a:pt x="10858" y="-4868"/>
                      <a:pt x="24384" y="2942"/>
                    </a:cubicBezTo>
                    <a:lnTo>
                      <a:pt x="2164556" y="1238335"/>
                    </a:lnTo>
                    <a:cubicBezTo>
                      <a:pt x="2179587" y="1249136"/>
                      <a:pt x="2188626" y="1266405"/>
                      <a:pt x="2188940" y="1284912"/>
                    </a:cubicBezTo>
                    <a:lnTo>
                      <a:pt x="2188940" y="1439408"/>
                    </a:lnTo>
                    <a:cubicBezTo>
                      <a:pt x="2188940" y="1457410"/>
                      <a:pt x="2177987" y="1465792"/>
                      <a:pt x="2164556" y="145798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3" name="Google Shape;3633;p38"/>
              <p:cNvSpPr/>
              <p:nvPr/>
            </p:nvSpPr>
            <p:spPr>
              <a:xfrm rot="-1801764">
                <a:off x="5975652" y="1564561"/>
                <a:ext cx="76512" cy="132469"/>
              </a:xfrm>
              <a:custGeom>
                <a:avLst/>
                <a:gdLst/>
                <a:ahLst/>
                <a:cxnLst/>
                <a:rect l="l" t="t" r="r" b="b"/>
                <a:pathLst>
                  <a:path w="76580" h="132587" extrusionOk="0">
                    <a:moveTo>
                      <a:pt x="76581" y="66294"/>
                    </a:moveTo>
                    <a:cubicBezTo>
                      <a:pt x="76581" y="102907"/>
                      <a:pt x="59438" y="132588"/>
                      <a:pt x="38290" y="132588"/>
                    </a:cubicBezTo>
                    <a:cubicBezTo>
                      <a:pt x="17143" y="132588"/>
                      <a:pt x="0" y="102907"/>
                      <a:pt x="0" y="66294"/>
                    </a:cubicBezTo>
                    <a:cubicBezTo>
                      <a:pt x="0" y="29681"/>
                      <a:pt x="17143" y="0"/>
                      <a:pt x="38290" y="0"/>
                    </a:cubicBezTo>
                    <a:cubicBezTo>
                      <a:pt x="59438" y="0"/>
                      <a:pt x="76581" y="29681"/>
                      <a:pt x="76581" y="66294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4" name="Google Shape;3634;p38"/>
              <p:cNvSpPr/>
              <p:nvPr/>
            </p:nvSpPr>
            <p:spPr>
              <a:xfrm>
                <a:off x="6935438" y="2145169"/>
                <a:ext cx="197262" cy="149154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9154" extrusionOk="0">
                    <a:moveTo>
                      <a:pt x="191167" y="148450"/>
                    </a:moveTo>
                    <a:lnTo>
                      <a:pt x="6096" y="41485"/>
                    </a:lnTo>
                    <a:cubicBezTo>
                      <a:pt x="2314" y="38818"/>
                      <a:pt x="48" y="34493"/>
                      <a:pt x="0" y="29864"/>
                    </a:cubicBezTo>
                    <a:lnTo>
                      <a:pt x="0" y="5385"/>
                    </a:lnTo>
                    <a:cubicBezTo>
                      <a:pt x="0" y="813"/>
                      <a:pt x="2667" y="-1187"/>
                      <a:pt x="6096" y="718"/>
                    </a:cubicBezTo>
                    <a:lnTo>
                      <a:pt x="191167" y="107683"/>
                    </a:lnTo>
                    <a:cubicBezTo>
                      <a:pt x="194948" y="110350"/>
                      <a:pt x="197215" y="114675"/>
                      <a:pt x="197263" y="119304"/>
                    </a:cubicBezTo>
                    <a:lnTo>
                      <a:pt x="197263" y="143783"/>
                    </a:lnTo>
                    <a:cubicBezTo>
                      <a:pt x="197263" y="148260"/>
                      <a:pt x="194596" y="150355"/>
                      <a:pt x="191167" y="148450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5" name="Google Shape;3635;p38"/>
              <p:cNvSpPr/>
              <p:nvPr/>
            </p:nvSpPr>
            <p:spPr>
              <a:xfrm>
                <a:off x="7235094" y="2318577"/>
                <a:ext cx="197262" cy="148968"/>
              </a:xfrm>
              <a:custGeom>
                <a:avLst/>
                <a:gdLst/>
                <a:ahLst/>
                <a:cxnLst/>
                <a:rect l="l" t="t" r="r" b="b"/>
                <a:pathLst>
                  <a:path w="197262" h="148968" extrusionOk="0">
                    <a:moveTo>
                      <a:pt x="191167" y="148397"/>
                    </a:moveTo>
                    <a:lnTo>
                      <a:pt x="6096" y="41527"/>
                    </a:lnTo>
                    <a:cubicBezTo>
                      <a:pt x="2324" y="38850"/>
                      <a:pt x="57" y="34535"/>
                      <a:pt x="0" y="29906"/>
                    </a:cubicBezTo>
                    <a:lnTo>
                      <a:pt x="0" y="5332"/>
                    </a:lnTo>
                    <a:cubicBezTo>
                      <a:pt x="0" y="855"/>
                      <a:pt x="2667" y="-1241"/>
                      <a:pt x="6096" y="760"/>
                    </a:cubicBezTo>
                    <a:lnTo>
                      <a:pt x="191167" y="107630"/>
                    </a:lnTo>
                    <a:cubicBezTo>
                      <a:pt x="194948" y="110297"/>
                      <a:pt x="197215" y="114622"/>
                      <a:pt x="197263" y="119251"/>
                    </a:cubicBezTo>
                    <a:lnTo>
                      <a:pt x="197263" y="143825"/>
                    </a:lnTo>
                    <a:cubicBezTo>
                      <a:pt x="197263" y="148397"/>
                      <a:pt x="194405" y="149921"/>
                      <a:pt x="191167" y="14839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6" name="Google Shape;3636;p38"/>
              <p:cNvSpPr/>
              <p:nvPr/>
            </p:nvSpPr>
            <p:spPr>
              <a:xfrm>
                <a:off x="7529798" y="2488369"/>
                <a:ext cx="197358" cy="14903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9033" extrusionOk="0">
                    <a:moveTo>
                      <a:pt x="191262" y="148437"/>
                    </a:moveTo>
                    <a:lnTo>
                      <a:pt x="6096" y="41566"/>
                    </a:lnTo>
                    <a:cubicBezTo>
                      <a:pt x="2353" y="38823"/>
                      <a:pt x="105" y="34489"/>
                      <a:pt x="0" y="29851"/>
                    </a:cubicBezTo>
                    <a:lnTo>
                      <a:pt x="0" y="5371"/>
                    </a:lnTo>
                    <a:cubicBezTo>
                      <a:pt x="0" y="894"/>
                      <a:pt x="2762" y="-1201"/>
                      <a:pt x="6096" y="704"/>
                    </a:cubicBezTo>
                    <a:lnTo>
                      <a:pt x="191262" y="107670"/>
                    </a:lnTo>
                    <a:cubicBezTo>
                      <a:pt x="195043" y="110337"/>
                      <a:pt x="197310" y="114661"/>
                      <a:pt x="197358" y="119290"/>
                    </a:cubicBezTo>
                    <a:lnTo>
                      <a:pt x="197358" y="143769"/>
                    </a:lnTo>
                    <a:cubicBezTo>
                      <a:pt x="197358" y="148342"/>
                      <a:pt x="194977" y="150056"/>
                      <a:pt x="191262" y="14843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7" name="Google Shape;3637;p38"/>
              <p:cNvSpPr/>
              <p:nvPr/>
            </p:nvSpPr>
            <p:spPr>
              <a:xfrm>
                <a:off x="7829454" y="2661668"/>
                <a:ext cx="197358" cy="148943"/>
              </a:xfrm>
              <a:custGeom>
                <a:avLst/>
                <a:gdLst/>
                <a:ahLst/>
                <a:cxnLst/>
                <a:rect l="l" t="t" r="r" b="b"/>
                <a:pathLst>
                  <a:path w="197358" h="148943" extrusionOk="0">
                    <a:moveTo>
                      <a:pt x="191262" y="148207"/>
                    </a:moveTo>
                    <a:lnTo>
                      <a:pt x="6096" y="41336"/>
                    </a:lnTo>
                    <a:cubicBezTo>
                      <a:pt x="2362" y="38631"/>
                      <a:pt x="105" y="34326"/>
                      <a:pt x="0" y="29716"/>
                    </a:cubicBezTo>
                    <a:lnTo>
                      <a:pt x="0" y="5332"/>
                    </a:lnTo>
                    <a:cubicBezTo>
                      <a:pt x="0" y="855"/>
                      <a:pt x="2762" y="-1241"/>
                      <a:pt x="6096" y="760"/>
                    </a:cubicBezTo>
                    <a:lnTo>
                      <a:pt x="191262" y="107630"/>
                    </a:lnTo>
                    <a:cubicBezTo>
                      <a:pt x="195024" y="110316"/>
                      <a:pt x="197282" y="114631"/>
                      <a:pt x="197358" y="119251"/>
                    </a:cubicBezTo>
                    <a:lnTo>
                      <a:pt x="197358" y="143825"/>
                    </a:lnTo>
                    <a:cubicBezTo>
                      <a:pt x="197358" y="148207"/>
                      <a:pt x="194596" y="150112"/>
                      <a:pt x="191262" y="14820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8" name="Google Shape;3638;p38"/>
              <p:cNvSpPr/>
              <p:nvPr/>
            </p:nvSpPr>
            <p:spPr>
              <a:xfrm>
                <a:off x="7391400" y="2634856"/>
                <a:ext cx="551783" cy="68588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887" extrusionOk="0">
                    <a:moveTo>
                      <a:pt x="527018" y="682987"/>
                    </a:moveTo>
                    <a:lnTo>
                      <a:pt x="23908" y="392474"/>
                    </a:lnTo>
                    <a:cubicBezTo>
                      <a:pt x="9173" y="381730"/>
                      <a:pt x="324" y="364700"/>
                      <a:pt x="0" y="346469"/>
                    </a:cubicBezTo>
                    <a:lnTo>
                      <a:pt x="0" y="21285"/>
                    </a:lnTo>
                    <a:cubicBezTo>
                      <a:pt x="0" y="3378"/>
                      <a:pt x="10859" y="-4813"/>
                      <a:pt x="24289" y="2902"/>
                    </a:cubicBezTo>
                    <a:lnTo>
                      <a:pt x="527399" y="293319"/>
                    </a:lnTo>
                    <a:cubicBezTo>
                      <a:pt x="542430" y="304120"/>
                      <a:pt x="551469" y="321389"/>
                      <a:pt x="551783" y="339896"/>
                    </a:cubicBezTo>
                    <a:lnTo>
                      <a:pt x="551783" y="664508"/>
                    </a:lnTo>
                    <a:cubicBezTo>
                      <a:pt x="551402" y="682511"/>
                      <a:pt x="540448" y="690702"/>
                      <a:pt x="527018" y="6829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9" name="Google Shape;3639;p38"/>
              <p:cNvSpPr/>
              <p:nvPr/>
            </p:nvSpPr>
            <p:spPr>
              <a:xfrm>
                <a:off x="5981604" y="2604685"/>
                <a:ext cx="1286351" cy="820016"/>
              </a:xfrm>
              <a:custGeom>
                <a:avLst/>
                <a:gdLst/>
                <a:ahLst/>
                <a:cxnLst/>
                <a:rect l="l" t="t" r="r" b="b"/>
                <a:pathLst>
                  <a:path w="1286351" h="820016" extrusionOk="0">
                    <a:moveTo>
                      <a:pt x="1274159" y="818599"/>
                    </a:moveTo>
                    <a:lnTo>
                      <a:pt x="12192" y="89937"/>
                    </a:lnTo>
                    <a:cubicBezTo>
                      <a:pt x="4686" y="84555"/>
                      <a:pt x="162" y="75935"/>
                      <a:pt x="0" y="66696"/>
                    </a:cubicBezTo>
                    <a:lnTo>
                      <a:pt x="0" y="10784"/>
                    </a:lnTo>
                    <a:cubicBezTo>
                      <a:pt x="0" y="1830"/>
                      <a:pt x="5525" y="-2265"/>
                      <a:pt x="12192" y="1259"/>
                    </a:cubicBezTo>
                    <a:lnTo>
                      <a:pt x="1274159" y="729826"/>
                    </a:lnTo>
                    <a:cubicBezTo>
                      <a:pt x="1281693" y="735189"/>
                      <a:pt x="1286218" y="743818"/>
                      <a:pt x="1286351" y="753067"/>
                    </a:cubicBezTo>
                    <a:lnTo>
                      <a:pt x="1286351" y="808979"/>
                    </a:lnTo>
                    <a:cubicBezTo>
                      <a:pt x="1285970" y="818313"/>
                      <a:pt x="1280922" y="822409"/>
                      <a:pt x="1274159" y="818599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0" name="Google Shape;3640;p38"/>
              <p:cNvSpPr/>
              <p:nvPr/>
            </p:nvSpPr>
            <p:spPr>
              <a:xfrm>
                <a:off x="5985319" y="2767047"/>
                <a:ext cx="1158430" cy="718178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178" extrusionOk="0">
                    <a:moveTo>
                      <a:pt x="1146239" y="716722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1146239" y="656047"/>
                    </a:lnTo>
                    <a:cubicBezTo>
                      <a:pt x="1153735" y="661448"/>
                      <a:pt x="1158249" y="670059"/>
                      <a:pt x="1158431" y="679288"/>
                    </a:cubicBezTo>
                    <a:lnTo>
                      <a:pt x="1158431" y="707101"/>
                    </a:lnTo>
                    <a:cubicBezTo>
                      <a:pt x="1158431" y="716436"/>
                      <a:pt x="1152906" y="720627"/>
                      <a:pt x="1146239" y="71672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1" name="Google Shape;3641;p38"/>
              <p:cNvSpPr/>
              <p:nvPr/>
            </p:nvSpPr>
            <p:spPr>
              <a:xfrm>
                <a:off x="5985319" y="2872624"/>
                <a:ext cx="1158430" cy="718059"/>
              </a:xfrm>
              <a:custGeom>
                <a:avLst/>
                <a:gdLst/>
                <a:ahLst/>
                <a:cxnLst/>
                <a:rect l="l" t="t" r="r" b="b"/>
                <a:pathLst>
                  <a:path w="1158430" h="718059" extrusionOk="0">
                    <a:moveTo>
                      <a:pt x="1146239" y="716587"/>
                    </a:moveTo>
                    <a:lnTo>
                      <a:pt x="12192" y="61933"/>
                    </a:lnTo>
                    <a:cubicBezTo>
                      <a:pt x="4658" y="56523"/>
                      <a:pt x="133" y="47865"/>
                      <a:pt x="0" y="38597"/>
                    </a:cubicBezTo>
                    <a:lnTo>
                      <a:pt x="0" y="10784"/>
                    </a:lnTo>
                    <a:cubicBezTo>
                      <a:pt x="0" y="1830"/>
                      <a:pt x="5429" y="-2265"/>
                      <a:pt x="12192" y="1259"/>
                    </a:cubicBezTo>
                    <a:lnTo>
                      <a:pt x="1146239" y="655912"/>
                    </a:lnTo>
                    <a:cubicBezTo>
                      <a:pt x="1153735" y="661351"/>
                      <a:pt x="1158249" y="669990"/>
                      <a:pt x="1158431" y="679248"/>
                    </a:cubicBezTo>
                    <a:lnTo>
                      <a:pt x="1158431" y="707062"/>
                    </a:lnTo>
                    <a:cubicBezTo>
                      <a:pt x="1158431" y="716396"/>
                      <a:pt x="1152906" y="720492"/>
                      <a:pt x="1146239" y="71658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2" name="Google Shape;3642;p38"/>
              <p:cNvSpPr/>
              <p:nvPr/>
            </p:nvSpPr>
            <p:spPr>
              <a:xfrm>
                <a:off x="5985319" y="2978121"/>
                <a:ext cx="868489" cy="550694"/>
              </a:xfrm>
              <a:custGeom>
                <a:avLst/>
                <a:gdLst/>
                <a:ahLst/>
                <a:cxnLst/>
                <a:rect l="l" t="t" r="r" b="b"/>
                <a:pathLst>
                  <a:path w="868489" h="550694" extrusionOk="0">
                    <a:moveTo>
                      <a:pt x="856297" y="549272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856297" y="488979"/>
                    </a:lnTo>
                    <a:cubicBezTo>
                      <a:pt x="863889" y="494294"/>
                      <a:pt x="868432" y="502952"/>
                      <a:pt x="868489" y="512220"/>
                    </a:cubicBezTo>
                    <a:lnTo>
                      <a:pt x="868489" y="540033"/>
                    </a:lnTo>
                    <a:cubicBezTo>
                      <a:pt x="868489" y="548986"/>
                      <a:pt x="863155" y="553082"/>
                      <a:pt x="856297" y="54927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3" name="Google Shape;3643;p38"/>
              <p:cNvSpPr/>
              <p:nvPr/>
            </p:nvSpPr>
            <p:spPr>
              <a:xfrm>
                <a:off x="7391018" y="3086134"/>
                <a:ext cx="551783" cy="368151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1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4" name="Google Shape;3644;p38"/>
              <p:cNvSpPr/>
              <p:nvPr/>
            </p:nvSpPr>
            <p:spPr>
              <a:xfrm>
                <a:off x="7391018" y="3191616"/>
                <a:ext cx="551783" cy="368230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230" extrusionOk="0">
                    <a:moveTo>
                      <a:pt x="539591" y="366733"/>
                    </a:moveTo>
                    <a:lnTo>
                      <a:pt x="12192" y="61933"/>
                    </a:lnTo>
                    <a:cubicBezTo>
                      <a:pt x="4648" y="56542"/>
                      <a:pt x="114" y="47874"/>
                      <a:pt x="0" y="38597"/>
                    </a:cubicBezTo>
                    <a:lnTo>
                      <a:pt x="0" y="10784"/>
                    </a:lnTo>
                    <a:cubicBezTo>
                      <a:pt x="0" y="1831"/>
                      <a:pt x="5429" y="-2265"/>
                      <a:pt x="12192" y="1259"/>
                    </a:cubicBezTo>
                    <a:lnTo>
                      <a:pt x="539591" y="306059"/>
                    </a:lnTo>
                    <a:cubicBezTo>
                      <a:pt x="547126" y="311422"/>
                      <a:pt x="551650" y="320051"/>
                      <a:pt x="551784" y="329300"/>
                    </a:cubicBezTo>
                    <a:lnTo>
                      <a:pt x="551784" y="357113"/>
                    </a:lnTo>
                    <a:cubicBezTo>
                      <a:pt x="551784" y="366447"/>
                      <a:pt x="546354" y="370734"/>
                      <a:pt x="539591" y="36673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5" name="Google Shape;3645;p38"/>
              <p:cNvSpPr/>
              <p:nvPr/>
            </p:nvSpPr>
            <p:spPr>
              <a:xfrm>
                <a:off x="7391018" y="3297399"/>
                <a:ext cx="413670" cy="288153"/>
              </a:xfrm>
              <a:custGeom>
                <a:avLst/>
                <a:gdLst/>
                <a:ahLst/>
                <a:cxnLst/>
                <a:rect l="l" t="t" r="r" b="b"/>
                <a:pathLst>
                  <a:path w="413670" h="288153" extrusionOk="0">
                    <a:moveTo>
                      <a:pt x="401479" y="286668"/>
                    </a:moveTo>
                    <a:lnTo>
                      <a:pt x="12192" y="61878"/>
                    </a:lnTo>
                    <a:cubicBezTo>
                      <a:pt x="4658" y="56515"/>
                      <a:pt x="133" y="47885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401479" y="226851"/>
                    </a:lnTo>
                    <a:cubicBezTo>
                      <a:pt x="409023" y="232242"/>
                      <a:pt x="413556" y="240910"/>
                      <a:pt x="413671" y="250187"/>
                    </a:cubicBezTo>
                    <a:lnTo>
                      <a:pt x="413671" y="277905"/>
                    </a:lnTo>
                    <a:cubicBezTo>
                      <a:pt x="413671" y="286477"/>
                      <a:pt x="408242" y="290573"/>
                      <a:pt x="401479" y="28666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6" name="Google Shape;3646;p38"/>
              <p:cNvSpPr/>
              <p:nvPr/>
            </p:nvSpPr>
            <p:spPr>
              <a:xfrm>
                <a:off x="7391400" y="3447774"/>
                <a:ext cx="551783" cy="685927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685927" extrusionOk="0">
                    <a:moveTo>
                      <a:pt x="527018" y="683027"/>
                    </a:moveTo>
                    <a:lnTo>
                      <a:pt x="23908" y="392515"/>
                    </a:lnTo>
                    <a:cubicBezTo>
                      <a:pt x="9039" y="381675"/>
                      <a:pt x="172" y="364435"/>
                      <a:pt x="0" y="346033"/>
                    </a:cubicBezTo>
                    <a:lnTo>
                      <a:pt x="0" y="21326"/>
                    </a:lnTo>
                    <a:cubicBezTo>
                      <a:pt x="0" y="3419"/>
                      <a:pt x="10859" y="-4868"/>
                      <a:pt x="24289" y="2942"/>
                    </a:cubicBezTo>
                    <a:lnTo>
                      <a:pt x="527399" y="293359"/>
                    </a:lnTo>
                    <a:cubicBezTo>
                      <a:pt x="542430" y="304161"/>
                      <a:pt x="551469" y="321430"/>
                      <a:pt x="551783" y="339937"/>
                    </a:cubicBezTo>
                    <a:lnTo>
                      <a:pt x="551783" y="664549"/>
                    </a:lnTo>
                    <a:cubicBezTo>
                      <a:pt x="551402" y="682551"/>
                      <a:pt x="540448" y="690742"/>
                      <a:pt x="527018" y="68302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7" name="Google Shape;3647;p38"/>
              <p:cNvSpPr/>
              <p:nvPr/>
            </p:nvSpPr>
            <p:spPr>
              <a:xfrm>
                <a:off x="7391018" y="3899093"/>
                <a:ext cx="551783" cy="368152"/>
              </a:xfrm>
              <a:custGeom>
                <a:avLst/>
                <a:gdLst/>
                <a:ahLst/>
                <a:cxnLst/>
                <a:rect l="l" t="t" r="r" b="b"/>
                <a:pathLst>
                  <a:path w="551783" h="368152" extrusionOk="0">
                    <a:moveTo>
                      <a:pt x="539591" y="366678"/>
                    </a:moveTo>
                    <a:lnTo>
                      <a:pt x="12192" y="61878"/>
                    </a:lnTo>
                    <a:cubicBezTo>
                      <a:pt x="4658" y="56515"/>
                      <a:pt x="133" y="47886"/>
                      <a:pt x="0" y="38637"/>
                    </a:cubicBezTo>
                    <a:lnTo>
                      <a:pt x="0" y="10824"/>
                    </a:lnTo>
                    <a:cubicBezTo>
                      <a:pt x="0" y="1870"/>
                      <a:pt x="5429" y="-2321"/>
                      <a:pt x="12192" y="1299"/>
                    </a:cubicBezTo>
                    <a:lnTo>
                      <a:pt x="539591" y="306099"/>
                    </a:lnTo>
                    <a:cubicBezTo>
                      <a:pt x="547135" y="311490"/>
                      <a:pt x="551669" y="320158"/>
                      <a:pt x="551784" y="329435"/>
                    </a:cubicBezTo>
                    <a:lnTo>
                      <a:pt x="551784" y="357248"/>
                    </a:lnTo>
                    <a:cubicBezTo>
                      <a:pt x="551784" y="366487"/>
                      <a:pt x="546354" y="370583"/>
                      <a:pt x="539591" y="36667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8" name="Google Shape;3648;p38"/>
              <p:cNvSpPr/>
              <p:nvPr/>
            </p:nvSpPr>
            <p:spPr>
              <a:xfrm>
                <a:off x="7462456" y="2876264"/>
                <a:ext cx="257937" cy="241458"/>
              </a:xfrm>
              <a:custGeom>
                <a:avLst/>
                <a:gdLst/>
                <a:ahLst/>
                <a:cxnLst/>
                <a:rect l="l" t="t" r="r" b="b"/>
                <a:pathLst>
                  <a:path w="257937" h="241458" extrusionOk="0">
                    <a:moveTo>
                      <a:pt x="99632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783"/>
                    </a:lnTo>
                    <a:lnTo>
                      <a:pt x="257937" y="241459"/>
                    </a:lnTo>
                    <a:lnTo>
                      <a:pt x="164306" y="0"/>
                    </a:lnTo>
                    <a:lnTo>
                      <a:pt x="99632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9" name="Google Shape;3649;p38"/>
              <p:cNvSpPr/>
              <p:nvPr/>
            </p:nvSpPr>
            <p:spPr>
              <a:xfrm rot="-1801764">
                <a:off x="7788337" y="2912905"/>
                <a:ext cx="68709" cy="119146"/>
              </a:xfrm>
              <a:custGeom>
                <a:avLst/>
                <a:gdLst/>
                <a:ahLst/>
                <a:cxnLst/>
                <a:rect l="l" t="t" r="r" b="b"/>
                <a:pathLst>
                  <a:path w="68770" h="119252" extrusionOk="0">
                    <a:moveTo>
                      <a:pt x="68771" y="59627"/>
                    </a:moveTo>
                    <a:cubicBezTo>
                      <a:pt x="68771" y="92557"/>
                      <a:pt x="53376" y="119253"/>
                      <a:pt x="34386" y="119253"/>
                    </a:cubicBezTo>
                    <a:cubicBezTo>
                      <a:pt x="15395" y="119253"/>
                      <a:pt x="0" y="92557"/>
                      <a:pt x="0" y="59627"/>
                    </a:cubicBezTo>
                    <a:cubicBezTo>
                      <a:pt x="0" y="26696"/>
                      <a:pt x="15395" y="0"/>
                      <a:pt x="34386" y="0"/>
                    </a:cubicBezTo>
                    <a:cubicBezTo>
                      <a:pt x="53376" y="0"/>
                      <a:pt x="68771" y="26696"/>
                      <a:pt x="68771" y="59627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0" name="Google Shape;3650;p38"/>
              <p:cNvSpPr/>
              <p:nvPr/>
            </p:nvSpPr>
            <p:spPr>
              <a:xfrm>
                <a:off x="7466171" y="3701224"/>
                <a:ext cx="257936" cy="241363"/>
              </a:xfrm>
              <a:custGeom>
                <a:avLst/>
                <a:gdLst/>
                <a:ahLst/>
                <a:cxnLst/>
                <a:rect l="l" t="t" r="r" b="b"/>
                <a:pathLst>
                  <a:path w="257936" h="241363" extrusionOk="0">
                    <a:moveTo>
                      <a:pt x="99536" y="92012"/>
                    </a:moveTo>
                    <a:lnTo>
                      <a:pt x="64294" y="1048"/>
                    </a:lnTo>
                    <a:lnTo>
                      <a:pt x="0" y="92488"/>
                    </a:lnTo>
                    <a:lnTo>
                      <a:pt x="70580" y="133255"/>
                    </a:lnTo>
                    <a:lnTo>
                      <a:pt x="128588" y="166688"/>
                    </a:lnTo>
                    <a:lnTo>
                      <a:pt x="257937" y="241364"/>
                    </a:lnTo>
                    <a:lnTo>
                      <a:pt x="164211" y="0"/>
                    </a:lnTo>
                    <a:lnTo>
                      <a:pt x="99536" y="92012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1" name="Google Shape;3651;p38"/>
              <p:cNvSpPr/>
              <p:nvPr/>
            </p:nvSpPr>
            <p:spPr>
              <a:xfrm rot="-1790023">
                <a:off x="7807389" y="3748630"/>
                <a:ext cx="69009" cy="119667"/>
              </a:xfrm>
              <a:custGeom>
                <a:avLst/>
                <a:gdLst/>
                <a:ahLst/>
                <a:cxnLst/>
                <a:rect l="l" t="t" r="r" b="b"/>
                <a:pathLst>
                  <a:path w="69007" h="119663" extrusionOk="0">
                    <a:moveTo>
                      <a:pt x="69009" y="59833"/>
                    </a:moveTo>
                    <a:cubicBezTo>
                      <a:pt x="69009" y="92877"/>
                      <a:pt x="53561" y="119665"/>
                      <a:pt x="34505" y="119665"/>
                    </a:cubicBezTo>
                    <a:cubicBezTo>
                      <a:pt x="15450" y="119665"/>
                      <a:pt x="2" y="92877"/>
                      <a:pt x="2" y="59833"/>
                    </a:cubicBezTo>
                    <a:cubicBezTo>
                      <a:pt x="2" y="26789"/>
                      <a:pt x="15450" y="1"/>
                      <a:pt x="34505" y="1"/>
                    </a:cubicBezTo>
                    <a:cubicBezTo>
                      <a:pt x="53561" y="1"/>
                      <a:pt x="69009" y="26789"/>
                      <a:pt x="69009" y="59833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2" name="Google Shape;3652;p38"/>
              <p:cNvSpPr/>
              <p:nvPr/>
            </p:nvSpPr>
            <p:spPr>
              <a:xfrm>
                <a:off x="5996654" y="1854288"/>
                <a:ext cx="1266348" cy="1335535"/>
              </a:xfrm>
              <a:custGeom>
                <a:avLst/>
                <a:gdLst/>
                <a:ahLst/>
                <a:cxnLst/>
                <a:rect l="l" t="t" r="r" b="b"/>
                <a:pathLst>
                  <a:path w="1266348" h="1335535" extrusionOk="0">
                    <a:moveTo>
                      <a:pt x="1244537" y="1332871"/>
                    </a:moveTo>
                    <a:lnTo>
                      <a:pt x="21907" y="630498"/>
                    </a:lnTo>
                    <a:cubicBezTo>
                      <a:pt x="8382" y="620868"/>
                      <a:pt x="257" y="605380"/>
                      <a:pt x="0" y="588778"/>
                    </a:cubicBezTo>
                    <a:lnTo>
                      <a:pt x="0" y="19088"/>
                    </a:lnTo>
                    <a:cubicBezTo>
                      <a:pt x="0" y="3086"/>
                      <a:pt x="9525" y="-4343"/>
                      <a:pt x="21907" y="2610"/>
                    </a:cubicBezTo>
                    <a:lnTo>
                      <a:pt x="1244537" y="704983"/>
                    </a:lnTo>
                    <a:cubicBezTo>
                      <a:pt x="1257995" y="714651"/>
                      <a:pt x="1266092" y="730129"/>
                      <a:pt x="1266349" y="746703"/>
                    </a:cubicBezTo>
                    <a:lnTo>
                      <a:pt x="1266349" y="1316393"/>
                    </a:lnTo>
                    <a:cubicBezTo>
                      <a:pt x="1266349" y="1332491"/>
                      <a:pt x="1256538" y="1339920"/>
                      <a:pt x="1244537" y="13328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3" name="Google Shape;3653;p38"/>
              <p:cNvSpPr/>
              <p:nvPr/>
            </p:nvSpPr>
            <p:spPr>
              <a:xfrm>
                <a:off x="6187916" y="2312479"/>
                <a:ext cx="441007" cy="412813"/>
              </a:xfrm>
              <a:custGeom>
                <a:avLst/>
                <a:gdLst/>
                <a:ahLst/>
                <a:cxnLst/>
                <a:rect l="l" t="t" r="r" b="b"/>
                <a:pathLst>
                  <a:path w="441007" h="412813" extrusionOk="0">
                    <a:moveTo>
                      <a:pt x="170307" y="157353"/>
                    </a:moveTo>
                    <a:lnTo>
                      <a:pt x="109919" y="1810"/>
                    </a:lnTo>
                    <a:lnTo>
                      <a:pt x="0" y="158210"/>
                    </a:lnTo>
                    <a:lnTo>
                      <a:pt x="120682" y="227838"/>
                    </a:lnTo>
                    <a:lnTo>
                      <a:pt x="219837" y="285083"/>
                    </a:lnTo>
                    <a:lnTo>
                      <a:pt x="441008" y="412813"/>
                    </a:lnTo>
                    <a:lnTo>
                      <a:pt x="280797" y="0"/>
                    </a:lnTo>
                    <a:lnTo>
                      <a:pt x="170307" y="157353"/>
                    </a:ln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4" name="Google Shape;3654;p38"/>
              <p:cNvSpPr/>
              <p:nvPr/>
            </p:nvSpPr>
            <p:spPr>
              <a:xfrm rot="-1801764">
                <a:off x="6969573" y="2537060"/>
                <a:ext cx="117623" cy="203653"/>
              </a:xfrm>
              <a:custGeom>
                <a:avLst/>
                <a:gdLst/>
                <a:ahLst/>
                <a:cxnLst/>
                <a:rect l="l" t="t" r="r" b="b"/>
                <a:pathLst>
                  <a:path w="117728" h="203834" extrusionOk="0">
                    <a:moveTo>
                      <a:pt x="117729" y="101918"/>
                    </a:moveTo>
                    <a:cubicBezTo>
                      <a:pt x="117729" y="158205"/>
                      <a:pt x="91374" y="203835"/>
                      <a:pt x="58864" y="203835"/>
                    </a:cubicBezTo>
                    <a:cubicBezTo>
                      <a:pt x="26354" y="203835"/>
                      <a:pt x="0" y="158205"/>
                      <a:pt x="0" y="101918"/>
                    </a:cubicBezTo>
                    <a:cubicBezTo>
                      <a:pt x="0" y="45630"/>
                      <a:pt x="26354" y="0"/>
                      <a:pt x="58864" y="0"/>
                    </a:cubicBezTo>
                    <a:cubicBezTo>
                      <a:pt x="91374" y="0"/>
                      <a:pt x="117729" y="45630"/>
                      <a:pt x="117729" y="101918"/>
                    </a:cubicBezTo>
                    <a:close/>
                  </a:path>
                </a:pathLst>
              </a:custGeom>
              <a:solidFill>
                <a:srgbClr val="DADC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55" name="Google Shape;3655;p38"/>
            <p:cNvSpPr/>
            <p:nvPr/>
          </p:nvSpPr>
          <p:spPr>
            <a:xfrm>
              <a:off x="4124355" y="1157329"/>
              <a:ext cx="276891" cy="1108478"/>
            </a:xfrm>
            <a:custGeom>
              <a:avLst/>
              <a:gdLst/>
              <a:ahLst/>
              <a:cxnLst/>
              <a:rect l="l" t="t" r="r" b="b"/>
              <a:pathLst>
                <a:path w="276891" h="1108478" extrusionOk="0">
                  <a:moveTo>
                    <a:pt x="276892" y="217170"/>
                  </a:moveTo>
                  <a:lnTo>
                    <a:pt x="276892" y="1070610"/>
                  </a:lnTo>
                  <a:cubicBezTo>
                    <a:pt x="276892" y="1102424"/>
                    <a:pt x="257842" y="1117092"/>
                    <a:pt x="233648" y="1103281"/>
                  </a:cubicBezTo>
                  <a:lnTo>
                    <a:pt x="0" y="968693"/>
                  </a:lnTo>
                  <a:lnTo>
                    <a:pt x="0" y="0"/>
                  </a:lnTo>
                  <a:lnTo>
                    <a:pt x="233648" y="134779"/>
                  </a:lnTo>
                  <a:cubicBezTo>
                    <a:pt x="257461" y="148590"/>
                    <a:pt x="276892" y="185642"/>
                    <a:pt x="276892" y="217170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6" name="Google Shape;3656;p38"/>
            <p:cNvSpPr/>
            <p:nvPr/>
          </p:nvSpPr>
          <p:spPr>
            <a:xfrm>
              <a:off x="3407027" y="665933"/>
              <a:ext cx="814853" cy="1408939"/>
            </a:xfrm>
            <a:custGeom>
              <a:avLst/>
              <a:gdLst/>
              <a:ahLst/>
              <a:cxnLst/>
              <a:rect l="l" t="t" r="r" b="b"/>
              <a:pathLst>
                <a:path w="814853" h="1408939" extrusionOk="0">
                  <a:moveTo>
                    <a:pt x="771144" y="419483"/>
                  </a:moveTo>
                  <a:lnTo>
                    <a:pt x="53340" y="5050"/>
                  </a:lnTo>
                  <a:cubicBezTo>
                    <a:pt x="45901" y="-81"/>
                    <a:pt x="36462" y="-1389"/>
                    <a:pt x="27908" y="1526"/>
                  </a:cubicBezTo>
                  <a:lnTo>
                    <a:pt x="27908" y="1526"/>
                  </a:lnTo>
                  <a:cubicBezTo>
                    <a:pt x="25956" y="2313"/>
                    <a:pt x="24136" y="3372"/>
                    <a:pt x="22479" y="4669"/>
                  </a:cubicBezTo>
                  <a:lnTo>
                    <a:pt x="0" y="17718"/>
                  </a:lnTo>
                  <a:lnTo>
                    <a:pt x="10477" y="31720"/>
                  </a:lnTo>
                  <a:cubicBezTo>
                    <a:pt x="10477" y="33625"/>
                    <a:pt x="10477" y="35625"/>
                    <a:pt x="10477" y="37721"/>
                  </a:cubicBezTo>
                  <a:lnTo>
                    <a:pt x="10477" y="891161"/>
                  </a:lnTo>
                  <a:cubicBezTo>
                    <a:pt x="10477" y="922974"/>
                    <a:pt x="29527" y="959931"/>
                    <a:pt x="53721" y="973743"/>
                  </a:cubicBezTo>
                  <a:lnTo>
                    <a:pt x="757904" y="1380365"/>
                  </a:lnTo>
                  <a:lnTo>
                    <a:pt x="766858" y="1408940"/>
                  </a:lnTo>
                  <a:lnTo>
                    <a:pt x="797624" y="1391700"/>
                  </a:lnTo>
                  <a:cubicBezTo>
                    <a:pt x="799176" y="1391004"/>
                    <a:pt x="800643" y="1390147"/>
                    <a:pt x="802005" y="1389128"/>
                  </a:cubicBezTo>
                  <a:lnTo>
                    <a:pt x="802005" y="1389128"/>
                  </a:lnTo>
                  <a:cubicBezTo>
                    <a:pt x="811178" y="1380508"/>
                    <a:pt x="815854" y="1368135"/>
                    <a:pt x="814673" y="1355600"/>
                  </a:cubicBezTo>
                  <a:lnTo>
                    <a:pt x="814673" y="502160"/>
                  </a:lnTo>
                  <a:cubicBezTo>
                    <a:pt x="814388" y="470442"/>
                    <a:pt x="795052" y="433294"/>
                    <a:pt x="771144" y="41948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7" name="Google Shape;3657;p38"/>
            <p:cNvSpPr/>
            <p:nvPr/>
          </p:nvSpPr>
          <p:spPr>
            <a:xfrm>
              <a:off x="3387120" y="682740"/>
              <a:ext cx="804386" cy="1393465"/>
            </a:xfrm>
            <a:custGeom>
              <a:avLst/>
              <a:gdLst/>
              <a:ahLst/>
              <a:cxnLst/>
              <a:rect l="l" t="t" r="r" b="b"/>
              <a:pathLst>
                <a:path w="804386" h="1393465" extrusionOk="0">
                  <a:moveTo>
                    <a:pt x="761143" y="1388323"/>
                  </a:moveTo>
                  <a:lnTo>
                    <a:pt x="43244" y="973890"/>
                  </a:lnTo>
                  <a:cubicBezTo>
                    <a:pt x="19431" y="960079"/>
                    <a:pt x="0" y="923122"/>
                    <a:pt x="0" y="891213"/>
                  </a:cubicBezTo>
                  <a:lnTo>
                    <a:pt x="0" y="37869"/>
                  </a:lnTo>
                  <a:cubicBezTo>
                    <a:pt x="0" y="6055"/>
                    <a:pt x="19050" y="-8613"/>
                    <a:pt x="43244" y="5198"/>
                  </a:cubicBezTo>
                  <a:lnTo>
                    <a:pt x="761143" y="419631"/>
                  </a:lnTo>
                  <a:cubicBezTo>
                    <a:pt x="785050" y="433442"/>
                    <a:pt x="804386" y="470399"/>
                    <a:pt x="804386" y="502308"/>
                  </a:cubicBezTo>
                  <a:lnTo>
                    <a:pt x="804386" y="1355652"/>
                  </a:lnTo>
                  <a:cubicBezTo>
                    <a:pt x="804386" y="1387085"/>
                    <a:pt x="785050" y="1402134"/>
                    <a:pt x="761143" y="1388323"/>
                  </a:cubicBezTo>
                  <a:close/>
                </a:path>
              </a:pathLst>
            </a:custGeom>
            <a:solidFill>
              <a:srgbClr val="F5F7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8" name="Google Shape;3658;p38"/>
            <p:cNvSpPr/>
            <p:nvPr/>
          </p:nvSpPr>
          <p:spPr>
            <a:xfrm>
              <a:off x="3499610" y="847672"/>
              <a:ext cx="17240" cy="769048"/>
            </a:xfrm>
            <a:custGeom>
              <a:avLst/>
              <a:gdLst/>
              <a:ahLst/>
              <a:cxnLst/>
              <a:rect l="l" t="t" r="r" b="b"/>
              <a:pathLst>
                <a:path w="17240" h="769048" extrusionOk="0">
                  <a:moveTo>
                    <a:pt x="0" y="759047"/>
                  </a:moveTo>
                  <a:lnTo>
                    <a:pt x="17240" y="769048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9" name="Google Shape;3659;p38"/>
            <p:cNvSpPr/>
            <p:nvPr/>
          </p:nvSpPr>
          <p:spPr>
            <a:xfrm>
              <a:off x="3477988" y="1035502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89" y="173358"/>
                  </a:moveTo>
                  <a:lnTo>
                    <a:pt x="30289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89" y="3623"/>
                  </a:cubicBezTo>
                  <a:lnTo>
                    <a:pt x="30289" y="3623"/>
                  </a:lnTo>
                  <a:cubicBezTo>
                    <a:pt x="48949" y="17022"/>
                    <a:pt x="60150" y="38472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89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0" name="Google Shape;3660;p38"/>
            <p:cNvSpPr/>
            <p:nvPr/>
          </p:nvSpPr>
          <p:spPr>
            <a:xfrm>
              <a:off x="3684776" y="951970"/>
              <a:ext cx="17335" cy="768953"/>
            </a:xfrm>
            <a:custGeom>
              <a:avLst/>
              <a:gdLst/>
              <a:ahLst/>
              <a:cxnLst/>
              <a:rect l="l" t="t" r="r" b="b"/>
              <a:pathLst>
                <a:path w="17335" h="768953" extrusionOk="0">
                  <a:moveTo>
                    <a:pt x="0" y="758952"/>
                  </a:moveTo>
                  <a:lnTo>
                    <a:pt x="17336" y="768953"/>
                  </a:lnTo>
                  <a:lnTo>
                    <a:pt x="17336" y="10001"/>
                  </a:lnTo>
                  <a:lnTo>
                    <a:pt x="0" y="0"/>
                  </a:lnTo>
                  <a:lnTo>
                    <a:pt x="0" y="75895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1" name="Google Shape;3661;p38"/>
            <p:cNvSpPr/>
            <p:nvPr/>
          </p:nvSpPr>
          <p:spPr>
            <a:xfrm>
              <a:off x="3663154" y="1389355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53"/>
                  </a:moveTo>
                  <a:lnTo>
                    <a:pt x="30289" y="173453"/>
                  </a:lnTo>
                  <a:cubicBezTo>
                    <a:pt x="11621" y="160014"/>
                    <a:pt x="391" y="138544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621" y="-5998"/>
                    <a:pt x="30289" y="3623"/>
                  </a:cubicBezTo>
                  <a:lnTo>
                    <a:pt x="30289" y="3623"/>
                  </a:lnTo>
                  <a:cubicBezTo>
                    <a:pt x="48987" y="17005"/>
                    <a:pt x="60217" y="38456"/>
                    <a:pt x="60579" y="61439"/>
                  </a:cubicBezTo>
                  <a:lnTo>
                    <a:pt x="60579" y="150498"/>
                  </a:lnTo>
                  <a:cubicBezTo>
                    <a:pt x="60579" y="172787"/>
                    <a:pt x="47053" y="183074"/>
                    <a:pt x="30289" y="173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2" name="Google Shape;3662;p38"/>
            <p:cNvSpPr/>
            <p:nvPr/>
          </p:nvSpPr>
          <p:spPr>
            <a:xfrm>
              <a:off x="3870037" y="1058841"/>
              <a:ext cx="17335" cy="769048"/>
            </a:xfrm>
            <a:custGeom>
              <a:avLst/>
              <a:gdLst/>
              <a:ahLst/>
              <a:cxnLst/>
              <a:rect l="l" t="t" r="r" b="b"/>
              <a:pathLst>
                <a:path w="17335" h="769048" extrusionOk="0">
                  <a:moveTo>
                    <a:pt x="0" y="759047"/>
                  </a:moveTo>
                  <a:lnTo>
                    <a:pt x="17335" y="769049"/>
                  </a:lnTo>
                  <a:lnTo>
                    <a:pt x="17335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3" name="Google Shape;3663;p38"/>
            <p:cNvSpPr/>
            <p:nvPr/>
          </p:nvSpPr>
          <p:spPr>
            <a:xfrm>
              <a:off x="3848416" y="1146769"/>
              <a:ext cx="60579" cy="177060"/>
            </a:xfrm>
            <a:custGeom>
              <a:avLst/>
              <a:gdLst/>
              <a:ahLst/>
              <a:cxnLst/>
              <a:rect l="l" t="t" r="r" b="b"/>
              <a:pathLst>
                <a:path w="60579" h="177060" extrusionOk="0">
                  <a:moveTo>
                    <a:pt x="30289" y="173438"/>
                  </a:moveTo>
                  <a:lnTo>
                    <a:pt x="30289" y="173438"/>
                  </a:lnTo>
                  <a:cubicBezTo>
                    <a:pt x="11592" y="160055"/>
                    <a:pt x="362" y="138605"/>
                    <a:pt x="0" y="115621"/>
                  </a:cubicBezTo>
                  <a:lnTo>
                    <a:pt x="0" y="26562"/>
                  </a:lnTo>
                  <a:cubicBezTo>
                    <a:pt x="0" y="4274"/>
                    <a:pt x="13525" y="-6013"/>
                    <a:pt x="30289" y="3607"/>
                  </a:cubicBezTo>
                  <a:lnTo>
                    <a:pt x="30289" y="3607"/>
                  </a:lnTo>
                  <a:cubicBezTo>
                    <a:pt x="48958" y="17047"/>
                    <a:pt x="60188" y="38516"/>
                    <a:pt x="60579" y="61519"/>
                  </a:cubicBezTo>
                  <a:lnTo>
                    <a:pt x="60579" y="150578"/>
                  </a:lnTo>
                  <a:cubicBezTo>
                    <a:pt x="60579" y="172866"/>
                    <a:pt x="46958" y="183058"/>
                    <a:pt x="30289" y="1734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4" name="Google Shape;3664;p38"/>
            <p:cNvSpPr/>
            <p:nvPr/>
          </p:nvSpPr>
          <p:spPr>
            <a:xfrm>
              <a:off x="4055299" y="1165807"/>
              <a:ext cx="17240" cy="768953"/>
            </a:xfrm>
            <a:custGeom>
              <a:avLst/>
              <a:gdLst/>
              <a:ahLst/>
              <a:cxnLst/>
              <a:rect l="l" t="t" r="r" b="b"/>
              <a:pathLst>
                <a:path w="17240" h="768953" extrusionOk="0">
                  <a:moveTo>
                    <a:pt x="0" y="759047"/>
                  </a:moveTo>
                  <a:lnTo>
                    <a:pt x="17240" y="768953"/>
                  </a:lnTo>
                  <a:lnTo>
                    <a:pt x="17240" y="10001"/>
                  </a:lnTo>
                  <a:lnTo>
                    <a:pt x="0" y="0"/>
                  </a:lnTo>
                  <a:lnTo>
                    <a:pt x="0" y="75904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5" name="Google Shape;3665;p38"/>
            <p:cNvSpPr/>
            <p:nvPr/>
          </p:nvSpPr>
          <p:spPr>
            <a:xfrm>
              <a:off x="4033677" y="1453459"/>
              <a:ext cx="60483" cy="177021"/>
            </a:xfrm>
            <a:custGeom>
              <a:avLst/>
              <a:gdLst/>
              <a:ahLst/>
              <a:cxnLst/>
              <a:rect l="l" t="t" r="r" b="b"/>
              <a:pathLst>
                <a:path w="60483" h="177021" extrusionOk="0">
                  <a:moveTo>
                    <a:pt x="30290" y="173358"/>
                  </a:moveTo>
                  <a:lnTo>
                    <a:pt x="30290" y="173358"/>
                  </a:lnTo>
                  <a:cubicBezTo>
                    <a:pt x="11573" y="160004"/>
                    <a:pt x="324" y="138535"/>
                    <a:pt x="0" y="115541"/>
                  </a:cubicBezTo>
                  <a:lnTo>
                    <a:pt x="0" y="26483"/>
                  </a:lnTo>
                  <a:cubicBezTo>
                    <a:pt x="0" y="4194"/>
                    <a:pt x="13525" y="-5998"/>
                    <a:pt x="30290" y="3623"/>
                  </a:cubicBezTo>
                  <a:lnTo>
                    <a:pt x="30290" y="3623"/>
                  </a:lnTo>
                  <a:cubicBezTo>
                    <a:pt x="48949" y="17024"/>
                    <a:pt x="60150" y="38475"/>
                    <a:pt x="60484" y="61439"/>
                  </a:cubicBezTo>
                  <a:lnTo>
                    <a:pt x="60484" y="150498"/>
                  </a:lnTo>
                  <a:cubicBezTo>
                    <a:pt x="60484" y="172787"/>
                    <a:pt x="46958" y="183074"/>
                    <a:pt x="30290" y="1733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66" name="Google Shape;3666;p38"/>
            <p:cNvGrpSpPr/>
            <p:nvPr/>
          </p:nvGrpSpPr>
          <p:grpSpPr>
            <a:xfrm>
              <a:off x="3457891" y="2611797"/>
              <a:ext cx="595122" cy="410622"/>
              <a:chOff x="5119116" y="3513772"/>
              <a:chExt cx="595122" cy="410622"/>
            </a:xfrm>
          </p:grpSpPr>
          <p:sp>
            <p:nvSpPr>
              <p:cNvPr id="3667" name="Google Shape;3667;p38"/>
              <p:cNvSpPr/>
              <p:nvPr/>
            </p:nvSpPr>
            <p:spPr>
              <a:xfrm>
                <a:off x="5119116" y="361864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8" name="Google Shape;3668;p38"/>
              <p:cNvSpPr/>
              <p:nvPr/>
            </p:nvSpPr>
            <p:spPr>
              <a:xfrm>
                <a:off x="5184648" y="357930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9" name="Google Shape;3669;p38"/>
              <p:cNvSpPr/>
              <p:nvPr/>
            </p:nvSpPr>
            <p:spPr>
              <a:xfrm>
                <a:off x="5184743" y="3664839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0" name="Google Shape;3670;p38"/>
              <p:cNvSpPr/>
              <p:nvPr/>
            </p:nvSpPr>
            <p:spPr>
              <a:xfrm>
                <a:off x="5674423" y="3666648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4" y="0"/>
                    </a:moveTo>
                    <a:lnTo>
                      <a:pt x="39814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4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1" name="Google Shape;3671;p38"/>
              <p:cNvSpPr/>
              <p:nvPr/>
            </p:nvSpPr>
            <p:spPr>
              <a:xfrm>
                <a:off x="5184648" y="351377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2" name="Google Shape;3672;p38"/>
              <p:cNvSpPr/>
              <p:nvPr/>
            </p:nvSpPr>
            <p:spPr>
              <a:xfrm>
                <a:off x="5260027" y="3555420"/>
                <a:ext cx="379097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97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6"/>
                    </a:cubicBezTo>
                    <a:cubicBezTo>
                      <a:pt x="129503" y="-10692"/>
                      <a:pt x="249518" y="-10692"/>
                      <a:pt x="323623" y="32076"/>
                    </a:cubicBezTo>
                    <a:cubicBezTo>
                      <a:pt x="363437" y="55031"/>
                      <a:pt x="381821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3" name="Google Shape;3673;p38"/>
              <p:cNvSpPr/>
              <p:nvPr/>
            </p:nvSpPr>
            <p:spPr>
              <a:xfrm>
                <a:off x="5260371" y="3568469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8"/>
                    </a:cubicBezTo>
                    <a:cubicBezTo>
                      <a:pt x="249174" y="216479"/>
                      <a:pt x="129159" y="216479"/>
                      <a:pt x="55150" y="173808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6"/>
                    </a:cubicBezTo>
                    <a:cubicBezTo>
                      <a:pt x="129159" y="-10692"/>
                      <a:pt x="249174" y="-10692"/>
                      <a:pt x="323279" y="32076"/>
                    </a:cubicBezTo>
                    <a:cubicBezTo>
                      <a:pt x="357283" y="51792"/>
                      <a:pt x="375666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4" name="Google Shape;3674;p38"/>
              <p:cNvSpPr/>
              <p:nvPr/>
            </p:nvSpPr>
            <p:spPr>
              <a:xfrm>
                <a:off x="5357145" y="3618071"/>
                <a:ext cx="176643" cy="110490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490" extrusionOk="0">
                    <a:moveTo>
                      <a:pt x="89535" y="17526"/>
                    </a:moveTo>
                    <a:cubicBezTo>
                      <a:pt x="87202" y="17488"/>
                      <a:pt x="84877" y="17678"/>
                      <a:pt x="82582" y="18097"/>
                    </a:cubicBezTo>
                    <a:cubicBezTo>
                      <a:pt x="79439" y="18097"/>
                      <a:pt x="76010" y="19145"/>
                      <a:pt x="72104" y="20003"/>
                    </a:cubicBezTo>
                    <a:cubicBezTo>
                      <a:pt x="68199" y="20860"/>
                      <a:pt x="64199" y="21812"/>
                      <a:pt x="60008" y="23050"/>
                    </a:cubicBezTo>
                    <a:cubicBezTo>
                      <a:pt x="55959" y="24260"/>
                      <a:pt x="52007" y="25784"/>
                      <a:pt x="48197" y="27622"/>
                    </a:cubicBezTo>
                    <a:lnTo>
                      <a:pt x="78581" y="45148"/>
                    </a:lnTo>
                    <a:lnTo>
                      <a:pt x="84106" y="43244"/>
                    </a:lnTo>
                    <a:cubicBezTo>
                      <a:pt x="91821" y="40672"/>
                      <a:pt x="99155" y="38481"/>
                      <a:pt x="106013" y="36671"/>
                    </a:cubicBezTo>
                    <a:cubicBezTo>
                      <a:pt x="112462" y="34947"/>
                      <a:pt x="119063" y="33861"/>
                      <a:pt x="125730" y="33433"/>
                    </a:cubicBezTo>
                    <a:cubicBezTo>
                      <a:pt x="131788" y="33023"/>
                      <a:pt x="137884" y="33433"/>
                      <a:pt x="143828" y="34671"/>
                    </a:cubicBezTo>
                    <a:cubicBezTo>
                      <a:pt x="149943" y="35938"/>
                      <a:pt x="155801" y="38224"/>
                      <a:pt x="161163" y="41434"/>
                    </a:cubicBezTo>
                    <a:cubicBezTo>
                      <a:pt x="166468" y="44072"/>
                      <a:pt x="171002" y="48044"/>
                      <a:pt x="174308" y="52959"/>
                    </a:cubicBezTo>
                    <a:cubicBezTo>
                      <a:pt x="176498" y="56521"/>
                      <a:pt x="177184" y="60798"/>
                      <a:pt x="176213" y="64865"/>
                    </a:cubicBezTo>
                    <a:cubicBezTo>
                      <a:pt x="174927" y="69342"/>
                      <a:pt x="172460" y="73390"/>
                      <a:pt x="169069" y="76581"/>
                    </a:cubicBezTo>
                    <a:cubicBezTo>
                      <a:pt x="164887" y="80781"/>
                      <a:pt x="160220" y="84458"/>
                      <a:pt x="155162" y="87535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536"/>
                    </a:lnTo>
                    <a:cubicBezTo>
                      <a:pt x="134969" y="98107"/>
                      <a:pt x="125397" y="101775"/>
                      <a:pt x="115538" y="104489"/>
                    </a:cubicBezTo>
                    <a:cubicBezTo>
                      <a:pt x="105032" y="107432"/>
                      <a:pt x="94298" y="109442"/>
                      <a:pt x="83439" y="110490"/>
                    </a:cubicBezTo>
                    <a:lnTo>
                      <a:pt x="73247" y="92202"/>
                    </a:lnTo>
                    <a:cubicBezTo>
                      <a:pt x="76114" y="92145"/>
                      <a:pt x="78981" y="91926"/>
                      <a:pt x="81820" y="91535"/>
                    </a:cubicBezTo>
                    <a:cubicBezTo>
                      <a:pt x="86116" y="91049"/>
                      <a:pt x="90373" y="90316"/>
                      <a:pt x="94583" y="89345"/>
                    </a:cubicBezTo>
                    <a:cubicBezTo>
                      <a:pt x="99251" y="88392"/>
                      <a:pt x="104108" y="87058"/>
                      <a:pt x="109442" y="85534"/>
                    </a:cubicBezTo>
                    <a:cubicBezTo>
                      <a:pt x="114529" y="84077"/>
                      <a:pt x="119501" y="82239"/>
                      <a:pt x="124301" y="80010"/>
                    </a:cubicBezTo>
                    <a:lnTo>
                      <a:pt x="94012" y="62579"/>
                    </a:lnTo>
                    <a:lnTo>
                      <a:pt x="90107" y="63913"/>
                    </a:lnTo>
                    <a:lnTo>
                      <a:pt x="85916" y="65151"/>
                    </a:lnTo>
                    <a:cubicBezTo>
                      <a:pt x="79038" y="67485"/>
                      <a:pt x="72047" y="69456"/>
                      <a:pt x="64961" y="71056"/>
                    </a:cubicBezTo>
                    <a:cubicBezTo>
                      <a:pt x="59112" y="72409"/>
                      <a:pt x="53150" y="73209"/>
                      <a:pt x="47149" y="73438"/>
                    </a:cubicBezTo>
                    <a:cubicBezTo>
                      <a:pt x="41834" y="73657"/>
                      <a:pt x="36519" y="73171"/>
                      <a:pt x="31337" y="72009"/>
                    </a:cubicBezTo>
                    <a:cubicBezTo>
                      <a:pt x="26213" y="70761"/>
                      <a:pt x="21308" y="68771"/>
                      <a:pt x="16764" y="66104"/>
                    </a:cubicBezTo>
                    <a:cubicBezTo>
                      <a:pt x="11792" y="63465"/>
                      <a:pt x="7468" y="59760"/>
                      <a:pt x="4096" y="55245"/>
                    </a:cubicBezTo>
                    <a:cubicBezTo>
                      <a:pt x="1676" y="51797"/>
                      <a:pt x="476" y="47644"/>
                      <a:pt x="667" y="43434"/>
                    </a:cubicBezTo>
                    <a:cubicBezTo>
                      <a:pt x="1105" y="39091"/>
                      <a:pt x="2829" y="34976"/>
                      <a:pt x="5620" y="31623"/>
                    </a:cubicBezTo>
                    <a:cubicBezTo>
                      <a:pt x="9182" y="27327"/>
                      <a:pt x="13354" y="23565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5" y="14288"/>
                    </a:lnTo>
                    <a:cubicBezTo>
                      <a:pt x="36709" y="10163"/>
                      <a:pt x="45463" y="6963"/>
                      <a:pt x="54483" y="4763"/>
                    </a:cubicBezTo>
                    <a:cubicBezTo>
                      <a:pt x="63103" y="2600"/>
                      <a:pt x="71847" y="1010"/>
                      <a:pt x="80677" y="0"/>
                    </a:cubicBezTo>
                    <a:close/>
                    <a:moveTo>
                      <a:pt x="37814" y="49054"/>
                    </a:moveTo>
                    <a:cubicBezTo>
                      <a:pt x="41796" y="51340"/>
                      <a:pt x="46387" y="52340"/>
                      <a:pt x="50959" y="51911"/>
                    </a:cubicBezTo>
                    <a:cubicBezTo>
                      <a:pt x="57150" y="51197"/>
                      <a:pt x="63256" y="49825"/>
                      <a:pt x="69152" y="47815"/>
                    </a:cubicBezTo>
                    <a:lnTo>
                      <a:pt x="40577" y="31337"/>
                    </a:lnTo>
                    <a:cubicBezTo>
                      <a:pt x="30194" y="38576"/>
                      <a:pt x="29242" y="44482"/>
                      <a:pt x="37814" y="49054"/>
                    </a:cubicBezTo>
                    <a:close/>
                    <a:moveTo>
                      <a:pt x="137732" y="57340"/>
                    </a:moveTo>
                    <a:cubicBezTo>
                      <a:pt x="133398" y="54978"/>
                      <a:pt x="128416" y="54112"/>
                      <a:pt x="123539" y="54864"/>
                    </a:cubicBezTo>
                    <a:cubicBezTo>
                      <a:pt x="116777" y="55683"/>
                      <a:pt x="110109" y="57150"/>
                      <a:pt x="103632" y="59246"/>
                    </a:cubicBezTo>
                    <a:lnTo>
                      <a:pt x="132207" y="75533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5" name="Google Shape;3675;p38"/>
              <p:cNvSpPr/>
              <p:nvPr/>
            </p:nvSpPr>
            <p:spPr>
              <a:xfrm>
                <a:off x="5430297" y="3699986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6" name="Google Shape;3676;p38"/>
              <p:cNvSpPr/>
              <p:nvPr/>
            </p:nvSpPr>
            <p:spPr>
              <a:xfrm>
                <a:off x="5506497" y="3706463"/>
                <a:ext cx="25145" cy="11810"/>
              </a:xfrm>
              <a:custGeom>
                <a:avLst/>
                <a:gdLst/>
                <a:ahLst/>
                <a:cxnLst/>
                <a:rect l="l" t="t" r="r" b="b"/>
                <a:pathLst>
                  <a:path w="25145" h="11810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478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7" name="Google Shape;3677;p38"/>
              <p:cNvSpPr/>
              <p:nvPr/>
            </p:nvSpPr>
            <p:spPr>
              <a:xfrm>
                <a:off x="5514975" y="366874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8" name="Google Shape;3678;p38"/>
              <p:cNvSpPr/>
              <p:nvPr/>
            </p:nvSpPr>
            <p:spPr>
              <a:xfrm>
                <a:off x="5455729" y="3672554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8" y="12859"/>
                      <a:pt x="9906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9" name="Google Shape;3679;p38"/>
              <p:cNvSpPr/>
              <p:nvPr/>
            </p:nvSpPr>
            <p:spPr>
              <a:xfrm>
                <a:off x="5397817" y="363950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cubicBezTo>
                      <a:pt x="35338" y="18955"/>
                      <a:pt x="31718" y="14764"/>
                      <a:pt x="31433" y="14288"/>
                    </a:cubicBezTo>
                    <a:cubicBezTo>
                      <a:pt x="28651" y="11287"/>
                      <a:pt x="25441" y="8715"/>
                      <a:pt x="21908" y="6667"/>
                    </a:cubicBezTo>
                    <a:cubicBezTo>
                      <a:pt x="19717" y="6667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0" name="Google Shape;3680;p38"/>
              <p:cNvSpPr/>
              <p:nvPr/>
            </p:nvSpPr>
            <p:spPr>
              <a:xfrm>
                <a:off x="5430297" y="362092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1" name="Google Shape;3681;p38"/>
              <p:cNvSpPr/>
              <p:nvPr/>
            </p:nvSpPr>
            <p:spPr>
              <a:xfrm>
                <a:off x="5357050" y="361788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2" name="Google Shape;3682;p38"/>
              <p:cNvSpPr/>
              <p:nvPr/>
            </p:nvSpPr>
            <p:spPr>
              <a:xfrm>
                <a:off x="5357621" y="3652361"/>
                <a:ext cx="18002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8002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8002" y="0"/>
                    </a:lnTo>
                    <a:lnTo>
                      <a:pt x="13621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3" name="Google Shape;3683;p38"/>
              <p:cNvSpPr/>
              <p:nvPr/>
            </p:nvSpPr>
            <p:spPr>
              <a:xfrm>
                <a:off x="5357145" y="3607879"/>
                <a:ext cx="176643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643" h="110394" extrusionOk="0">
                    <a:moveTo>
                      <a:pt x="89535" y="17431"/>
                    </a:moveTo>
                    <a:cubicBezTo>
                      <a:pt x="87202" y="17393"/>
                      <a:pt x="84877" y="17583"/>
                      <a:pt x="82582" y="18002"/>
                    </a:cubicBezTo>
                    <a:cubicBezTo>
                      <a:pt x="79439" y="18479"/>
                      <a:pt x="76010" y="19050"/>
                      <a:pt x="72104" y="19907"/>
                    </a:cubicBezTo>
                    <a:cubicBezTo>
                      <a:pt x="68199" y="20764"/>
                      <a:pt x="64199" y="21717"/>
                      <a:pt x="60008" y="22955"/>
                    </a:cubicBezTo>
                    <a:cubicBezTo>
                      <a:pt x="55959" y="24165"/>
                      <a:pt x="52007" y="25689"/>
                      <a:pt x="48197" y="27527"/>
                    </a:cubicBezTo>
                    <a:lnTo>
                      <a:pt x="78581" y="45053"/>
                    </a:lnTo>
                    <a:lnTo>
                      <a:pt x="84106" y="43148"/>
                    </a:lnTo>
                    <a:cubicBezTo>
                      <a:pt x="91821" y="40577"/>
                      <a:pt x="99155" y="38386"/>
                      <a:pt x="106013" y="36576"/>
                    </a:cubicBezTo>
                    <a:cubicBezTo>
                      <a:pt x="112462" y="34852"/>
                      <a:pt x="119063" y="33766"/>
                      <a:pt x="125730" y="33338"/>
                    </a:cubicBezTo>
                    <a:cubicBezTo>
                      <a:pt x="131788" y="32928"/>
                      <a:pt x="137884" y="33338"/>
                      <a:pt x="143828" y="34576"/>
                    </a:cubicBezTo>
                    <a:cubicBezTo>
                      <a:pt x="149943" y="35843"/>
                      <a:pt x="155801" y="38128"/>
                      <a:pt x="161163" y="41338"/>
                    </a:cubicBezTo>
                    <a:cubicBezTo>
                      <a:pt x="166468" y="43977"/>
                      <a:pt x="171002" y="47949"/>
                      <a:pt x="174308" y="52864"/>
                    </a:cubicBezTo>
                    <a:cubicBezTo>
                      <a:pt x="176498" y="56417"/>
                      <a:pt x="177184" y="60703"/>
                      <a:pt x="176213" y="64770"/>
                    </a:cubicBezTo>
                    <a:cubicBezTo>
                      <a:pt x="174927" y="69247"/>
                      <a:pt x="172460" y="73295"/>
                      <a:pt x="169069" y="76486"/>
                    </a:cubicBezTo>
                    <a:cubicBezTo>
                      <a:pt x="164887" y="80686"/>
                      <a:pt x="160220" y="84363"/>
                      <a:pt x="155162" y="87439"/>
                    </a:cubicBezTo>
                    <a:lnTo>
                      <a:pt x="174212" y="98679"/>
                    </a:lnTo>
                    <a:lnTo>
                      <a:pt x="163735" y="104775"/>
                    </a:lnTo>
                    <a:lnTo>
                      <a:pt x="144113" y="93440"/>
                    </a:lnTo>
                    <a:cubicBezTo>
                      <a:pt x="134969" y="98012"/>
                      <a:pt x="125397" y="101679"/>
                      <a:pt x="115538" y="104394"/>
                    </a:cubicBezTo>
                    <a:cubicBezTo>
                      <a:pt x="105032" y="107337"/>
                      <a:pt x="94298" y="109347"/>
                      <a:pt x="83439" y="110395"/>
                    </a:cubicBezTo>
                    <a:lnTo>
                      <a:pt x="73247" y="92107"/>
                    </a:lnTo>
                    <a:cubicBezTo>
                      <a:pt x="76114" y="92050"/>
                      <a:pt x="78981" y="91830"/>
                      <a:pt x="81820" y="91440"/>
                    </a:cubicBezTo>
                    <a:cubicBezTo>
                      <a:pt x="86116" y="90954"/>
                      <a:pt x="90373" y="90221"/>
                      <a:pt x="94583" y="89249"/>
                    </a:cubicBezTo>
                    <a:cubicBezTo>
                      <a:pt x="99251" y="88297"/>
                      <a:pt x="104108" y="86963"/>
                      <a:pt x="109442" y="85439"/>
                    </a:cubicBezTo>
                    <a:cubicBezTo>
                      <a:pt x="114529" y="83991"/>
                      <a:pt x="119501" y="82144"/>
                      <a:pt x="124301" y="79915"/>
                    </a:cubicBezTo>
                    <a:lnTo>
                      <a:pt x="94012" y="62484"/>
                    </a:lnTo>
                    <a:lnTo>
                      <a:pt x="90107" y="63818"/>
                    </a:lnTo>
                    <a:lnTo>
                      <a:pt x="85916" y="65056"/>
                    </a:lnTo>
                    <a:cubicBezTo>
                      <a:pt x="79038" y="67389"/>
                      <a:pt x="72047" y="69361"/>
                      <a:pt x="64961" y="70961"/>
                    </a:cubicBezTo>
                    <a:cubicBezTo>
                      <a:pt x="59122" y="72362"/>
                      <a:pt x="53150" y="73152"/>
                      <a:pt x="47149" y="73343"/>
                    </a:cubicBezTo>
                    <a:cubicBezTo>
                      <a:pt x="41834" y="73562"/>
                      <a:pt x="36519" y="73076"/>
                      <a:pt x="31337" y="71914"/>
                    </a:cubicBezTo>
                    <a:cubicBezTo>
                      <a:pt x="26213" y="70666"/>
                      <a:pt x="21308" y="68675"/>
                      <a:pt x="16764" y="66008"/>
                    </a:cubicBezTo>
                    <a:cubicBezTo>
                      <a:pt x="11763" y="63408"/>
                      <a:pt x="7430" y="59693"/>
                      <a:pt x="4096" y="55150"/>
                    </a:cubicBezTo>
                    <a:cubicBezTo>
                      <a:pt x="1696" y="51730"/>
                      <a:pt x="495" y="47606"/>
                      <a:pt x="667" y="43434"/>
                    </a:cubicBezTo>
                    <a:cubicBezTo>
                      <a:pt x="1095" y="39062"/>
                      <a:pt x="2819" y="34919"/>
                      <a:pt x="5620" y="31528"/>
                    </a:cubicBezTo>
                    <a:cubicBezTo>
                      <a:pt x="9182" y="27232"/>
                      <a:pt x="13354" y="23469"/>
                      <a:pt x="18002" y="20384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5" y="14192"/>
                    </a:lnTo>
                    <a:cubicBezTo>
                      <a:pt x="36728" y="10106"/>
                      <a:pt x="45472" y="6915"/>
                      <a:pt x="54483" y="4667"/>
                    </a:cubicBezTo>
                    <a:cubicBezTo>
                      <a:pt x="63094" y="2486"/>
                      <a:pt x="71847" y="924"/>
                      <a:pt x="80677" y="0"/>
                    </a:cubicBezTo>
                    <a:close/>
                    <a:moveTo>
                      <a:pt x="37814" y="49721"/>
                    </a:moveTo>
                    <a:cubicBezTo>
                      <a:pt x="41796" y="52006"/>
                      <a:pt x="46387" y="53007"/>
                      <a:pt x="50959" y="52578"/>
                    </a:cubicBezTo>
                    <a:cubicBezTo>
                      <a:pt x="57150" y="51864"/>
                      <a:pt x="63256" y="50492"/>
                      <a:pt x="69152" y="48482"/>
                    </a:cubicBezTo>
                    <a:lnTo>
                      <a:pt x="40577" y="32004"/>
                    </a:lnTo>
                    <a:cubicBezTo>
                      <a:pt x="30194" y="38481"/>
                      <a:pt x="29242" y="44387"/>
                      <a:pt x="37814" y="49721"/>
                    </a:cubicBezTo>
                    <a:close/>
                    <a:moveTo>
                      <a:pt x="137732" y="58103"/>
                    </a:moveTo>
                    <a:cubicBezTo>
                      <a:pt x="133407" y="55712"/>
                      <a:pt x="128426" y="54807"/>
                      <a:pt x="123539" y="55531"/>
                    </a:cubicBezTo>
                    <a:cubicBezTo>
                      <a:pt x="116786" y="56397"/>
                      <a:pt x="110128" y="57864"/>
                      <a:pt x="103632" y="59912"/>
                    </a:cubicBezTo>
                    <a:lnTo>
                      <a:pt x="132207" y="76295"/>
                    </a:lnTo>
                    <a:cubicBezTo>
                      <a:pt x="144018" y="68771"/>
                      <a:pt x="145923" y="62389"/>
                      <a:pt x="137732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84" name="Google Shape;3684;p38"/>
            <p:cNvGrpSpPr/>
            <p:nvPr/>
          </p:nvGrpSpPr>
          <p:grpSpPr>
            <a:xfrm>
              <a:off x="3545044" y="2530263"/>
              <a:ext cx="529590" cy="371284"/>
              <a:chOff x="5206269" y="3432238"/>
              <a:chExt cx="529590" cy="371284"/>
            </a:xfrm>
          </p:grpSpPr>
          <p:sp>
            <p:nvSpPr>
              <p:cNvPr id="3685" name="Google Shape;3685;p38"/>
              <p:cNvSpPr/>
              <p:nvPr/>
            </p:nvSpPr>
            <p:spPr>
              <a:xfrm>
                <a:off x="5206269" y="3497770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6" name="Google Shape;3686;p38"/>
              <p:cNvSpPr/>
              <p:nvPr/>
            </p:nvSpPr>
            <p:spPr>
              <a:xfrm>
                <a:off x="5206365" y="3583305"/>
                <a:ext cx="52292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292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7" name="Google Shape;3687;p38"/>
              <p:cNvSpPr/>
              <p:nvPr/>
            </p:nvSpPr>
            <p:spPr>
              <a:xfrm>
                <a:off x="5696045" y="3585114"/>
                <a:ext cx="39814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814" h="93916" extrusionOk="0">
                    <a:moveTo>
                      <a:pt x="39815" y="0"/>
                    </a:moveTo>
                    <a:lnTo>
                      <a:pt x="39815" y="65532"/>
                    </a:lnTo>
                    <a:lnTo>
                      <a:pt x="13049" y="93916"/>
                    </a:lnTo>
                    <a:lnTo>
                      <a:pt x="0" y="18955"/>
                    </a:lnTo>
                    <a:lnTo>
                      <a:pt x="3981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8" name="Google Shape;3688;p38"/>
              <p:cNvSpPr/>
              <p:nvPr/>
            </p:nvSpPr>
            <p:spPr>
              <a:xfrm>
                <a:off x="5206269" y="3432238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8"/>
                      <a:pt x="411037" y="305753"/>
                      <a:pt x="264795" y="305753"/>
                    </a:cubicBezTo>
                    <a:cubicBezTo>
                      <a:pt x="118553" y="305753"/>
                      <a:pt x="0" y="237308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9" name="Google Shape;3689;p38"/>
              <p:cNvSpPr/>
              <p:nvPr/>
            </p:nvSpPr>
            <p:spPr>
              <a:xfrm>
                <a:off x="5281554" y="3473886"/>
                <a:ext cx="379116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116" h="218860" extrusionOk="0">
                    <a:moveTo>
                      <a:pt x="378772" y="115991"/>
                    </a:moveTo>
                    <a:cubicBezTo>
                      <a:pt x="376105" y="141708"/>
                      <a:pt x="357722" y="167140"/>
                      <a:pt x="323623" y="186857"/>
                    </a:cubicBezTo>
                    <a:cubicBezTo>
                      <a:pt x="249518" y="229529"/>
                      <a:pt x="129503" y="229529"/>
                      <a:pt x="55494" y="186857"/>
                    </a:cubicBezTo>
                    <a:cubicBezTo>
                      <a:pt x="21299" y="167140"/>
                      <a:pt x="3011" y="141708"/>
                      <a:pt x="344" y="115991"/>
                    </a:cubicBezTo>
                    <a:cubicBezTo>
                      <a:pt x="-2799" y="85892"/>
                      <a:pt x="15584" y="55031"/>
                      <a:pt x="55494" y="32075"/>
                    </a:cubicBezTo>
                    <a:cubicBezTo>
                      <a:pt x="129503" y="-10692"/>
                      <a:pt x="249518" y="-10692"/>
                      <a:pt x="323623" y="32075"/>
                    </a:cubicBezTo>
                    <a:cubicBezTo>
                      <a:pt x="363533" y="55031"/>
                      <a:pt x="381916" y="85892"/>
                      <a:pt x="378772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0" name="Google Shape;3690;p38"/>
              <p:cNvSpPr/>
              <p:nvPr/>
            </p:nvSpPr>
            <p:spPr>
              <a:xfrm>
                <a:off x="5281898" y="3486935"/>
                <a:ext cx="378428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428" h="205811" extrusionOk="0">
                    <a:moveTo>
                      <a:pt x="378428" y="102942"/>
                    </a:moveTo>
                    <a:cubicBezTo>
                      <a:pt x="375761" y="128659"/>
                      <a:pt x="357378" y="154091"/>
                      <a:pt x="323279" y="173807"/>
                    </a:cubicBezTo>
                    <a:cubicBezTo>
                      <a:pt x="249174" y="216479"/>
                      <a:pt x="129159" y="216479"/>
                      <a:pt x="55150" y="173807"/>
                    </a:cubicBezTo>
                    <a:cubicBezTo>
                      <a:pt x="20955" y="154091"/>
                      <a:pt x="2667" y="128659"/>
                      <a:pt x="0" y="102942"/>
                    </a:cubicBezTo>
                    <a:cubicBezTo>
                      <a:pt x="2667" y="77224"/>
                      <a:pt x="20955" y="51792"/>
                      <a:pt x="55150" y="32075"/>
                    </a:cubicBezTo>
                    <a:cubicBezTo>
                      <a:pt x="129159" y="-10692"/>
                      <a:pt x="249174" y="-10692"/>
                      <a:pt x="323279" y="32075"/>
                    </a:cubicBezTo>
                    <a:cubicBezTo>
                      <a:pt x="357378" y="51792"/>
                      <a:pt x="375952" y="77224"/>
                      <a:pt x="378428" y="102942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1" name="Google Shape;3691;p38"/>
              <p:cNvSpPr/>
              <p:nvPr/>
            </p:nvSpPr>
            <p:spPr>
              <a:xfrm>
                <a:off x="5378767" y="3536823"/>
                <a:ext cx="177060" cy="109918"/>
              </a:xfrm>
              <a:custGeom>
                <a:avLst/>
                <a:gdLst/>
                <a:ahLst/>
                <a:cxnLst/>
                <a:rect l="l" t="t" r="r" b="b"/>
                <a:pathLst>
                  <a:path w="177060" h="109918" extrusionOk="0">
                    <a:moveTo>
                      <a:pt x="89535" y="17240"/>
                    </a:moveTo>
                    <a:cubicBezTo>
                      <a:pt x="87201" y="17202"/>
                      <a:pt x="84877" y="17393"/>
                      <a:pt x="82582" y="17812"/>
                    </a:cubicBezTo>
                    <a:cubicBezTo>
                      <a:pt x="79438" y="17812"/>
                      <a:pt x="76009" y="18859"/>
                      <a:pt x="72104" y="19717"/>
                    </a:cubicBezTo>
                    <a:cubicBezTo>
                      <a:pt x="68199" y="20574"/>
                      <a:pt x="64199" y="21526"/>
                      <a:pt x="60103" y="22765"/>
                    </a:cubicBezTo>
                    <a:cubicBezTo>
                      <a:pt x="56016" y="23955"/>
                      <a:pt x="52035" y="25489"/>
                      <a:pt x="48196" y="27337"/>
                    </a:cubicBezTo>
                    <a:lnTo>
                      <a:pt x="79058" y="44577"/>
                    </a:lnTo>
                    <a:lnTo>
                      <a:pt x="84487" y="42672"/>
                    </a:lnTo>
                    <a:cubicBezTo>
                      <a:pt x="92202" y="40100"/>
                      <a:pt x="99536" y="37909"/>
                      <a:pt x="106394" y="36100"/>
                    </a:cubicBezTo>
                    <a:cubicBezTo>
                      <a:pt x="112843" y="34376"/>
                      <a:pt x="119444" y="33290"/>
                      <a:pt x="126111" y="32861"/>
                    </a:cubicBezTo>
                    <a:cubicBezTo>
                      <a:pt x="132169" y="32452"/>
                      <a:pt x="138265" y="32861"/>
                      <a:pt x="144209" y="34099"/>
                    </a:cubicBezTo>
                    <a:cubicBezTo>
                      <a:pt x="150324" y="35366"/>
                      <a:pt x="156181" y="37652"/>
                      <a:pt x="161544" y="40862"/>
                    </a:cubicBezTo>
                    <a:cubicBezTo>
                      <a:pt x="166849" y="43501"/>
                      <a:pt x="171383" y="47472"/>
                      <a:pt x="174688" y="52388"/>
                    </a:cubicBezTo>
                    <a:cubicBezTo>
                      <a:pt x="176936" y="55921"/>
                      <a:pt x="177622" y="60236"/>
                      <a:pt x="176594" y="64294"/>
                    </a:cubicBezTo>
                    <a:cubicBezTo>
                      <a:pt x="175308" y="68771"/>
                      <a:pt x="172841" y="72819"/>
                      <a:pt x="169450" y="76009"/>
                    </a:cubicBezTo>
                    <a:cubicBezTo>
                      <a:pt x="165268" y="80210"/>
                      <a:pt x="160601" y="83887"/>
                      <a:pt x="155543" y="86963"/>
                    </a:cubicBezTo>
                    <a:lnTo>
                      <a:pt x="174593" y="98107"/>
                    </a:lnTo>
                    <a:lnTo>
                      <a:pt x="164021" y="104204"/>
                    </a:lnTo>
                    <a:lnTo>
                      <a:pt x="144971" y="92964"/>
                    </a:lnTo>
                    <a:cubicBezTo>
                      <a:pt x="135665" y="97555"/>
                      <a:pt x="125940" y="101222"/>
                      <a:pt x="115919" y="103918"/>
                    </a:cubicBezTo>
                    <a:cubicBezTo>
                      <a:pt x="105413" y="106861"/>
                      <a:pt x="94679" y="108871"/>
                      <a:pt x="83820" y="109918"/>
                    </a:cubicBezTo>
                    <a:lnTo>
                      <a:pt x="73152" y="92202"/>
                    </a:lnTo>
                    <a:cubicBezTo>
                      <a:pt x="76019" y="92145"/>
                      <a:pt x="78886" y="91926"/>
                      <a:pt x="81725" y="91535"/>
                    </a:cubicBezTo>
                    <a:cubicBezTo>
                      <a:pt x="86020" y="91059"/>
                      <a:pt x="90278" y="90326"/>
                      <a:pt x="94488" y="89345"/>
                    </a:cubicBezTo>
                    <a:cubicBezTo>
                      <a:pt x="99155" y="88392"/>
                      <a:pt x="104013" y="87058"/>
                      <a:pt x="109347" y="85534"/>
                    </a:cubicBezTo>
                    <a:cubicBezTo>
                      <a:pt x="114433" y="84077"/>
                      <a:pt x="119405" y="82239"/>
                      <a:pt x="124206" y="80010"/>
                    </a:cubicBezTo>
                    <a:lnTo>
                      <a:pt x="93917" y="62579"/>
                    </a:lnTo>
                    <a:lnTo>
                      <a:pt x="90011" y="63913"/>
                    </a:lnTo>
                    <a:lnTo>
                      <a:pt x="85820" y="65151"/>
                    </a:lnTo>
                    <a:cubicBezTo>
                      <a:pt x="78943" y="67485"/>
                      <a:pt x="71952" y="69456"/>
                      <a:pt x="64865" y="71056"/>
                    </a:cubicBezTo>
                    <a:cubicBezTo>
                      <a:pt x="59026" y="72457"/>
                      <a:pt x="53054" y="73247"/>
                      <a:pt x="47054" y="73438"/>
                    </a:cubicBezTo>
                    <a:cubicBezTo>
                      <a:pt x="41748" y="73657"/>
                      <a:pt x="36424" y="73171"/>
                      <a:pt x="31242" y="72009"/>
                    </a:cubicBezTo>
                    <a:cubicBezTo>
                      <a:pt x="26127" y="70742"/>
                      <a:pt x="21222" y="68761"/>
                      <a:pt x="16669" y="66104"/>
                    </a:cubicBezTo>
                    <a:cubicBezTo>
                      <a:pt x="11697" y="63465"/>
                      <a:pt x="7372" y="59760"/>
                      <a:pt x="4000" y="55245"/>
                    </a:cubicBezTo>
                    <a:cubicBezTo>
                      <a:pt x="1600" y="51825"/>
                      <a:pt x="400" y="47701"/>
                      <a:pt x="571" y="43529"/>
                    </a:cubicBezTo>
                    <a:cubicBezTo>
                      <a:pt x="1038" y="39148"/>
                      <a:pt x="2800" y="35004"/>
                      <a:pt x="5620" y="31623"/>
                    </a:cubicBezTo>
                    <a:cubicBezTo>
                      <a:pt x="9125" y="27299"/>
                      <a:pt x="13268" y="23546"/>
                      <a:pt x="17907" y="20479"/>
                    </a:cubicBezTo>
                    <a:lnTo>
                      <a:pt x="0" y="10096"/>
                    </a:lnTo>
                    <a:lnTo>
                      <a:pt x="10478" y="4000"/>
                    </a:lnTo>
                    <a:lnTo>
                      <a:pt x="28289" y="14288"/>
                    </a:lnTo>
                    <a:cubicBezTo>
                      <a:pt x="36614" y="10163"/>
                      <a:pt x="45368" y="6963"/>
                      <a:pt x="54388" y="4763"/>
                    </a:cubicBezTo>
                    <a:cubicBezTo>
                      <a:pt x="63008" y="2600"/>
                      <a:pt x="71752" y="1010"/>
                      <a:pt x="80582" y="0"/>
                    </a:cubicBezTo>
                    <a:close/>
                    <a:moveTo>
                      <a:pt x="37814" y="49149"/>
                    </a:moveTo>
                    <a:cubicBezTo>
                      <a:pt x="41796" y="51435"/>
                      <a:pt x="46387" y="52435"/>
                      <a:pt x="50959" y="52006"/>
                    </a:cubicBezTo>
                    <a:cubicBezTo>
                      <a:pt x="57150" y="51292"/>
                      <a:pt x="63256" y="49921"/>
                      <a:pt x="69152" y="47911"/>
                    </a:cubicBezTo>
                    <a:lnTo>
                      <a:pt x="40577" y="31432"/>
                    </a:lnTo>
                    <a:cubicBezTo>
                      <a:pt x="30194" y="38290"/>
                      <a:pt x="29242" y="44577"/>
                      <a:pt x="37814" y="49149"/>
                    </a:cubicBezTo>
                    <a:close/>
                    <a:moveTo>
                      <a:pt x="137732" y="57436"/>
                    </a:moveTo>
                    <a:cubicBezTo>
                      <a:pt x="133407" y="55054"/>
                      <a:pt x="128416" y="54188"/>
                      <a:pt x="123539" y="54959"/>
                    </a:cubicBezTo>
                    <a:cubicBezTo>
                      <a:pt x="116777" y="55778"/>
                      <a:pt x="110109" y="57245"/>
                      <a:pt x="103632" y="59341"/>
                    </a:cubicBezTo>
                    <a:lnTo>
                      <a:pt x="132207" y="75629"/>
                    </a:lnTo>
                    <a:cubicBezTo>
                      <a:pt x="144018" y="68294"/>
                      <a:pt x="145733" y="62198"/>
                      <a:pt x="137732" y="574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2" name="Google Shape;3692;p38"/>
              <p:cNvSpPr/>
              <p:nvPr/>
            </p:nvSpPr>
            <p:spPr>
              <a:xfrm>
                <a:off x="5451919" y="3618738"/>
                <a:ext cx="11620" cy="15239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39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3" name="Google Shape;3693;p38"/>
              <p:cNvSpPr/>
              <p:nvPr/>
            </p:nvSpPr>
            <p:spPr>
              <a:xfrm>
                <a:off x="5528119" y="3625024"/>
                <a:ext cx="25241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25241" h="11715" extrusionOk="0">
                    <a:moveTo>
                      <a:pt x="25241" y="10192"/>
                    </a:moveTo>
                    <a:lnTo>
                      <a:pt x="25241" y="0"/>
                    </a:lnTo>
                    <a:lnTo>
                      <a:pt x="0" y="1905"/>
                    </a:lnTo>
                    <a:lnTo>
                      <a:pt x="14478" y="11716"/>
                    </a:lnTo>
                    <a:lnTo>
                      <a:pt x="25241" y="1019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4" name="Google Shape;3694;p38"/>
              <p:cNvSpPr/>
              <p:nvPr/>
            </p:nvSpPr>
            <p:spPr>
              <a:xfrm>
                <a:off x="5536596" y="3587210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3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5" name="Google Shape;3695;p38"/>
              <p:cNvSpPr/>
              <p:nvPr/>
            </p:nvSpPr>
            <p:spPr>
              <a:xfrm>
                <a:off x="5477351" y="3591020"/>
                <a:ext cx="28384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28384" h="19811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384" y="15240"/>
                    </a:lnTo>
                    <a:lnTo>
                      <a:pt x="27051" y="19812"/>
                    </a:lnTo>
                    <a:cubicBezTo>
                      <a:pt x="27051" y="19812"/>
                      <a:pt x="10477" y="12859"/>
                      <a:pt x="10001" y="1238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6" name="Google Shape;3696;p38"/>
              <p:cNvSpPr/>
              <p:nvPr/>
            </p:nvSpPr>
            <p:spPr>
              <a:xfrm>
                <a:off x="5419725" y="3558063"/>
                <a:ext cx="35433" cy="23241"/>
              </a:xfrm>
              <a:custGeom>
                <a:avLst/>
                <a:gdLst/>
                <a:ahLst/>
                <a:cxnLst/>
                <a:rect l="l" t="t" r="r" b="b"/>
                <a:pathLst>
                  <a:path w="35433" h="23241" extrusionOk="0">
                    <a:moveTo>
                      <a:pt x="0" y="6572"/>
                    </a:moveTo>
                    <a:lnTo>
                      <a:pt x="29432" y="23241"/>
                    </a:lnTo>
                    <a:lnTo>
                      <a:pt x="35433" y="18860"/>
                    </a:lnTo>
                    <a:lnTo>
                      <a:pt x="31433" y="14288"/>
                    </a:lnTo>
                    <a:cubicBezTo>
                      <a:pt x="28689" y="11230"/>
                      <a:pt x="25470" y="8620"/>
                      <a:pt x="21908" y="6572"/>
                    </a:cubicBezTo>
                    <a:cubicBezTo>
                      <a:pt x="19717" y="6572"/>
                      <a:pt x="5810" y="0"/>
                      <a:pt x="5810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7" name="Google Shape;3697;p38"/>
              <p:cNvSpPr/>
              <p:nvPr/>
            </p:nvSpPr>
            <p:spPr>
              <a:xfrm>
                <a:off x="5451919" y="3539394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9"/>
                    </a:moveTo>
                    <a:lnTo>
                      <a:pt x="16383" y="4381"/>
                    </a:lnTo>
                    <a:lnTo>
                      <a:pt x="2953" y="0"/>
                    </a:lnTo>
                    <a:lnTo>
                      <a:pt x="0" y="8096"/>
                    </a:lnTo>
                    <a:lnTo>
                      <a:pt x="762" y="11716"/>
                    </a:lnTo>
                    <a:lnTo>
                      <a:pt x="16383" y="1466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8" name="Google Shape;3698;p38"/>
              <p:cNvSpPr/>
              <p:nvPr/>
            </p:nvSpPr>
            <p:spPr>
              <a:xfrm>
                <a:off x="5378672" y="3536346"/>
                <a:ext cx="15716" cy="11715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11715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716" y="1715"/>
                    </a:lnTo>
                    <a:lnTo>
                      <a:pt x="10668" y="11716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9" name="Google Shape;3699;p38"/>
              <p:cNvSpPr/>
              <p:nvPr/>
            </p:nvSpPr>
            <p:spPr>
              <a:xfrm>
                <a:off x="5379338" y="3570732"/>
                <a:ext cx="17907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7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715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0" name="Google Shape;3700;p38"/>
              <p:cNvSpPr/>
              <p:nvPr/>
            </p:nvSpPr>
            <p:spPr>
              <a:xfrm>
                <a:off x="5378958" y="3526345"/>
                <a:ext cx="176864" cy="110394"/>
              </a:xfrm>
              <a:custGeom>
                <a:avLst/>
                <a:gdLst/>
                <a:ahLst/>
                <a:cxnLst/>
                <a:rect l="l" t="t" r="r" b="b"/>
                <a:pathLst>
                  <a:path w="176864" h="110394" extrusionOk="0">
                    <a:moveTo>
                      <a:pt x="89345" y="17431"/>
                    </a:moveTo>
                    <a:cubicBezTo>
                      <a:pt x="87011" y="17393"/>
                      <a:pt x="84687" y="17583"/>
                      <a:pt x="82391" y="18002"/>
                    </a:cubicBezTo>
                    <a:cubicBezTo>
                      <a:pt x="79248" y="18479"/>
                      <a:pt x="75819" y="19050"/>
                      <a:pt x="71914" y="19907"/>
                    </a:cubicBezTo>
                    <a:cubicBezTo>
                      <a:pt x="68008" y="20764"/>
                      <a:pt x="64008" y="21717"/>
                      <a:pt x="59912" y="22955"/>
                    </a:cubicBezTo>
                    <a:cubicBezTo>
                      <a:pt x="55826" y="24146"/>
                      <a:pt x="51845" y="25679"/>
                      <a:pt x="48006" y="27527"/>
                    </a:cubicBezTo>
                    <a:lnTo>
                      <a:pt x="78867" y="45529"/>
                    </a:lnTo>
                    <a:lnTo>
                      <a:pt x="84296" y="43624"/>
                    </a:lnTo>
                    <a:cubicBezTo>
                      <a:pt x="92012" y="41053"/>
                      <a:pt x="99346" y="38862"/>
                      <a:pt x="106204" y="37052"/>
                    </a:cubicBezTo>
                    <a:cubicBezTo>
                      <a:pt x="112652" y="35328"/>
                      <a:pt x="119253" y="34242"/>
                      <a:pt x="125921" y="33814"/>
                    </a:cubicBezTo>
                    <a:cubicBezTo>
                      <a:pt x="131978" y="33404"/>
                      <a:pt x="138074" y="33814"/>
                      <a:pt x="144018" y="35052"/>
                    </a:cubicBezTo>
                    <a:cubicBezTo>
                      <a:pt x="150133" y="36319"/>
                      <a:pt x="155991" y="38605"/>
                      <a:pt x="161354" y="41815"/>
                    </a:cubicBezTo>
                    <a:cubicBezTo>
                      <a:pt x="166659" y="44453"/>
                      <a:pt x="171193" y="48425"/>
                      <a:pt x="174498" y="53340"/>
                    </a:cubicBezTo>
                    <a:cubicBezTo>
                      <a:pt x="176736" y="56883"/>
                      <a:pt x="177422" y="61179"/>
                      <a:pt x="176403" y="65246"/>
                    </a:cubicBezTo>
                    <a:cubicBezTo>
                      <a:pt x="175117" y="69723"/>
                      <a:pt x="172650" y="73771"/>
                      <a:pt x="169259" y="76962"/>
                    </a:cubicBezTo>
                    <a:cubicBezTo>
                      <a:pt x="164992" y="81039"/>
                      <a:pt x="160220" y="84563"/>
                      <a:pt x="155067" y="87439"/>
                    </a:cubicBezTo>
                    <a:lnTo>
                      <a:pt x="174117" y="98679"/>
                    </a:lnTo>
                    <a:lnTo>
                      <a:pt x="163544" y="104775"/>
                    </a:lnTo>
                    <a:lnTo>
                      <a:pt x="144494" y="93440"/>
                    </a:lnTo>
                    <a:cubicBezTo>
                      <a:pt x="135188" y="98031"/>
                      <a:pt x="125463" y="101698"/>
                      <a:pt x="115443" y="104394"/>
                    </a:cubicBezTo>
                    <a:cubicBezTo>
                      <a:pt x="104937" y="107337"/>
                      <a:pt x="94202" y="109347"/>
                      <a:pt x="83344" y="110395"/>
                    </a:cubicBezTo>
                    <a:lnTo>
                      <a:pt x="73152" y="92107"/>
                    </a:lnTo>
                    <a:cubicBezTo>
                      <a:pt x="76019" y="92050"/>
                      <a:pt x="78886" y="91830"/>
                      <a:pt x="81725" y="91440"/>
                    </a:cubicBezTo>
                    <a:cubicBezTo>
                      <a:pt x="86020" y="90964"/>
                      <a:pt x="90278" y="90230"/>
                      <a:pt x="94488" y="89249"/>
                    </a:cubicBezTo>
                    <a:cubicBezTo>
                      <a:pt x="99155" y="88297"/>
                      <a:pt x="104013" y="86963"/>
                      <a:pt x="109347" y="85439"/>
                    </a:cubicBezTo>
                    <a:cubicBezTo>
                      <a:pt x="114433" y="83991"/>
                      <a:pt x="119405" y="82144"/>
                      <a:pt x="124206" y="79915"/>
                    </a:cubicBezTo>
                    <a:lnTo>
                      <a:pt x="93917" y="62484"/>
                    </a:lnTo>
                    <a:lnTo>
                      <a:pt x="90011" y="63818"/>
                    </a:lnTo>
                    <a:lnTo>
                      <a:pt x="85820" y="65151"/>
                    </a:lnTo>
                    <a:cubicBezTo>
                      <a:pt x="78200" y="67628"/>
                      <a:pt x="71247" y="69532"/>
                      <a:pt x="64865" y="70961"/>
                    </a:cubicBezTo>
                    <a:cubicBezTo>
                      <a:pt x="59017" y="72342"/>
                      <a:pt x="53054" y="73171"/>
                      <a:pt x="47054" y="73438"/>
                    </a:cubicBezTo>
                    <a:cubicBezTo>
                      <a:pt x="41739" y="73581"/>
                      <a:pt x="36433" y="73066"/>
                      <a:pt x="31242" y="71914"/>
                    </a:cubicBezTo>
                    <a:cubicBezTo>
                      <a:pt x="26127" y="70647"/>
                      <a:pt x="21222" y="68666"/>
                      <a:pt x="16669" y="66008"/>
                    </a:cubicBezTo>
                    <a:cubicBezTo>
                      <a:pt x="11649" y="63437"/>
                      <a:pt x="7306" y="59712"/>
                      <a:pt x="4000" y="55150"/>
                    </a:cubicBezTo>
                    <a:cubicBezTo>
                      <a:pt x="1600" y="51730"/>
                      <a:pt x="400" y="47606"/>
                      <a:pt x="571" y="43434"/>
                    </a:cubicBezTo>
                    <a:cubicBezTo>
                      <a:pt x="1038" y="39053"/>
                      <a:pt x="2800" y="34909"/>
                      <a:pt x="5620" y="31528"/>
                    </a:cubicBezTo>
                    <a:cubicBezTo>
                      <a:pt x="9125" y="27203"/>
                      <a:pt x="13268" y="23451"/>
                      <a:pt x="17907" y="20383"/>
                    </a:cubicBezTo>
                    <a:lnTo>
                      <a:pt x="0" y="10001"/>
                    </a:lnTo>
                    <a:lnTo>
                      <a:pt x="10478" y="3905"/>
                    </a:lnTo>
                    <a:lnTo>
                      <a:pt x="28289" y="14192"/>
                    </a:lnTo>
                    <a:cubicBezTo>
                      <a:pt x="36633" y="10106"/>
                      <a:pt x="45377" y="6915"/>
                      <a:pt x="54388" y="4667"/>
                    </a:cubicBezTo>
                    <a:cubicBezTo>
                      <a:pt x="62998" y="2486"/>
                      <a:pt x="71752" y="924"/>
                      <a:pt x="80581" y="0"/>
                    </a:cubicBezTo>
                    <a:close/>
                    <a:moveTo>
                      <a:pt x="37624" y="49339"/>
                    </a:moveTo>
                    <a:cubicBezTo>
                      <a:pt x="41605" y="51626"/>
                      <a:pt x="46196" y="52626"/>
                      <a:pt x="50768" y="52197"/>
                    </a:cubicBezTo>
                    <a:cubicBezTo>
                      <a:pt x="56969" y="51530"/>
                      <a:pt x="63074" y="50159"/>
                      <a:pt x="68961" y="48101"/>
                    </a:cubicBezTo>
                    <a:lnTo>
                      <a:pt x="40386" y="31718"/>
                    </a:lnTo>
                    <a:cubicBezTo>
                      <a:pt x="30004" y="38481"/>
                      <a:pt x="29051" y="44387"/>
                      <a:pt x="37624" y="49339"/>
                    </a:cubicBezTo>
                    <a:close/>
                    <a:moveTo>
                      <a:pt x="137541" y="57721"/>
                    </a:moveTo>
                    <a:cubicBezTo>
                      <a:pt x="133226" y="55312"/>
                      <a:pt x="128235" y="54407"/>
                      <a:pt x="123349" y="55150"/>
                    </a:cubicBezTo>
                    <a:cubicBezTo>
                      <a:pt x="116596" y="56017"/>
                      <a:pt x="109937" y="57483"/>
                      <a:pt x="103442" y="59531"/>
                    </a:cubicBezTo>
                    <a:lnTo>
                      <a:pt x="132017" y="75914"/>
                    </a:lnTo>
                    <a:cubicBezTo>
                      <a:pt x="143828" y="68485"/>
                      <a:pt x="145542" y="62389"/>
                      <a:pt x="137541" y="5772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01" name="Google Shape;3701;p38"/>
            <p:cNvGrpSpPr/>
            <p:nvPr/>
          </p:nvGrpSpPr>
          <p:grpSpPr>
            <a:xfrm>
              <a:off x="3528852" y="2451777"/>
              <a:ext cx="529590" cy="371284"/>
              <a:chOff x="5190077" y="3353752"/>
              <a:chExt cx="529590" cy="371284"/>
            </a:xfrm>
          </p:grpSpPr>
          <p:sp>
            <p:nvSpPr>
              <p:cNvPr id="3702" name="Google Shape;3702;p38"/>
              <p:cNvSpPr/>
              <p:nvPr/>
            </p:nvSpPr>
            <p:spPr>
              <a:xfrm>
                <a:off x="5190077" y="3419284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3" name="Google Shape;3703;p38"/>
              <p:cNvSpPr/>
              <p:nvPr/>
            </p:nvSpPr>
            <p:spPr>
              <a:xfrm>
                <a:off x="5190077" y="3504818"/>
                <a:ext cx="52387" cy="69627"/>
              </a:xfrm>
              <a:custGeom>
                <a:avLst/>
                <a:gdLst/>
                <a:ahLst/>
                <a:cxnLst/>
                <a:rect l="l" t="t" r="r" b="b"/>
                <a:pathLst>
                  <a:path w="52387" h="69627" extrusionOk="0">
                    <a:moveTo>
                      <a:pt x="0" y="69628"/>
                    </a:moveTo>
                    <a:lnTo>
                      <a:pt x="0" y="0"/>
                    </a:lnTo>
                    <a:lnTo>
                      <a:pt x="52388" y="46577"/>
                    </a:lnTo>
                    <a:lnTo>
                      <a:pt x="0" y="69628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4" name="Google Shape;3704;p38"/>
              <p:cNvSpPr/>
              <p:nvPr/>
            </p:nvSpPr>
            <p:spPr>
              <a:xfrm>
                <a:off x="5679757" y="3506628"/>
                <a:ext cx="39909" cy="93916"/>
              </a:xfrm>
              <a:custGeom>
                <a:avLst/>
                <a:gdLst/>
                <a:ahLst/>
                <a:cxnLst/>
                <a:rect l="l" t="t" r="r" b="b"/>
                <a:pathLst>
                  <a:path w="39909" h="93916" extrusionOk="0">
                    <a:moveTo>
                      <a:pt x="39910" y="0"/>
                    </a:moveTo>
                    <a:lnTo>
                      <a:pt x="39910" y="65532"/>
                    </a:lnTo>
                    <a:lnTo>
                      <a:pt x="13144" y="93917"/>
                    </a:lnTo>
                    <a:lnTo>
                      <a:pt x="0" y="18955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5" name="Google Shape;3705;p38"/>
              <p:cNvSpPr/>
              <p:nvPr/>
            </p:nvSpPr>
            <p:spPr>
              <a:xfrm>
                <a:off x="5190077" y="3353752"/>
                <a:ext cx="529590" cy="305752"/>
              </a:xfrm>
              <a:custGeom>
                <a:avLst/>
                <a:gdLst/>
                <a:ahLst/>
                <a:cxnLst/>
                <a:rect l="l" t="t" r="r" b="b"/>
                <a:pathLst>
                  <a:path w="529590" h="305752" extrusionOk="0">
                    <a:moveTo>
                      <a:pt x="529590" y="152876"/>
                    </a:moveTo>
                    <a:cubicBezTo>
                      <a:pt x="529590" y="237307"/>
                      <a:pt x="411037" y="305752"/>
                      <a:pt x="264795" y="305752"/>
                    </a:cubicBezTo>
                    <a:cubicBezTo>
                      <a:pt x="118553" y="305752"/>
                      <a:pt x="0" y="237307"/>
                      <a:pt x="0" y="152876"/>
                    </a:cubicBezTo>
                    <a:cubicBezTo>
                      <a:pt x="0" y="68445"/>
                      <a:pt x="118553" y="0"/>
                      <a:pt x="264795" y="0"/>
                    </a:cubicBezTo>
                    <a:cubicBezTo>
                      <a:pt x="411037" y="0"/>
                      <a:pt x="529590" y="68445"/>
                      <a:pt x="529590" y="15287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6" name="Google Shape;3706;p38"/>
              <p:cNvSpPr/>
              <p:nvPr/>
            </p:nvSpPr>
            <p:spPr>
              <a:xfrm>
                <a:off x="5265341" y="3395400"/>
                <a:ext cx="379048" cy="218860"/>
              </a:xfrm>
              <a:custGeom>
                <a:avLst/>
                <a:gdLst/>
                <a:ahLst/>
                <a:cxnLst/>
                <a:rect l="l" t="t" r="r" b="b"/>
                <a:pathLst>
                  <a:path w="379048" h="218860" extrusionOk="0">
                    <a:moveTo>
                      <a:pt x="378697" y="115991"/>
                    </a:moveTo>
                    <a:cubicBezTo>
                      <a:pt x="376030" y="141708"/>
                      <a:pt x="357742" y="167140"/>
                      <a:pt x="323547" y="186857"/>
                    </a:cubicBezTo>
                    <a:cubicBezTo>
                      <a:pt x="249538" y="229529"/>
                      <a:pt x="129523" y="229529"/>
                      <a:pt x="55418" y="186857"/>
                    </a:cubicBezTo>
                    <a:cubicBezTo>
                      <a:pt x="21319" y="167140"/>
                      <a:pt x="2936" y="141708"/>
                      <a:pt x="364" y="115991"/>
                    </a:cubicBezTo>
                    <a:cubicBezTo>
                      <a:pt x="-2875" y="85892"/>
                      <a:pt x="15509" y="55031"/>
                      <a:pt x="55418" y="32075"/>
                    </a:cubicBezTo>
                    <a:cubicBezTo>
                      <a:pt x="129523" y="-10692"/>
                      <a:pt x="249538" y="-10692"/>
                      <a:pt x="323547" y="32075"/>
                    </a:cubicBezTo>
                    <a:cubicBezTo>
                      <a:pt x="363933" y="55031"/>
                      <a:pt x="381840" y="85892"/>
                      <a:pt x="378697" y="11599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7" name="Google Shape;3707;p38"/>
              <p:cNvSpPr/>
              <p:nvPr/>
            </p:nvSpPr>
            <p:spPr>
              <a:xfrm>
                <a:off x="5265705" y="3408449"/>
                <a:ext cx="378333" cy="205811"/>
              </a:xfrm>
              <a:custGeom>
                <a:avLst/>
                <a:gdLst/>
                <a:ahLst/>
                <a:cxnLst/>
                <a:rect l="l" t="t" r="r" b="b"/>
                <a:pathLst>
                  <a:path w="378333" h="205811" extrusionOk="0">
                    <a:moveTo>
                      <a:pt x="378333" y="102941"/>
                    </a:moveTo>
                    <a:cubicBezTo>
                      <a:pt x="375666" y="128659"/>
                      <a:pt x="357378" y="154091"/>
                      <a:pt x="323183" y="173807"/>
                    </a:cubicBezTo>
                    <a:cubicBezTo>
                      <a:pt x="249174" y="216479"/>
                      <a:pt x="129159" y="216479"/>
                      <a:pt x="55054" y="173807"/>
                    </a:cubicBezTo>
                    <a:cubicBezTo>
                      <a:pt x="20955" y="154091"/>
                      <a:pt x="2572" y="128659"/>
                      <a:pt x="0" y="102941"/>
                    </a:cubicBezTo>
                    <a:cubicBezTo>
                      <a:pt x="2572" y="77224"/>
                      <a:pt x="20955" y="51792"/>
                      <a:pt x="55054" y="32075"/>
                    </a:cubicBezTo>
                    <a:cubicBezTo>
                      <a:pt x="129159" y="-10692"/>
                      <a:pt x="249174" y="-10692"/>
                      <a:pt x="323183" y="32075"/>
                    </a:cubicBezTo>
                    <a:cubicBezTo>
                      <a:pt x="357378" y="51792"/>
                      <a:pt x="375666" y="77700"/>
                      <a:pt x="378333" y="1029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8" name="Google Shape;3708;p38"/>
              <p:cNvSpPr/>
              <p:nvPr/>
            </p:nvSpPr>
            <p:spPr>
              <a:xfrm>
                <a:off x="5362575" y="3458051"/>
                <a:ext cx="176618" cy="110489"/>
              </a:xfrm>
              <a:custGeom>
                <a:avLst/>
                <a:gdLst/>
                <a:ahLst/>
                <a:cxnLst/>
                <a:rect l="l" t="t" r="r" b="b"/>
                <a:pathLst>
                  <a:path w="176618" h="110489" extrusionOk="0">
                    <a:moveTo>
                      <a:pt x="89535" y="17526"/>
                    </a:moveTo>
                    <a:cubicBezTo>
                      <a:pt x="87201" y="17488"/>
                      <a:pt x="84877" y="17678"/>
                      <a:pt x="82582" y="18097"/>
                    </a:cubicBezTo>
                    <a:cubicBezTo>
                      <a:pt x="79438" y="18097"/>
                      <a:pt x="75914" y="19145"/>
                      <a:pt x="72104" y="20002"/>
                    </a:cubicBezTo>
                    <a:cubicBezTo>
                      <a:pt x="68294" y="20860"/>
                      <a:pt x="64199" y="21812"/>
                      <a:pt x="60008" y="23050"/>
                    </a:cubicBezTo>
                    <a:cubicBezTo>
                      <a:pt x="55921" y="24260"/>
                      <a:pt x="51940" y="25784"/>
                      <a:pt x="48101" y="27622"/>
                    </a:cubicBezTo>
                    <a:lnTo>
                      <a:pt x="78581" y="45149"/>
                    </a:lnTo>
                    <a:lnTo>
                      <a:pt x="84011" y="43243"/>
                    </a:lnTo>
                    <a:cubicBezTo>
                      <a:pt x="91821" y="40672"/>
                      <a:pt x="99060" y="38481"/>
                      <a:pt x="105918" y="36671"/>
                    </a:cubicBezTo>
                    <a:cubicBezTo>
                      <a:pt x="112366" y="34947"/>
                      <a:pt x="118967" y="33861"/>
                      <a:pt x="125635" y="33433"/>
                    </a:cubicBezTo>
                    <a:cubicBezTo>
                      <a:pt x="131731" y="33023"/>
                      <a:pt x="137846" y="33442"/>
                      <a:pt x="143828" y="34671"/>
                    </a:cubicBezTo>
                    <a:cubicBezTo>
                      <a:pt x="149933" y="35966"/>
                      <a:pt x="155791" y="38243"/>
                      <a:pt x="161163" y="41434"/>
                    </a:cubicBezTo>
                    <a:cubicBezTo>
                      <a:pt x="166421" y="44101"/>
                      <a:pt x="170917" y="48063"/>
                      <a:pt x="174212" y="52959"/>
                    </a:cubicBezTo>
                    <a:cubicBezTo>
                      <a:pt x="176441" y="56502"/>
                      <a:pt x="177155" y="60789"/>
                      <a:pt x="176213" y="64865"/>
                    </a:cubicBezTo>
                    <a:cubicBezTo>
                      <a:pt x="174850" y="69304"/>
                      <a:pt x="172393" y="73333"/>
                      <a:pt x="169069" y="76581"/>
                    </a:cubicBezTo>
                    <a:cubicBezTo>
                      <a:pt x="164868" y="80753"/>
                      <a:pt x="160201" y="84430"/>
                      <a:pt x="155162" y="87535"/>
                    </a:cubicBezTo>
                    <a:lnTo>
                      <a:pt x="174212" y="98679"/>
                    </a:lnTo>
                    <a:lnTo>
                      <a:pt x="163639" y="104775"/>
                    </a:lnTo>
                    <a:lnTo>
                      <a:pt x="144113" y="93535"/>
                    </a:lnTo>
                    <a:cubicBezTo>
                      <a:pt x="134969" y="98117"/>
                      <a:pt x="125397" y="101784"/>
                      <a:pt x="115538" y="104489"/>
                    </a:cubicBezTo>
                    <a:cubicBezTo>
                      <a:pt x="105070" y="107423"/>
                      <a:pt x="94355" y="109433"/>
                      <a:pt x="83534" y="110490"/>
                    </a:cubicBezTo>
                    <a:lnTo>
                      <a:pt x="73342" y="92202"/>
                    </a:lnTo>
                    <a:cubicBezTo>
                      <a:pt x="76181" y="92145"/>
                      <a:pt x="79010" y="91926"/>
                      <a:pt x="81820" y="91535"/>
                    </a:cubicBezTo>
                    <a:cubicBezTo>
                      <a:pt x="86116" y="91059"/>
                      <a:pt x="90373" y="90325"/>
                      <a:pt x="94583" y="89344"/>
                    </a:cubicBezTo>
                    <a:cubicBezTo>
                      <a:pt x="99346" y="88392"/>
                      <a:pt x="104108" y="87058"/>
                      <a:pt x="109442" y="85534"/>
                    </a:cubicBezTo>
                    <a:cubicBezTo>
                      <a:pt x="114557" y="84068"/>
                      <a:pt x="119558" y="82220"/>
                      <a:pt x="124396" y="80010"/>
                    </a:cubicBezTo>
                    <a:lnTo>
                      <a:pt x="94107" y="62579"/>
                    </a:lnTo>
                    <a:lnTo>
                      <a:pt x="90107" y="63913"/>
                    </a:lnTo>
                    <a:lnTo>
                      <a:pt x="86011" y="65151"/>
                    </a:lnTo>
                    <a:cubicBezTo>
                      <a:pt x="79134" y="67475"/>
                      <a:pt x="72133" y="69447"/>
                      <a:pt x="65056" y="71057"/>
                    </a:cubicBezTo>
                    <a:cubicBezTo>
                      <a:pt x="59179" y="72409"/>
                      <a:pt x="53178" y="73209"/>
                      <a:pt x="47149" y="73438"/>
                    </a:cubicBezTo>
                    <a:cubicBezTo>
                      <a:pt x="41872" y="73647"/>
                      <a:pt x="36586" y="73171"/>
                      <a:pt x="31433" y="72009"/>
                    </a:cubicBezTo>
                    <a:cubicBezTo>
                      <a:pt x="26308" y="70780"/>
                      <a:pt x="21393" y="68790"/>
                      <a:pt x="16859" y="66103"/>
                    </a:cubicBezTo>
                    <a:cubicBezTo>
                      <a:pt x="11887" y="63465"/>
                      <a:pt x="7563" y="59760"/>
                      <a:pt x="4191" y="55245"/>
                    </a:cubicBezTo>
                    <a:cubicBezTo>
                      <a:pt x="1695" y="51864"/>
                      <a:pt x="448" y="47730"/>
                      <a:pt x="667" y="43529"/>
                    </a:cubicBezTo>
                    <a:cubicBezTo>
                      <a:pt x="1162" y="39157"/>
                      <a:pt x="2915" y="35023"/>
                      <a:pt x="5715" y="31623"/>
                    </a:cubicBezTo>
                    <a:cubicBezTo>
                      <a:pt x="9220" y="27299"/>
                      <a:pt x="13364" y="23546"/>
                      <a:pt x="18002" y="20479"/>
                    </a:cubicBezTo>
                    <a:lnTo>
                      <a:pt x="0" y="10096"/>
                    </a:lnTo>
                    <a:lnTo>
                      <a:pt x="10573" y="4000"/>
                    </a:lnTo>
                    <a:lnTo>
                      <a:pt x="28384" y="14288"/>
                    </a:lnTo>
                    <a:cubicBezTo>
                      <a:pt x="36700" y="10144"/>
                      <a:pt x="45453" y="6944"/>
                      <a:pt x="54483" y="4763"/>
                    </a:cubicBezTo>
                    <a:cubicBezTo>
                      <a:pt x="63065" y="2600"/>
                      <a:pt x="71790" y="1010"/>
                      <a:pt x="80582" y="0"/>
                    </a:cubicBezTo>
                    <a:close/>
                    <a:moveTo>
                      <a:pt x="38100" y="49435"/>
                    </a:moveTo>
                    <a:cubicBezTo>
                      <a:pt x="42110" y="51730"/>
                      <a:pt x="46739" y="52721"/>
                      <a:pt x="51340" y="52292"/>
                    </a:cubicBezTo>
                    <a:cubicBezTo>
                      <a:pt x="57502" y="51578"/>
                      <a:pt x="63570" y="50206"/>
                      <a:pt x="69437" y="48196"/>
                    </a:cubicBezTo>
                    <a:lnTo>
                      <a:pt x="40862" y="31718"/>
                    </a:lnTo>
                    <a:cubicBezTo>
                      <a:pt x="30194" y="38576"/>
                      <a:pt x="29270" y="44482"/>
                      <a:pt x="38100" y="49435"/>
                    </a:cubicBezTo>
                    <a:close/>
                    <a:moveTo>
                      <a:pt x="138113" y="57721"/>
                    </a:moveTo>
                    <a:cubicBezTo>
                      <a:pt x="133750" y="55350"/>
                      <a:pt x="128730" y="54483"/>
                      <a:pt x="123825" y="55245"/>
                    </a:cubicBezTo>
                    <a:cubicBezTo>
                      <a:pt x="117062" y="56074"/>
                      <a:pt x="110404" y="57541"/>
                      <a:pt x="103918" y="59626"/>
                    </a:cubicBezTo>
                    <a:lnTo>
                      <a:pt x="132493" y="75914"/>
                    </a:lnTo>
                    <a:cubicBezTo>
                      <a:pt x="144018" y="68580"/>
                      <a:pt x="145923" y="62484"/>
                      <a:pt x="137732" y="5772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9" name="Google Shape;3709;p38"/>
              <p:cNvSpPr/>
              <p:nvPr/>
            </p:nvSpPr>
            <p:spPr>
              <a:xfrm>
                <a:off x="5435726" y="3539966"/>
                <a:ext cx="11620" cy="15240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5240" extrusionOk="0">
                    <a:moveTo>
                      <a:pt x="0" y="10287"/>
                    </a:moveTo>
                    <a:cubicBezTo>
                      <a:pt x="0" y="9525"/>
                      <a:pt x="0" y="0"/>
                      <a:pt x="0" y="0"/>
                    </a:cubicBezTo>
                    <a:lnTo>
                      <a:pt x="11621" y="7525"/>
                    </a:lnTo>
                    <a:lnTo>
                      <a:pt x="6572" y="15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0" name="Google Shape;3710;p38"/>
              <p:cNvSpPr/>
              <p:nvPr/>
            </p:nvSpPr>
            <p:spPr>
              <a:xfrm>
                <a:off x="5511926" y="3546443"/>
                <a:ext cx="25146" cy="11811"/>
              </a:xfrm>
              <a:custGeom>
                <a:avLst/>
                <a:gdLst/>
                <a:ahLst/>
                <a:cxnLst/>
                <a:rect l="l" t="t" r="r" b="b"/>
                <a:pathLst>
                  <a:path w="25146" h="11811" extrusionOk="0">
                    <a:moveTo>
                      <a:pt x="25146" y="10287"/>
                    </a:moveTo>
                    <a:lnTo>
                      <a:pt x="25146" y="0"/>
                    </a:lnTo>
                    <a:lnTo>
                      <a:pt x="0" y="2000"/>
                    </a:lnTo>
                    <a:lnTo>
                      <a:pt x="14383" y="11811"/>
                    </a:lnTo>
                    <a:lnTo>
                      <a:pt x="25146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1" name="Google Shape;3711;p38"/>
              <p:cNvSpPr/>
              <p:nvPr/>
            </p:nvSpPr>
            <p:spPr>
              <a:xfrm>
                <a:off x="5520308" y="3508724"/>
                <a:ext cx="18859" cy="10382"/>
              </a:xfrm>
              <a:custGeom>
                <a:avLst/>
                <a:gdLst/>
                <a:ahLst/>
                <a:cxnLst/>
                <a:rect l="l" t="t" r="r" b="b"/>
                <a:pathLst>
                  <a:path w="18859" h="10382" extrusionOk="0">
                    <a:moveTo>
                      <a:pt x="18859" y="10382"/>
                    </a:moveTo>
                    <a:lnTo>
                      <a:pt x="18859" y="0"/>
                    </a:lnTo>
                    <a:lnTo>
                      <a:pt x="0" y="6763"/>
                    </a:lnTo>
                    <a:lnTo>
                      <a:pt x="18859" y="1038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2" name="Google Shape;3712;p38"/>
              <p:cNvSpPr/>
              <p:nvPr/>
            </p:nvSpPr>
            <p:spPr>
              <a:xfrm>
                <a:off x="5461063" y="3512534"/>
                <a:ext cx="28479" cy="19812"/>
              </a:xfrm>
              <a:custGeom>
                <a:avLst/>
                <a:gdLst/>
                <a:ahLst/>
                <a:cxnLst/>
                <a:rect l="l" t="t" r="r" b="b"/>
                <a:pathLst>
                  <a:path w="28479" h="19812" extrusionOk="0">
                    <a:moveTo>
                      <a:pt x="0" y="6001"/>
                    </a:moveTo>
                    <a:lnTo>
                      <a:pt x="6287" y="0"/>
                    </a:lnTo>
                    <a:lnTo>
                      <a:pt x="28480" y="15240"/>
                    </a:lnTo>
                    <a:lnTo>
                      <a:pt x="27051" y="19812"/>
                    </a:lnTo>
                    <a:cubicBezTo>
                      <a:pt x="27051" y="19812"/>
                      <a:pt x="10573" y="12859"/>
                      <a:pt x="10001" y="123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3" name="Google Shape;3713;p38"/>
              <p:cNvSpPr/>
              <p:nvPr/>
            </p:nvSpPr>
            <p:spPr>
              <a:xfrm>
                <a:off x="5403246" y="3479482"/>
                <a:ext cx="35337" cy="23336"/>
              </a:xfrm>
              <a:custGeom>
                <a:avLst/>
                <a:gdLst/>
                <a:ahLst/>
                <a:cxnLst/>
                <a:rect l="l" t="t" r="r" b="b"/>
                <a:pathLst>
                  <a:path w="35337" h="23336" extrusionOk="0">
                    <a:moveTo>
                      <a:pt x="0" y="6667"/>
                    </a:moveTo>
                    <a:lnTo>
                      <a:pt x="29337" y="23336"/>
                    </a:lnTo>
                    <a:lnTo>
                      <a:pt x="35338" y="18955"/>
                    </a:lnTo>
                    <a:lnTo>
                      <a:pt x="31337" y="14383"/>
                    </a:lnTo>
                    <a:cubicBezTo>
                      <a:pt x="28613" y="11297"/>
                      <a:pt x="25394" y="8687"/>
                      <a:pt x="21812" y="6667"/>
                    </a:cubicBezTo>
                    <a:cubicBezTo>
                      <a:pt x="19717" y="6667"/>
                      <a:pt x="5715" y="0"/>
                      <a:pt x="5715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4" name="Google Shape;3714;p38"/>
              <p:cNvSpPr/>
              <p:nvPr/>
            </p:nvSpPr>
            <p:spPr>
              <a:xfrm>
                <a:off x="5435726" y="3460908"/>
                <a:ext cx="16383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6383" h="14668" extrusionOk="0">
                    <a:moveTo>
                      <a:pt x="16383" y="14668"/>
                    </a:moveTo>
                    <a:lnTo>
                      <a:pt x="16383" y="4381"/>
                    </a:lnTo>
                    <a:lnTo>
                      <a:pt x="2858" y="0"/>
                    </a:lnTo>
                    <a:lnTo>
                      <a:pt x="0" y="8096"/>
                    </a:lnTo>
                    <a:lnTo>
                      <a:pt x="667" y="11716"/>
                    </a:lnTo>
                    <a:lnTo>
                      <a:pt x="16383" y="14668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5" name="Google Shape;3715;p38"/>
              <p:cNvSpPr/>
              <p:nvPr/>
            </p:nvSpPr>
            <p:spPr>
              <a:xfrm>
                <a:off x="5362479" y="3457860"/>
                <a:ext cx="1562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15620" h="11620" extrusionOk="0">
                    <a:moveTo>
                      <a:pt x="0" y="10287"/>
                    </a:moveTo>
                    <a:lnTo>
                      <a:pt x="0" y="0"/>
                    </a:lnTo>
                    <a:lnTo>
                      <a:pt x="15621" y="1715"/>
                    </a:lnTo>
                    <a:lnTo>
                      <a:pt x="10573" y="11621"/>
                    </a:lnTo>
                    <a:lnTo>
                      <a:pt x="0" y="1028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6" name="Google Shape;3716;p38"/>
              <p:cNvSpPr/>
              <p:nvPr/>
            </p:nvSpPr>
            <p:spPr>
              <a:xfrm>
                <a:off x="5363051" y="3492341"/>
                <a:ext cx="17906" cy="18097"/>
              </a:xfrm>
              <a:custGeom>
                <a:avLst/>
                <a:gdLst/>
                <a:ahLst/>
                <a:cxnLst/>
                <a:rect l="l" t="t" r="r" b="b"/>
                <a:pathLst>
                  <a:path w="17906" h="18097" extrusionOk="0">
                    <a:moveTo>
                      <a:pt x="0" y="10668"/>
                    </a:moveTo>
                    <a:lnTo>
                      <a:pt x="0" y="0"/>
                    </a:lnTo>
                    <a:lnTo>
                      <a:pt x="17907" y="0"/>
                    </a:lnTo>
                    <a:lnTo>
                      <a:pt x="13525" y="9525"/>
                    </a:lnTo>
                    <a:lnTo>
                      <a:pt x="5810" y="1809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7" name="Google Shape;3717;p38"/>
              <p:cNvSpPr/>
              <p:nvPr/>
            </p:nvSpPr>
            <p:spPr>
              <a:xfrm>
                <a:off x="5362575" y="3447573"/>
                <a:ext cx="176612" cy="110680"/>
              </a:xfrm>
              <a:custGeom>
                <a:avLst/>
                <a:gdLst/>
                <a:ahLst/>
                <a:cxnLst/>
                <a:rect l="l" t="t" r="r" b="b"/>
                <a:pathLst>
                  <a:path w="176612" h="110680" extrusionOk="0">
                    <a:moveTo>
                      <a:pt x="89535" y="17717"/>
                    </a:moveTo>
                    <a:cubicBezTo>
                      <a:pt x="87201" y="17678"/>
                      <a:pt x="84877" y="17869"/>
                      <a:pt x="82582" y="18288"/>
                    </a:cubicBezTo>
                    <a:cubicBezTo>
                      <a:pt x="79438" y="18288"/>
                      <a:pt x="75914" y="19336"/>
                      <a:pt x="72104" y="20193"/>
                    </a:cubicBezTo>
                    <a:cubicBezTo>
                      <a:pt x="68294" y="21050"/>
                      <a:pt x="64199" y="22003"/>
                      <a:pt x="60008" y="23241"/>
                    </a:cubicBezTo>
                    <a:cubicBezTo>
                      <a:pt x="55921" y="24451"/>
                      <a:pt x="51940" y="25975"/>
                      <a:pt x="48101" y="27813"/>
                    </a:cubicBezTo>
                    <a:lnTo>
                      <a:pt x="78581" y="45339"/>
                    </a:lnTo>
                    <a:lnTo>
                      <a:pt x="84011" y="43434"/>
                    </a:lnTo>
                    <a:cubicBezTo>
                      <a:pt x="91821" y="40862"/>
                      <a:pt x="99060" y="38672"/>
                      <a:pt x="105918" y="36862"/>
                    </a:cubicBezTo>
                    <a:cubicBezTo>
                      <a:pt x="112366" y="35138"/>
                      <a:pt x="118967" y="34052"/>
                      <a:pt x="125635" y="33623"/>
                    </a:cubicBezTo>
                    <a:cubicBezTo>
                      <a:pt x="131731" y="33214"/>
                      <a:pt x="137846" y="33633"/>
                      <a:pt x="143828" y="34862"/>
                    </a:cubicBezTo>
                    <a:cubicBezTo>
                      <a:pt x="149933" y="36157"/>
                      <a:pt x="155791" y="38443"/>
                      <a:pt x="161163" y="41624"/>
                    </a:cubicBezTo>
                    <a:cubicBezTo>
                      <a:pt x="166421" y="44291"/>
                      <a:pt x="170917" y="48254"/>
                      <a:pt x="174212" y="53150"/>
                    </a:cubicBezTo>
                    <a:cubicBezTo>
                      <a:pt x="176432" y="56693"/>
                      <a:pt x="177146" y="60979"/>
                      <a:pt x="176213" y="65056"/>
                    </a:cubicBezTo>
                    <a:cubicBezTo>
                      <a:pt x="174850" y="69494"/>
                      <a:pt x="172393" y="73524"/>
                      <a:pt x="169069" y="76772"/>
                    </a:cubicBezTo>
                    <a:cubicBezTo>
                      <a:pt x="164897" y="80972"/>
                      <a:pt x="160230" y="84649"/>
                      <a:pt x="155162" y="87725"/>
                    </a:cubicBezTo>
                    <a:lnTo>
                      <a:pt x="174212" y="98965"/>
                    </a:lnTo>
                    <a:lnTo>
                      <a:pt x="163639" y="105061"/>
                    </a:lnTo>
                    <a:lnTo>
                      <a:pt x="144113" y="93726"/>
                    </a:lnTo>
                    <a:cubicBezTo>
                      <a:pt x="134969" y="98308"/>
                      <a:pt x="125397" y="101975"/>
                      <a:pt x="115538" y="104680"/>
                    </a:cubicBezTo>
                    <a:cubicBezTo>
                      <a:pt x="105070" y="107613"/>
                      <a:pt x="94355" y="109623"/>
                      <a:pt x="83534" y="110681"/>
                    </a:cubicBezTo>
                    <a:lnTo>
                      <a:pt x="73342" y="92392"/>
                    </a:lnTo>
                    <a:cubicBezTo>
                      <a:pt x="76181" y="92336"/>
                      <a:pt x="79010" y="92107"/>
                      <a:pt x="81820" y="91726"/>
                    </a:cubicBezTo>
                    <a:cubicBezTo>
                      <a:pt x="86116" y="91250"/>
                      <a:pt x="90373" y="90516"/>
                      <a:pt x="94583" y="89535"/>
                    </a:cubicBezTo>
                    <a:cubicBezTo>
                      <a:pt x="99346" y="88583"/>
                      <a:pt x="104108" y="87249"/>
                      <a:pt x="109442" y="85725"/>
                    </a:cubicBezTo>
                    <a:cubicBezTo>
                      <a:pt x="114557" y="84258"/>
                      <a:pt x="119558" y="82410"/>
                      <a:pt x="124396" y="80200"/>
                    </a:cubicBezTo>
                    <a:lnTo>
                      <a:pt x="94107" y="62770"/>
                    </a:lnTo>
                    <a:lnTo>
                      <a:pt x="90107" y="64103"/>
                    </a:lnTo>
                    <a:lnTo>
                      <a:pt x="86011" y="65342"/>
                    </a:lnTo>
                    <a:cubicBezTo>
                      <a:pt x="79134" y="67665"/>
                      <a:pt x="72133" y="69637"/>
                      <a:pt x="65056" y="71247"/>
                    </a:cubicBezTo>
                    <a:cubicBezTo>
                      <a:pt x="59179" y="72647"/>
                      <a:pt x="53188" y="73447"/>
                      <a:pt x="47149" y="73628"/>
                    </a:cubicBezTo>
                    <a:cubicBezTo>
                      <a:pt x="41872" y="73838"/>
                      <a:pt x="36586" y="73362"/>
                      <a:pt x="31433" y="72200"/>
                    </a:cubicBezTo>
                    <a:cubicBezTo>
                      <a:pt x="26308" y="70971"/>
                      <a:pt x="21393" y="68980"/>
                      <a:pt x="16859" y="66294"/>
                    </a:cubicBezTo>
                    <a:cubicBezTo>
                      <a:pt x="11859" y="63694"/>
                      <a:pt x="7525" y="59979"/>
                      <a:pt x="4191" y="55435"/>
                    </a:cubicBezTo>
                    <a:cubicBezTo>
                      <a:pt x="1695" y="52054"/>
                      <a:pt x="448" y="47911"/>
                      <a:pt x="667" y="43720"/>
                    </a:cubicBezTo>
                    <a:cubicBezTo>
                      <a:pt x="1181" y="39348"/>
                      <a:pt x="2934" y="35223"/>
                      <a:pt x="5715" y="31813"/>
                    </a:cubicBezTo>
                    <a:cubicBezTo>
                      <a:pt x="9220" y="27489"/>
                      <a:pt x="13364" y="23736"/>
                      <a:pt x="18002" y="20669"/>
                    </a:cubicBezTo>
                    <a:lnTo>
                      <a:pt x="0" y="10001"/>
                    </a:lnTo>
                    <a:lnTo>
                      <a:pt x="10573" y="3905"/>
                    </a:lnTo>
                    <a:lnTo>
                      <a:pt x="28384" y="14192"/>
                    </a:lnTo>
                    <a:cubicBezTo>
                      <a:pt x="36719" y="10087"/>
                      <a:pt x="45463" y="6896"/>
                      <a:pt x="54483" y="4667"/>
                    </a:cubicBezTo>
                    <a:cubicBezTo>
                      <a:pt x="63055" y="2486"/>
                      <a:pt x="71780" y="924"/>
                      <a:pt x="80582" y="0"/>
                    </a:cubicBezTo>
                    <a:close/>
                    <a:moveTo>
                      <a:pt x="38100" y="49625"/>
                    </a:moveTo>
                    <a:cubicBezTo>
                      <a:pt x="42110" y="51921"/>
                      <a:pt x="46739" y="52911"/>
                      <a:pt x="51340" y="52483"/>
                    </a:cubicBezTo>
                    <a:cubicBezTo>
                      <a:pt x="57502" y="51768"/>
                      <a:pt x="63570" y="50397"/>
                      <a:pt x="69437" y="48387"/>
                    </a:cubicBezTo>
                    <a:lnTo>
                      <a:pt x="40862" y="31909"/>
                    </a:lnTo>
                    <a:cubicBezTo>
                      <a:pt x="30194" y="38767"/>
                      <a:pt x="29270" y="44672"/>
                      <a:pt x="38100" y="49625"/>
                    </a:cubicBezTo>
                    <a:close/>
                    <a:moveTo>
                      <a:pt x="138113" y="58007"/>
                    </a:moveTo>
                    <a:cubicBezTo>
                      <a:pt x="133760" y="55607"/>
                      <a:pt x="128740" y="54702"/>
                      <a:pt x="123825" y="55435"/>
                    </a:cubicBezTo>
                    <a:cubicBezTo>
                      <a:pt x="117072" y="56312"/>
                      <a:pt x="110414" y="57779"/>
                      <a:pt x="103918" y="59817"/>
                    </a:cubicBezTo>
                    <a:lnTo>
                      <a:pt x="132493" y="76200"/>
                    </a:lnTo>
                    <a:cubicBezTo>
                      <a:pt x="144018" y="68771"/>
                      <a:pt x="145923" y="62675"/>
                      <a:pt x="137732" y="5762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18" name="Google Shape;3718;p38"/>
            <p:cNvSpPr/>
            <p:nvPr/>
          </p:nvSpPr>
          <p:spPr>
            <a:xfrm>
              <a:off x="5771792" y="3977849"/>
              <a:ext cx="617525" cy="382903"/>
            </a:xfrm>
            <a:custGeom>
              <a:avLst/>
              <a:gdLst/>
              <a:ahLst/>
              <a:cxnLst/>
              <a:rect l="l" t="t" r="r" b="b"/>
              <a:pathLst>
                <a:path w="617525" h="382903" extrusionOk="0">
                  <a:moveTo>
                    <a:pt x="570840" y="378738"/>
                  </a:moveTo>
                  <a:lnTo>
                    <a:pt x="15532" y="58221"/>
                  </a:lnTo>
                  <a:cubicBezTo>
                    <a:pt x="616" y="49544"/>
                    <a:pt x="-4432" y="30418"/>
                    <a:pt x="4245" y="15502"/>
                  </a:cubicBezTo>
                  <a:cubicBezTo>
                    <a:pt x="6960" y="10825"/>
                    <a:pt x="10856" y="6939"/>
                    <a:pt x="15532" y="4215"/>
                  </a:cubicBezTo>
                  <a:lnTo>
                    <a:pt x="15532" y="4215"/>
                  </a:lnTo>
                  <a:cubicBezTo>
                    <a:pt x="25191" y="-1405"/>
                    <a:pt x="37116" y="-1405"/>
                    <a:pt x="46774" y="4215"/>
                  </a:cubicBezTo>
                  <a:lnTo>
                    <a:pt x="601987" y="324731"/>
                  </a:lnTo>
                  <a:cubicBezTo>
                    <a:pt x="616903" y="333408"/>
                    <a:pt x="621960" y="352525"/>
                    <a:pt x="613283" y="367441"/>
                  </a:cubicBezTo>
                  <a:cubicBezTo>
                    <a:pt x="609873" y="373318"/>
                    <a:pt x="604634" y="377918"/>
                    <a:pt x="598367" y="380547"/>
                  </a:cubicBezTo>
                  <a:lnTo>
                    <a:pt x="598367" y="380547"/>
                  </a:lnTo>
                  <a:cubicBezTo>
                    <a:pt x="589404" y="384234"/>
                    <a:pt x="579241" y="383567"/>
                    <a:pt x="570840" y="37873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9" name="Google Shape;3719;p38"/>
            <p:cNvSpPr/>
            <p:nvPr/>
          </p:nvSpPr>
          <p:spPr>
            <a:xfrm>
              <a:off x="5742557" y="3281451"/>
              <a:ext cx="721042" cy="930362"/>
            </a:xfrm>
            <a:custGeom>
              <a:avLst/>
              <a:gdLst/>
              <a:ahLst/>
              <a:cxnLst/>
              <a:rect l="l" t="t" r="r" b="b"/>
              <a:pathLst>
                <a:path w="721042" h="930362" extrusionOk="0">
                  <a:moveTo>
                    <a:pt x="360331" y="881302"/>
                  </a:moveTo>
                  <a:cubicBezTo>
                    <a:pt x="161639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331" y="49103"/>
                  </a:cubicBezTo>
                  <a:cubicBezTo>
                    <a:pt x="558737" y="163879"/>
                    <a:pt x="721043" y="443819"/>
                    <a:pt x="721043" y="673276"/>
                  </a:cubicBezTo>
                  <a:cubicBezTo>
                    <a:pt x="721043" y="902733"/>
                    <a:pt x="559118" y="995983"/>
                    <a:pt x="360331" y="881302"/>
                  </a:cubicBezTo>
                  <a:close/>
                  <a:moveTo>
                    <a:pt x="360331" y="123588"/>
                  </a:moveTo>
                  <a:cubicBezTo>
                    <a:pt x="197263" y="29386"/>
                    <a:pt x="64484" y="105967"/>
                    <a:pt x="64484" y="294371"/>
                  </a:cubicBezTo>
                  <a:cubicBezTo>
                    <a:pt x="64484" y="482776"/>
                    <a:pt x="197168" y="712424"/>
                    <a:pt x="360331" y="806817"/>
                  </a:cubicBezTo>
                  <a:cubicBezTo>
                    <a:pt x="523494" y="901209"/>
                    <a:pt x="656273" y="824342"/>
                    <a:pt x="656273" y="636224"/>
                  </a:cubicBezTo>
                  <a:cubicBezTo>
                    <a:pt x="656273" y="448105"/>
                    <a:pt x="523494" y="217695"/>
                    <a:pt x="360331" y="12358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0" name="Google Shape;3720;p38"/>
            <p:cNvSpPr/>
            <p:nvPr/>
          </p:nvSpPr>
          <p:spPr>
            <a:xfrm>
              <a:off x="5798755" y="3297121"/>
              <a:ext cx="66103" cy="45243"/>
            </a:xfrm>
            <a:custGeom>
              <a:avLst/>
              <a:gdLst/>
              <a:ahLst/>
              <a:cxnLst/>
              <a:rect l="l" t="t" r="r" b="b"/>
              <a:pathLst>
                <a:path w="66103" h="45243" extrusionOk="0">
                  <a:moveTo>
                    <a:pt x="0" y="36004"/>
                  </a:moveTo>
                  <a:lnTo>
                    <a:pt x="66104" y="0"/>
                  </a:lnTo>
                  <a:lnTo>
                    <a:pt x="56197" y="45244"/>
                  </a:lnTo>
                  <a:lnTo>
                    <a:pt x="0" y="36004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1" name="Google Shape;3721;p38"/>
            <p:cNvSpPr/>
            <p:nvPr/>
          </p:nvSpPr>
          <p:spPr>
            <a:xfrm>
              <a:off x="6296341" y="4172183"/>
              <a:ext cx="72199" cy="48958"/>
            </a:xfrm>
            <a:custGeom>
              <a:avLst/>
              <a:gdLst/>
              <a:ahLst/>
              <a:cxnLst/>
              <a:rect l="l" t="t" r="r" b="b"/>
              <a:pathLst>
                <a:path w="72199" h="48958" extrusionOk="0">
                  <a:moveTo>
                    <a:pt x="0" y="48958"/>
                  </a:moveTo>
                  <a:cubicBezTo>
                    <a:pt x="1619" y="48196"/>
                    <a:pt x="72199" y="8763"/>
                    <a:pt x="72199" y="8763"/>
                  </a:cubicBezTo>
                  <a:lnTo>
                    <a:pt x="17621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2" name="Google Shape;3722;p38"/>
            <p:cNvSpPr/>
            <p:nvPr/>
          </p:nvSpPr>
          <p:spPr>
            <a:xfrm rot="-1801764">
              <a:off x="5788987" y="3308087"/>
              <a:ext cx="535400" cy="927291"/>
            </a:xfrm>
            <a:custGeom>
              <a:avLst/>
              <a:gdLst/>
              <a:ahLst/>
              <a:cxnLst/>
              <a:rect l="l" t="t" r="r" b="b"/>
              <a:pathLst>
                <a:path w="535876" h="928115" extrusionOk="0">
                  <a:moveTo>
                    <a:pt x="535876" y="464058"/>
                  </a:moveTo>
                  <a:cubicBezTo>
                    <a:pt x="535876" y="720350"/>
                    <a:pt x="415916" y="928116"/>
                    <a:pt x="267938" y="928116"/>
                  </a:cubicBezTo>
                  <a:cubicBezTo>
                    <a:pt x="119960" y="928116"/>
                    <a:pt x="0" y="720350"/>
                    <a:pt x="0" y="464058"/>
                  </a:cubicBezTo>
                  <a:cubicBezTo>
                    <a:pt x="0" y="207766"/>
                    <a:pt x="119960" y="0"/>
                    <a:pt x="267938" y="0"/>
                  </a:cubicBezTo>
                  <a:cubicBezTo>
                    <a:pt x="415916" y="0"/>
                    <a:pt x="535876" y="207766"/>
                    <a:pt x="535876" y="46405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3" name="Google Shape;3723;p38"/>
            <p:cNvSpPr/>
            <p:nvPr/>
          </p:nvSpPr>
          <p:spPr>
            <a:xfrm>
              <a:off x="5696551" y="3306978"/>
              <a:ext cx="720756" cy="930362"/>
            </a:xfrm>
            <a:custGeom>
              <a:avLst/>
              <a:gdLst/>
              <a:ahLst/>
              <a:cxnLst/>
              <a:rect l="l" t="t" r="r" b="b"/>
              <a:pathLst>
                <a:path w="720756" h="930362" extrusionOk="0">
                  <a:moveTo>
                    <a:pt x="360426" y="881302"/>
                  </a:moveTo>
                  <a:cubicBezTo>
                    <a:pt x="161735" y="766526"/>
                    <a:pt x="0" y="486586"/>
                    <a:pt x="0" y="257129"/>
                  </a:cubicBezTo>
                  <a:cubicBezTo>
                    <a:pt x="0" y="27671"/>
                    <a:pt x="161925" y="-65674"/>
                    <a:pt x="360426" y="49103"/>
                  </a:cubicBezTo>
                  <a:cubicBezTo>
                    <a:pt x="558927" y="163879"/>
                    <a:pt x="720757" y="443819"/>
                    <a:pt x="720757" y="673276"/>
                  </a:cubicBezTo>
                  <a:cubicBezTo>
                    <a:pt x="720757" y="902733"/>
                    <a:pt x="559118" y="995983"/>
                    <a:pt x="360426" y="881302"/>
                  </a:cubicBezTo>
                  <a:close/>
                  <a:moveTo>
                    <a:pt x="360426" y="123588"/>
                  </a:moveTo>
                  <a:cubicBezTo>
                    <a:pt x="197263" y="29386"/>
                    <a:pt x="64579" y="105967"/>
                    <a:pt x="64579" y="294371"/>
                  </a:cubicBezTo>
                  <a:cubicBezTo>
                    <a:pt x="64579" y="482776"/>
                    <a:pt x="197263" y="712614"/>
                    <a:pt x="360426" y="806816"/>
                  </a:cubicBezTo>
                  <a:cubicBezTo>
                    <a:pt x="523589" y="901019"/>
                    <a:pt x="656272" y="824342"/>
                    <a:pt x="656272" y="636033"/>
                  </a:cubicBezTo>
                  <a:cubicBezTo>
                    <a:pt x="656272" y="447724"/>
                    <a:pt x="523589" y="217695"/>
                    <a:pt x="360426" y="1235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4" name="Google Shape;3724;p38"/>
            <p:cNvSpPr/>
            <p:nvPr/>
          </p:nvSpPr>
          <p:spPr>
            <a:xfrm>
              <a:off x="5833711" y="3483953"/>
              <a:ext cx="446532" cy="576393"/>
            </a:xfrm>
            <a:custGeom>
              <a:avLst/>
              <a:gdLst/>
              <a:ahLst/>
              <a:cxnLst/>
              <a:rect l="l" t="t" r="r" b="b"/>
              <a:pathLst>
                <a:path w="446532" h="576393" extrusionOk="0">
                  <a:moveTo>
                    <a:pt x="223266" y="546022"/>
                  </a:moveTo>
                  <a:cubicBezTo>
                    <a:pt x="100108" y="474870"/>
                    <a:pt x="0" y="301420"/>
                    <a:pt x="0" y="159307"/>
                  </a:cubicBezTo>
                  <a:cubicBezTo>
                    <a:pt x="0" y="17194"/>
                    <a:pt x="100108" y="-40718"/>
                    <a:pt x="223266" y="30433"/>
                  </a:cubicBezTo>
                  <a:cubicBezTo>
                    <a:pt x="346424" y="101585"/>
                    <a:pt x="446532" y="274940"/>
                    <a:pt x="446532" y="417053"/>
                  </a:cubicBezTo>
                  <a:cubicBezTo>
                    <a:pt x="446532" y="559166"/>
                    <a:pt x="346329" y="617078"/>
                    <a:pt x="223266" y="546022"/>
                  </a:cubicBezTo>
                  <a:close/>
                  <a:moveTo>
                    <a:pt x="223266" y="104919"/>
                  </a:moveTo>
                  <a:cubicBezTo>
                    <a:pt x="135731" y="54341"/>
                    <a:pt x="64484" y="95394"/>
                    <a:pt x="64484" y="196549"/>
                  </a:cubicBezTo>
                  <a:cubicBezTo>
                    <a:pt x="64484" y="297705"/>
                    <a:pt x="135731" y="420958"/>
                    <a:pt x="223266" y="471536"/>
                  </a:cubicBezTo>
                  <a:cubicBezTo>
                    <a:pt x="310801" y="522114"/>
                    <a:pt x="382238" y="481347"/>
                    <a:pt x="382238" y="379810"/>
                  </a:cubicBezTo>
                  <a:cubicBezTo>
                    <a:pt x="382238" y="278274"/>
                    <a:pt x="310801" y="155401"/>
                    <a:pt x="223266" y="1049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5" name="Google Shape;3725;p38"/>
            <p:cNvSpPr/>
            <p:nvPr/>
          </p:nvSpPr>
          <p:spPr>
            <a:xfrm>
              <a:off x="5968681" y="3658196"/>
              <a:ext cx="176593" cy="227948"/>
            </a:xfrm>
            <a:custGeom>
              <a:avLst/>
              <a:gdLst/>
              <a:ahLst/>
              <a:cxnLst/>
              <a:rect l="l" t="t" r="r" b="b"/>
              <a:pathLst>
                <a:path w="176593" h="227948" extrusionOk="0">
                  <a:moveTo>
                    <a:pt x="88297" y="215949"/>
                  </a:moveTo>
                  <a:cubicBezTo>
                    <a:pt x="39624" y="187374"/>
                    <a:pt x="0" y="119175"/>
                    <a:pt x="0" y="62978"/>
                  </a:cubicBezTo>
                  <a:cubicBezTo>
                    <a:pt x="0" y="6780"/>
                    <a:pt x="39624" y="-16080"/>
                    <a:pt x="88297" y="12019"/>
                  </a:cubicBezTo>
                  <a:cubicBezTo>
                    <a:pt x="136970" y="40118"/>
                    <a:pt x="176593" y="108698"/>
                    <a:pt x="176593" y="164895"/>
                  </a:cubicBezTo>
                  <a:cubicBezTo>
                    <a:pt x="176593" y="221093"/>
                    <a:pt x="136970" y="244048"/>
                    <a:pt x="88297" y="215949"/>
                  </a:cubicBezTo>
                  <a:close/>
                  <a:moveTo>
                    <a:pt x="88297" y="86504"/>
                  </a:moveTo>
                  <a:cubicBezTo>
                    <a:pt x="75152" y="78884"/>
                    <a:pt x="64484" y="85076"/>
                    <a:pt x="64484" y="100220"/>
                  </a:cubicBezTo>
                  <a:cubicBezTo>
                    <a:pt x="65418" y="116975"/>
                    <a:pt x="74257" y="132281"/>
                    <a:pt x="88297" y="141463"/>
                  </a:cubicBezTo>
                  <a:cubicBezTo>
                    <a:pt x="101441" y="148988"/>
                    <a:pt x="112109" y="142892"/>
                    <a:pt x="112109" y="127652"/>
                  </a:cubicBezTo>
                  <a:cubicBezTo>
                    <a:pt x="111195" y="110917"/>
                    <a:pt x="102346" y="95629"/>
                    <a:pt x="88297" y="86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6" name="Google Shape;3726;p38"/>
            <p:cNvSpPr/>
            <p:nvPr/>
          </p:nvSpPr>
          <p:spPr>
            <a:xfrm>
              <a:off x="5409944" y="4076361"/>
              <a:ext cx="107251" cy="45529"/>
            </a:xfrm>
            <a:custGeom>
              <a:avLst/>
              <a:gdLst/>
              <a:ahLst/>
              <a:cxnLst/>
              <a:rect l="l" t="t" r="r" b="b"/>
              <a:pathLst>
                <a:path w="107251" h="45529" extrusionOk="0">
                  <a:moveTo>
                    <a:pt x="33052" y="45148"/>
                  </a:moveTo>
                  <a:lnTo>
                    <a:pt x="0" y="45529"/>
                  </a:lnTo>
                  <a:lnTo>
                    <a:pt x="107252" y="0"/>
                  </a:lnTo>
                  <a:lnTo>
                    <a:pt x="45053" y="38671"/>
                  </a:lnTo>
                  <a:lnTo>
                    <a:pt x="33052" y="4514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7" name="Google Shape;3727;p38"/>
            <p:cNvSpPr/>
            <p:nvPr/>
          </p:nvSpPr>
          <p:spPr>
            <a:xfrm rot="-1801764">
              <a:off x="5444439" y="411460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1" y="23813"/>
                    <a:pt x="0" y="18482"/>
                    <a:pt x="0" y="11906"/>
                  </a:cubicBezTo>
                  <a:cubicBezTo>
                    <a:pt x="0" y="5331"/>
                    <a:pt x="3071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8" name="Google Shape;3728;p38"/>
            <p:cNvSpPr/>
            <p:nvPr/>
          </p:nvSpPr>
          <p:spPr>
            <a:xfrm rot="-1801764">
              <a:off x="6051614" y="3763417"/>
              <a:ext cx="13703" cy="23791"/>
            </a:xfrm>
            <a:custGeom>
              <a:avLst/>
              <a:gdLst/>
              <a:ahLst/>
              <a:cxnLst/>
              <a:rect l="l" t="t" r="r" b="b"/>
              <a:pathLst>
                <a:path w="13715" h="23812" extrusionOk="0">
                  <a:moveTo>
                    <a:pt x="13716" y="11906"/>
                  </a:moveTo>
                  <a:cubicBezTo>
                    <a:pt x="13716" y="18482"/>
                    <a:pt x="10646" y="23813"/>
                    <a:pt x="6858" y="23813"/>
                  </a:cubicBezTo>
                  <a:cubicBezTo>
                    <a:pt x="3070" y="23813"/>
                    <a:pt x="0" y="18482"/>
                    <a:pt x="0" y="11906"/>
                  </a:cubicBezTo>
                  <a:cubicBezTo>
                    <a:pt x="0" y="5331"/>
                    <a:pt x="3070" y="0"/>
                    <a:pt x="6858" y="0"/>
                  </a:cubicBezTo>
                  <a:cubicBezTo>
                    <a:pt x="10646" y="0"/>
                    <a:pt x="13716" y="5331"/>
                    <a:pt x="13716" y="11906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9" name="Google Shape;3729;p38"/>
            <p:cNvSpPr/>
            <p:nvPr/>
          </p:nvSpPr>
          <p:spPr>
            <a:xfrm>
              <a:off x="5457664" y="4081409"/>
              <a:ext cx="86296" cy="87915"/>
            </a:xfrm>
            <a:custGeom>
              <a:avLst/>
              <a:gdLst/>
              <a:ahLst/>
              <a:cxnLst/>
              <a:rect l="l" t="t" r="r" b="b"/>
              <a:pathLst>
                <a:path w="86296" h="87915" extrusionOk="0">
                  <a:moveTo>
                    <a:pt x="7906" y="87916"/>
                  </a:moveTo>
                  <a:lnTo>
                    <a:pt x="0" y="55054"/>
                  </a:lnTo>
                  <a:lnTo>
                    <a:pt x="86296" y="0"/>
                  </a:lnTo>
                  <a:lnTo>
                    <a:pt x="82582" y="7811"/>
                  </a:lnTo>
                  <a:lnTo>
                    <a:pt x="790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0" name="Google Shape;3730;p38"/>
            <p:cNvSpPr/>
            <p:nvPr/>
          </p:nvSpPr>
          <p:spPr>
            <a:xfrm>
              <a:off x="5445377" y="3764798"/>
              <a:ext cx="619125" cy="371951"/>
            </a:xfrm>
            <a:custGeom>
              <a:avLst/>
              <a:gdLst/>
              <a:ahLst/>
              <a:cxnLst/>
              <a:rect l="l" t="t" r="r" b="b"/>
              <a:pathLst>
                <a:path w="619125" h="371951" extrusionOk="0">
                  <a:moveTo>
                    <a:pt x="12287" y="371951"/>
                  </a:moveTo>
                  <a:cubicBezTo>
                    <a:pt x="13049" y="371284"/>
                    <a:pt x="619125" y="20955"/>
                    <a:pt x="619125" y="20955"/>
                  </a:cubicBezTo>
                  <a:lnTo>
                    <a:pt x="607981" y="0"/>
                  </a:lnTo>
                  <a:lnTo>
                    <a:pt x="0" y="351282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1" name="Google Shape;3731;p38"/>
            <p:cNvSpPr/>
            <p:nvPr/>
          </p:nvSpPr>
          <p:spPr>
            <a:xfrm>
              <a:off x="4826180" y="148719"/>
              <a:ext cx="204333" cy="298673"/>
            </a:xfrm>
            <a:custGeom>
              <a:avLst/>
              <a:gdLst/>
              <a:ahLst/>
              <a:cxnLst/>
              <a:rect l="l" t="t" r="r" b="b"/>
              <a:pathLst>
                <a:path w="204333" h="298673" extrusionOk="0">
                  <a:moveTo>
                    <a:pt x="72081" y="9724"/>
                  </a:moveTo>
                  <a:cubicBezTo>
                    <a:pt x="80177" y="-2944"/>
                    <a:pt x="141994" y="-11898"/>
                    <a:pt x="162663" y="40680"/>
                  </a:cubicBezTo>
                  <a:cubicBezTo>
                    <a:pt x="170474" y="60683"/>
                    <a:pt x="169235" y="111642"/>
                    <a:pt x="175713" y="143646"/>
                  </a:cubicBezTo>
                  <a:cubicBezTo>
                    <a:pt x="182190" y="175650"/>
                    <a:pt x="197430" y="193842"/>
                    <a:pt x="202954" y="219846"/>
                  </a:cubicBezTo>
                  <a:cubicBezTo>
                    <a:pt x="208479" y="245849"/>
                    <a:pt x="199525" y="289378"/>
                    <a:pt x="136851" y="297093"/>
                  </a:cubicBezTo>
                  <a:cubicBezTo>
                    <a:pt x="74176" y="304809"/>
                    <a:pt x="26075" y="282806"/>
                    <a:pt x="11216" y="262803"/>
                  </a:cubicBezTo>
                  <a:cubicBezTo>
                    <a:pt x="-3643" y="242801"/>
                    <a:pt x="-3834" y="200415"/>
                    <a:pt x="11216" y="177650"/>
                  </a:cubicBezTo>
                  <a:cubicBezTo>
                    <a:pt x="26265" y="154885"/>
                    <a:pt x="38267" y="136311"/>
                    <a:pt x="37886" y="106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2" name="Google Shape;3732;p38"/>
            <p:cNvSpPr/>
            <p:nvPr/>
          </p:nvSpPr>
          <p:spPr>
            <a:xfrm>
              <a:off x="4841878" y="145922"/>
              <a:ext cx="97721" cy="120542"/>
            </a:xfrm>
            <a:custGeom>
              <a:avLst/>
              <a:gdLst/>
              <a:ahLst/>
              <a:cxnLst/>
              <a:rect l="l" t="t" r="r" b="b"/>
              <a:pathLst>
                <a:path w="97721" h="120542" extrusionOk="0">
                  <a:moveTo>
                    <a:pt x="97722" y="3472"/>
                  </a:moveTo>
                  <a:cubicBezTo>
                    <a:pt x="97722" y="3472"/>
                    <a:pt x="50573" y="-9672"/>
                    <a:pt x="22189" y="15188"/>
                  </a:cubicBezTo>
                  <a:cubicBezTo>
                    <a:pt x="3234" y="32836"/>
                    <a:pt x="-4367" y="59548"/>
                    <a:pt x="2472" y="84530"/>
                  </a:cubicBezTo>
                  <a:cubicBezTo>
                    <a:pt x="6187" y="99294"/>
                    <a:pt x="13807" y="119392"/>
                    <a:pt x="25522" y="120535"/>
                  </a:cubicBezTo>
                  <a:cubicBezTo>
                    <a:pt x="37238" y="121678"/>
                    <a:pt x="97722" y="3472"/>
                    <a:pt x="97722" y="347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3" name="Google Shape;3733;p38"/>
            <p:cNvSpPr/>
            <p:nvPr/>
          </p:nvSpPr>
          <p:spPr>
            <a:xfrm>
              <a:off x="4860888" y="276839"/>
              <a:ext cx="120648" cy="135031"/>
            </a:xfrm>
            <a:custGeom>
              <a:avLst/>
              <a:gdLst/>
              <a:ahLst/>
              <a:cxnLst/>
              <a:rect l="l" t="t" r="r" b="b"/>
              <a:pathLst>
                <a:path w="120648" h="135031" extrusionOk="0">
                  <a:moveTo>
                    <a:pt x="96238" y="0"/>
                  </a:moveTo>
                  <a:cubicBezTo>
                    <a:pt x="96238" y="0"/>
                    <a:pt x="93095" y="52102"/>
                    <a:pt x="94047" y="56007"/>
                  </a:cubicBezTo>
                  <a:cubicBezTo>
                    <a:pt x="95000" y="59912"/>
                    <a:pt x="114526" y="63532"/>
                    <a:pt x="120050" y="68104"/>
                  </a:cubicBezTo>
                  <a:cubicBezTo>
                    <a:pt x="125575" y="72676"/>
                    <a:pt x="91475" y="125254"/>
                    <a:pt x="74521" y="133255"/>
                  </a:cubicBezTo>
                  <a:cubicBezTo>
                    <a:pt x="57566" y="141256"/>
                    <a:pt x="4036" y="121158"/>
                    <a:pt x="416" y="94679"/>
                  </a:cubicBezTo>
                  <a:cubicBezTo>
                    <a:pt x="-3013" y="70294"/>
                    <a:pt x="15656" y="51340"/>
                    <a:pt x="22800" y="44672"/>
                  </a:cubicBezTo>
                  <a:cubicBezTo>
                    <a:pt x="27686" y="44416"/>
                    <a:pt x="32582" y="44416"/>
                    <a:pt x="37469" y="44672"/>
                  </a:cubicBezTo>
                  <a:lnTo>
                    <a:pt x="38992" y="19431"/>
                  </a:lnTo>
                  <a:cubicBezTo>
                    <a:pt x="62329" y="11811"/>
                    <a:pt x="96238" y="0"/>
                    <a:pt x="96238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4" name="Google Shape;3734;p38"/>
            <p:cNvSpPr/>
            <p:nvPr/>
          </p:nvSpPr>
          <p:spPr>
            <a:xfrm>
              <a:off x="4654628" y="329607"/>
              <a:ext cx="228170" cy="325384"/>
            </a:xfrm>
            <a:custGeom>
              <a:avLst/>
              <a:gdLst/>
              <a:ahLst/>
              <a:cxnLst/>
              <a:rect l="l" t="t" r="r" b="b"/>
              <a:pathLst>
                <a:path w="228170" h="325384" extrusionOk="0">
                  <a:moveTo>
                    <a:pt x="149145" y="225743"/>
                  </a:moveTo>
                  <a:cubicBezTo>
                    <a:pt x="134400" y="246042"/>
                    <a:pt x="116931" y="264215"/>
                    <a:pt x="97234" y="279749"/>
                  </a:cubicBezTo>
                  <a:cubicBezTo>
                    <a:pt x="90976" y="286259"/>
                    <a:pt x="85061" y="293094"/>
                    <a:pt x="79517" y="300228"/>
                  </a:cubicBezTo>
                  <a:cubicBezTo>
                    <a:pt x="70211" y="310964"/>
                    <a:pt x="58162" y="318965"/>
                    <a:pt x="44656" y="323374"/>
                  </a:cubicBezTo>
                  <a:cubicBezTo>
                    <a:pt x="32845" y="326422"/>
                    <a:pt x="27892" y="325660"/>
                    <a:pt x="25606" y="323374"/>
                  </a:cubicBezTo>
                  <a:cubicBezTo>
                    <a:pt x="23320" y="321088"/>
                    <a:pt x="24558" y="317849"/>
                    <a:pt x="29606" y="315849"/>
                  </a:cubicBezTo>
                  <a:cubicBezTo>
                    <a:pt x="37969" y="313275"/>
                    <a:pt x="45741" y="309066"/>
                    <a:pt x="52466" y="303467"/>
                  </a:cubicBezTo>
                  <a:cubicBezTo>
                    <a:pt x="52466" y="303467"/>
                    <a:pt x="41512" y="308610"/>
                    <a:pt x="34654" y="310991"/>
                  </a:cubicBezTo>
                  <a:cubicBezTo>
                    <a:pt x="28511" y="313135"/>
                    <a:pt x="22100" y="314417"/>
                    <a:pt x="15604" y="314801"/>
                  </a:cubicBezTo>
                  <a:cubicBezTo>
                    <a:pt x="9127" y="314801"/>
                    <a:pt x="2365" y="307277"/>
                    <a:pt x="7508" y="305276"/>
                  </a:cubicBezTo>
                  <a:cubicBezTo>
                    <a:pt x="12652" y="303276"/>
                    <a:pt x="17033" y="302800"/>
                    <a:pt x="27415" y="299085"/>
                  </a:cubicBezTo>
                  <a:cubicBezTo>
                    <a:pt x="32778" y="297192"/>
                    <a:pt x="37874" y="294599"/>
                    <a:pt x="42560" y="291370"/>
                  </a:cubicBezTo>
                  <a:cubicBezTo>
                    <a:pt x="35512" y="293389"/>
                    <a:pt x="28311" y="294854"/>
                    <a:pt x="21034" y="295751"/>
                  </a:cubicBezTo>
                  <a:cubicBezTo>
                    <a:pt x="14985" y="296741"/>
                    <a:pt x="8784" y="296015"/>
                    <a:pt x="3127" y="293656"/>
                  </a:cubicBezTo>
                  <a:cubicBezTo>
                    <a:pt x="79" y="292418"/>
                    <a:pt x="-2493" y="286893"/>
                    <a:pt x="4270" y="285083"/>
                  </a:cubicBezTo>
                  <a:cubicBezTo>
                    <a:pt x="13099" y="284210"/>
                    <a:pt x="21777" y="282192"/>
                    <a:pt x="30082" y="279083"/>
                  </a:cubicBezTo>
                  <a:cubicBezTo>
                    <a:pt x="38083" y="275463"/>
                    <a:pt x="43036" y="271653"/>
                    <a:pt x="41322" y="270891"/>
                  </a:cubicBezTo>
                  <a:cubicBezTo>
                    <a:pt x="39607" y="270129"/>
                    <a:pt x="35035" y="272606"/>
                    <a:pt x="27034" y="272034"/>
                  </a:cubicBezTo>
                  <a:cubicBezTo>
                    <a:pt x="19033" y="271463"/>
                    <a:pt x="11604" y="266319"/>
                    <a:pt x="11699" y="262509"/>
                  </a:cubicBezTo>
                  <a:cubicBezTo>
                    <a:pt x="11794" y="258699"/>
                    <a:pt x="13414" y="260604"/>
                    <a:pt x="21224" y="259937"/>
                  </a:cubicBezTo>
                  <a:cubicBezTo>
                    <a:pt x="29616" y="257435"/>
                    <a:pt x="38179" y="255557"/>
                    <a:pt x="46846" y="254318"/>
                  </a:cubicBezTo>
                  <a:cubicBezTo>
                    <a:pt x="55209" y="254634"/>
                    <a:pt x="63563" y="253637"/>
                    <a:pt x="71611" y="251365"/>
                  </a:cubicBezTo>
                  <a:cubicBezTo>
                    <a:pt x="80184" y="248793"/>
                    <a:pt x="99139" y="225933"/>
                    <a:pt x="113807" y="204978"/>
                  </a:cubicBezTo>
                  <a:cubicBezTo>
                    <a:pt x="129685" y="181614"/>
                    <a:pt x="142249" y="156162"/>
                    <a:pt x="151145" y="129350"/>
                  </a:cubicBezTo>
                  <a:cubicBezTo>
                    <a:pt x="159908" y="100775"/>
                    <a:pt x="170195" y="46482"/>
                    <a:pt x="177815" y="27718"/>
                  </a:cubicBezTo>
                  <a:cubicBezTo>
                    <a:pt x="185435" y="8954"/>
                    <a:pt x="198103" y="381"/>
                    <a:pt x="210391" y="0"/>
                  </a:cubicBezTo>
                  <a:cubicBezTo>
                    <a:pt x="224773" y="0"/>
                    <a:pt x="230869" y="18479"/>
                    <a:pt x="227059" y="34766"/>
                  </a:cubicBezTo>
                  <a:cubicBezTo>
                    <a:pt x="220106" y="63818"/>
                    <a:pt x="188197" y="174117"/>
                    <a:pt x="149145" y="2257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5" name="Google Shape;3735;p38"/>
            <p:cNvSpPr/>
            <p:nvPr/>
          </p:nvSpPr>
          <p:spPr>
            <a:xfrm>
              <a:off x="4825802" y="321035"/>
              <a:ext cx="175746" cy="232044"/>
            </a:xfrm>
            <a:custGeom>
              <a:avLst/>
              <a:gdLst/>
              <a:ahLst/>
              <a:cxnLst/>
              <a:rect l="l" t="t" r="r" b="b"/>
              <a:pathLst>
                <a:path w="175746" h="232044" extrusionOk="0">
                  <a:moveTo>
                    <a:pt x="138467" y="16859"/>
                  </a:moveTo>
                  <a:cubicBezTo>
                    <a:pt x="153040" y="19049"/>
                    <a:pt x="169804" y="26955"/>
                    <a:pt x="172090" y="34956"/>
                  </a:cubicBezTo>
                  <a:cubicBezTo>
                    <a:pt x="178119" y="63828"/>
                    <a:pt x="176672" y="93761"/>
                    <a:pt x="167899" y="121919"/>
                  </a:cubicBezTo>
                  <a:cubicBezTo>
                    <a:pt x="155231" y="155447"/>
                    <a:pt x="140943" y="215931"/>
                    <a:pt x="133609" y="230409"/>
                  </a:cubicBezTo>
                  <a:cubicBezTo>
                    <a:pt x="95890" y="235669"/>
                    <a:pt x="57504" y="228158"/>
                    <a:pt x="24548" y="209073"/>
                  </a:cubicBezTo>
                  <a:cubicBezTo>
                    <a:pt x="24548" y="209073"/>
                    <a:pt x="21500" y="150780"/>
                    <a:pt x="21214" y="131540"/>
                  </a:cubicBezTo>
                  <a:cubicBezTo>
                    <a:pt x="-25840" y="90392"/>
                    <a:pt x="14451" y="39719"/>
                    <a:pt x="54361" y="285"/>
                  </a:cubicBezTo>
                  <a:cubicBezTo>
                    <a:pt x="59152" y="-95"/>
                    <a:pt x="63953" y="-95"/>
                    <a:pt x="68744" y="285"/>
                  </a:cubicBezTo>
                  <a:cubicBezTo>
                    <a:pt x="68744" y="285"/>
                    <a:pt x="33120" y="42481"/>
                    <a:pt x="57885" y="66389"/>
                  </a:cubicBezTo>
                  <a:cubicBezTo>
                    <a:pt x="110940" y="50196"/>
                    <a:pt x="121512" y="26288"/>
                    <a:pt x="138467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6" name="Google Shape;3736;p38"/>
            <p:cNvSpPr/>
            <p:nvPr/>
          </p:nvSpPr>
          <p:spPr>
            <a:xfrm>
              <a:off x="4857002" y="155665"/>
              <a:ext cx="128729" cy="159467"/>
            </a:xfrm>
            <a:custGeom>
              <a:avLst/>
              <a:gdLst/>
              <a:ahLst/>
              <a:cxnLst/>
              <a:rect l="l" t="t" r="r" b="b"/>
              <a:pathLst>
                <a:path w="128729" h="159467" extrusionOk="0">
                  <a:moveTo>
                    <a:pt x="2778" y="56785"/>
                  </a:moveTo>
                  <a:lnTo>
                    <a:pt x="2778" y="56785"/>
                  </a:lnTo>
                  <a:cubicBezTo>
                    <a:pt x="8017" y="23352"/>
                    <a:pt x="32210" y="-1889"/>
                    <a:pt x="66691" y="111"/>
                  </a:cubicBezTo>
                  <a:cubicBezTo>
                    <a:pt x="103429" y="2671"/>
                    <a:pt x="131127" y="34525"/>
                    <a:pt x="128565" y="71260"/>
                  </a:cubicBezTo>
                  <a:cubicBezTo>
                    <a:pt x="127165" y="91407"/>
                    <a:pt x="116706" y="109833"/>
                    <a:pt x="100123" y="121364"/>
                  </a:cubicBezTo>
                  <a:cubicBezTo>
                    <a:pt x="98923" y="126444"/>
                    <a:pt x="97133" y="131367"/>
                    <a:pt x="94789" y="136033"/>
                  </a:cubicBezTo>
                  <a:cubicBezTo>
                    <a:pt x="82502" y="150320"/>
                    <a:pt x="50022" y="159274"/>
                    <a:pt x="39354" y="159464"/>
                  </a:cubicBezTo>
                  <a:cubicBezTo>
                    <a:pt x="28686" y="159655"/>
                    <a:pt x="22114" y="150892"/>
                    <a:pt x="13351" y="136509"/>
                  </a:cubicBezTo>
                  <a:cubicBezTo>
                    <a:pt x="-4747" y="106410"/>
                    <a:pt x="-175" y="73168"/>
                    <a:pt x="2778" y="567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7" name="Google Shape;3737;p38"/>
            <p:cNvSpPr/>
            <p:nvPr/>
          </p:nvSpPr>
          <p:spPr>
            <a:xfrm>
              <a:off x="4862352" y="154515"/>
              <a:ext cx="129836" cy="122323"/>
            </a:xfrm>
            <a:custGeom>
              <a:avLst/>
              <a:gdLst/>
              <a:ahLst/>
              <a:cxnLst/>
              <a:rect l="l" t="t" r="r" b="b"/>
              <a:pathLst>
                <a:path w="129836" h="122323" extrusionOk="0">
                  <a:moveTo>
                    <a:pt x="72104" y="1641"/>
                  </a:moveTo>
                  <a:cubicBezTo>
                    <a:pt x="96298" y="6404"/>
                    <a:pt x="116205" y="13167"/>
                    <a:pt x="122777" y="36979"/>
                  </a:cubicBezTo>
                  <a:cubicBezTo>
                    <a:pt x="127254" y="53362"/>
                    <a:pt x="133159" y="84604"/>
                    <a:pt x="127540" y="97749"/>
                  </a:cubicBezTo>
                  <a:lnTo>
                    <a:pt x="124111" y="107274"/>
                  </a:lnTo>
                  <a:lnTo>
                    <a:pt x="94774" y="122323"/>
                  </a:lnTo>
                  <a:cubicBezTo>
                    <a:pt x="94774" y="122323"/>
                    <a:pt x="81058" y="110988"/>
                    <a:pt x="85249" y="77556"/>
                  </a:cubicBezTo>
                  <a:cubicBezTo>
                    <a:pt x="85125" y="73028"/>
                    <a:pt x="83696" y="68632"/>
                    <a:pt x="81153" y="64887"/>
                  </a:cubicBezTo>
                  <a:cubicBezTo>
                    <a:pt x="79324" y="61752"/>
                    <a:pt x="78000" y="58343"/>
                    <a:pt x="77248" y="54791"/>
                  </a:cubicBezTo>
                  <a:cubicBezTo>
                    <a:pt x="73742" y="45761"/>
                    <a:pt x="66932" y="38404"/>
                    <a:pt x="58198" y="34217"/>
                  </a:cubicBezTo>
                  <a:cubicBezTo>
                    <a:pt x="39443" y="25914"/>
                    <a:pt x="17878" y="26938"/>
                    <a:pt x="0" y="36979"/>
                  </a:cubicBezTo>
                  <a:cubicBezTo>
                    <a:pt x="12630" y="9606"/>
                    <a:pt x="42729" y="-5148"/>
                    <a:pt x="72104" y="164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8" name="Google Shape;3738;p38"/>
            <p:cNvSpPr/>
            <p:nvPr/>
          </p:nvSpPr>
          <p:spPr>
            <a:xfrm>
              <a:off x="4706279" y="957495"/>
              <a:ext cx="102161" cy="77983"/>
            </a:xfrm>
            <a:custGeom>
              <a:avLst/>
              <a:gdLst/>
              <a:ahLst/>
              <a:cxnLst/>
              <a:rect l="l" t="t" r="r" b="b"/>
              <a:pathLst>
                <a:path w="102161" h="77983" extrusionOk="0">
                  <a:moveTo>
                    <a:pt x="94827" y="0"/>
                  </a:moveTo>
                  <a:cubicBezTo>
                    <a:pt x="82540" y="9525"/>
                    <a:pt x="63490" y="3048"/>
                    <a:pt x="62537" y="4000"/>
                  </a:cubicBezTo>
                  <a:cubicBezTo>
                    <a:pt x="48212" y="16225"/>
                    <a:pt x="33229" y="27671"/>
                    <a:pt x="17674" y="38290"/>
                  </a:cubicBezTo>
                  <a:cubicBezTo>
                    <a:pt x="10054" y="44291"/>
                    <a:pt x="-1852" y="52292"/>
                    <a:pt x="243" y="63913"/>
                  </a:cubicBezTo>
                  <a:cubicBezTo>
                    <a:pt x="4149" y="84487"/>
                    <a:pt x="37201" y="78200"/>
                    <a:pt x="49678" y="71819"/>
                  </a:cubicBezTo>
                  <a:cubicBezTo>
                    <a:pt x="62156" y="65437"/>
                    <a:pt x="72348" y="55054"/>
                    <a:pt x="84159" y="47720"/>
                  </a:cubicBezTo>
                  <a:cubicBezTo>
                    <a:pt x="92541" y="42481"/>
                    <a:pt x="100827" y="39815"/>
                    <a:pt x="102161" y="28670"/>
                  </a:cubicBezTo>
                  <a:cubicBezTo>
                    <a:pt x="101856" y="18691"/>
                    <a:pt x="99351" y="8901"/>
                    <a:pt x="9482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9" name="Google Shape;3739;p38"/>
            <p:cNvSpPr/>
            <p:nvPr/>
          </p:nvSpPr>
          <p:spPr>
            <a:xfrm>
              <a:off x="4706713" y="982355"/>
              <a:ext cx="101737" cy="53117"/>
            </a:xfrm>
            <a:custGeom>
              <a:avLst/>
              <a:gdLst/>
              <a:ahLst/>
              <a:cxnLst/>
              <a:rect l="l" t="t" r="r" b="b"/>
              <a:pathLst>
                <a:path w="101737" h="53117" extrusionOk="0">
                  <a:moveTo>
                    <a:pt x="101537" y="0"/>
                  </a:moveTo>
                  <a:cubicBezTo>
                    <a:pt x="99917" y="10192"/>
                    <a:pt x="92012" y="12954"/>
                    <a:pt x="83344" y="18193"/>
                  </a:cubicBezTo>
                  <a:cubicBezTo>
                    <a:pt x="71438" y="25622"/>
                    <a:pt x="60865" y="36385"/>
                    <a:pt x="48387" y="42672"/>
                  </a:cubicBezTo>
                  <a:cubicBezTo>
                    <a:pt x="35909" y="48958"/>
                    <a:pt x="8096" y="54292"/>
                    <a:pt x="0" y="39624"/>
                  </a:cubicBezTo>
                  <a:cubicBezTo>
                    <a:pt x="4382" y="59531"/>
                    <a:pt x="36862" y="53245"/>
                    <a:pt x="49244" y="46958"/>
                  </a:cubicBezTo>
                  <a:cubicBezTo>
                    <a:pt x="61627" y="40672"/>
                    <a:pt x="71914" y="30194"/>
                    <a:pt x="83725" y="22860"/>
                  </a:cubicBezTo>
                  <a:cubicBezTo>
                    <a:pt x="92107" y="17621"/>
                    <a:pt x="100394" y="14954"/>
                    <a:pt x="101727" y="3810"/>
                  </a:cubicBezTo>
                  <a:cubicBezTo>
                    <a:pt x="101765" y="2537"/>
                    <a:pt x="101698" y="1263"/>
                    <a:pt x="1015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0" name="Google Shape;3740;p38"/>
            <p:cNvSpPr/>
            <p:nvPr/>
          </p:nvSpPr>
          <p:spPr>
            <a:xfrm>
              <a:off x="4655133" y="923967"/>
              <a:ext cx="93585" cy="72574"/>
            </a:xfrm>
            <a:custGeom>
              <a:avLst/>
              <a:gdLst/>
              <a:ahLst/>
              <a:cxnLst/>
              <a:rect l="l" t="t" r="r" b="b"/>
              <a:pathLst>
                <a:path w="93585" h="72574" extrusionOk="0">
                  <a:moveTo>
                    <a:pt x="86251" y="0"/>
                  </a:moveTo>
                  <a:cubicBezTo>
                    <a:pt x="75011" y="9525"/>
                    <a:pt x="57676" y="4001"/>
                    <a:pt x="57200" y="4858"/>
                  </a:cubicBezTo>
                  <a:cubicBezTo>
                    <a:pt x="44141" y="16067"/>
                    <a:pt x="30434" y="26499"/>
                    <a:pt x="16147" y="36100"/>
                  </a:cubicBezTo>
                  <a:cubicBezTo>
                    <a:pt x="9194" y="41624"/>
                    <a:pt x="-1760" y="49054"/>
                    <a:pt x="240" y="59627"/>
                  </a:cubicBezTo>
                  <a:cubicBezTo>
                    <a:pt x="3764" y="78677"/>
                    <a:pt x="34054" y="72676"/>
                    <a:pt x="45484" y="66866"/>
                  </a:cubicBezTo>
                  <a:cubicBezTo>
                    <a:pt x="56914" y="61055"/>
                    <a:pt x="66248" y="51530"/>
                    <a:pt x="77012" y="44768"/>
                  </a:cubicBezTo>
                  <a:cubicBezTo>
                    <a:pt x="84727" y="40005"/>
                    <a:pt x="92347" y="37529"/>
                    <a:pt x="93585" y="27813"/>
                  </a:cubicBezTo>
                  <a:cubicBezTo>
                    <a:pt x="93195" y="18119"/>
                    <a:pt x="90690" y="8627"/>
                    <a:pt x="86251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1" name="Google Shape;3741;p38"/>
            <p:cNvSpPr/>
            <p:nvPr/>
          </p:nvSpPr>
          <p:spPr>
            <a:xfrm>
              <a:off x="4655564" y="947875"/>
              <a:ext cx="93179" cy="48581"/>
            </a:xfrm>
            <a:custGeom>
              <a:avLst/>
              <a:gdLst/>
              <a:ahLst/>
              <a:cxnLst/>
              <a:rect l="l" t="t" r="r" b="b"/>
              <a:pathLst>
                <a:path w="93179" h="48581" extrusionOk="0">
                  <a:moveTo>
                    <a:pt x="92964" y="0"/>
                  </a:moveTo>
                  <a:cubicBezTo>
                    <a:pt x="91535" y="9525"/>
                    <a:pt x="84011" y="11906"/>
                    <a:pt x="76391" y="16573"/>
                  </a:cubicBezTo>
                  <a:cubicBezTo>
                    <a:pt x="65342" y="23431"/>
                    <a:pt x="55721" y="33242"/>
                    <a:pt x="44291" y="39052"/>
                  </a:cubicBezTo>
                  <a:cubicBezTo>
                    <a:pt x="32861" y="44863"/>
                    <a:pt x="7430" y="49721"/>
                    <a:pt x="0" y="36195"/>
                  </a:cubicBezTo>
                  <a:cubicBezTo>
                    <a:pt x="4001" y="54483"/>
                    <a:pt x="33719" y="48673"/>
                    <a:pt x="45053" y="42958"/>
                  </a:cubicBezTo>
                  <a:cubicBezTo>
                    <a:pt x="56388" y="37243"/>
                    <a:pt x="65818" y="27623"/>
                    <a:pt x="76581" y="20860"/>
                  </a:cubicBezTo>
                  <a:cubicBezTo>
                    <a:pt x="84296" y="16097"/>
                    <a:pt x="91916" y="13621"/>
                    <a:pt x="93154" y="3905"/>
                  </a:cubicBezTo>
                  <a:cubicBezTo>
                    <a:pt x="93221" y="2600"/>
                    <a:pt x="93154" y="1293"/>
                    <a:pt x="9296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2" name="Google Shape;3742;p38"/>
            <p:cNvSpPr/>
            <p:nvPr/>
          </p:nvSpPr>
          <p:spPr>
            <a:xfrm>
              <a:off x="4689759" y="550206"/>
              <a:ext cx="222664" cy="383543"/>
            </a:xfrm>
            <a:custGeom>
              <a:avLst/>
              <a:gdLst/>
              <a:ahLst/>
              <a:cxnLst/>
              <a:rect l="l" t="t" r="r" b="b"/>
              <a:pathLst>
                <a:path w="222664" h="383543" extrusionOk="0">
                  <a:moveTo>
                    <a:pt x="221266" y="14097"/>
                  </a:moveTo>
                  <a:cubicBezTo>
                    <a:pt x="188014" y="18477"/>
                    <a:pt x="154200" y="13599"/>
                    <a:pt x="123539" y="0"/>
                  </a:cubicBezTo>
                  <a:cubicBezTo>
                    <a:pt x="124111" y="10287"/>
                    <a:pt x="124682" y="19050"/>
                    <a:pt x="124682" y="19050"/>
                  </a:cubicBezTo>
                  <a:cubicBezTo>
                    <a:pt x="84963" y="47625"/>
                    <a:pt x="5144" y="94488"/>
                    <a:pt x="0" y="127064"/>
                  </a:cubicBezTo>
                  <a:cubicBezTo>
                    <a:pt x="5144" y="230124"/>
                    <a:pt x="20860" y="377381"/>
                    <a:pt x="25337" y="379571"/>
                  </a:cubicBezTo>
                  <a:cubicBezTo>
                    <a:pt x="37814" y="385477"/>
                    <a:pt x="46482" y="384524"/>
                    <a:pt x="52388" y="378523"/>
                  </a:cubicBezTo>
                  <a:cubicBezTo>
                    <a:pt x="52388" y="378523"/>
                    <a:pt x="77438" y="291179"/>
                    <a:pt x="70104" y="163068"/>
                  </a:cubicBezTo>
                  <a:cubicBezTo>
                    <a:pt x="70104" y="163068"/>
                    <a:pt x="209169" y="101537"/>
                    <a:pt x="218218" y="67818"/>
                  </a:cubicBezTo>
                  <a:cubicBezTo>
                    <a:pt x="222285" y="54246"/>
                    <a:pt x="223581" y="39992"/>
                    <a:pt x="222028" y="25908"/>
                  </a:cubicBezTo>
                  <a:cubicBezTo>
                    <a:pt x="222028" y="22289"/>
                    <a:pt x="221742" y="18193"/>
                    <a:pt x="221266" y="1409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3" name="Google Shape;3743;p38"/>
            <p:cNvSpPr/>
            <p:nvPr/>
          </p:nvSpPr>
          <p:spPr>
            <a:xfrm>
              <a:off x="4750147" y="550873"/>
              <a:ext cx="221772" cy="415907"/>
            </a:xfrm>
            <a:custGeom>
              <a:avLst/>
              <a:gdLst/>
              <a:ahLst/>
              <a:cxnLst/>
              <a:rect l="l" t="t" r="r" b="b"/>
              <a:pathLst>
                <a:path w="221772" h="415907" extrusionOk="0">
                  <a:moveTo>
                    <a:pt x="207074" y="0"/>
                  </a:moveTo>
                  <a:cubicBezTo>
                    <a:pt x="180670" y="11879"/>
                    <a:pt x="151372" y="15786"/>
                    <a:pt x="122777" y="11240"/>
                  </a:cubicBezTo>
                  <a:cubicBezTo>
                    <a:pt x="122777" y="25051"/>
                    <a:pt x="124683" y="50959"/>
                    <a:pt x="124683" y="50959"/>
                  </a:cubicBezTo>
                  <a:cubicBezTo>
                    <a:pt x="84963" y="79058"/>
                    <a:pt x="5239" y="126397"/>
                    <a:pt x="0" y="158972"/>
                  </a:cubicBezTo>
                  <a:cubicBezTo>
                    <a:pt x="5239" y="262128"/>
                    <a:pt x="14859" y="411385"/>
                    <a:pt x="19050" y="413290"/>
                  </a:cubicBezTo>
                  <a:cubicBezTo>
                    <a:pt x="29956" y="417859"/>
                    <a:pt x="42463" y="416377"/>
                    <a:pt x="52007" y="409385"/>
                  </a:cubicBezTo>
                  <a:cubicBezTo>
                    <a:pt x="52007" y="409385"/>
                    <a:pt x="77058" y="323183"/>
                    <a:pt x="69818" y="195072"/>
                  </a:cubicBezTo>
                  <a:cubicBezTo>
                    <a:pt x="69818" y="192596"/>
                    <a:pt x="188976" y="133922"/>
                    <a:pt x="204026" y="118872"/>
                  </a:cubicBezTo>
                  <a:cubicBezTo>
                    <a:pt x="219075" y="103823"/>
                    <a:pt x="222123" y="80296"/>
                    <a:pt x="221742" y="58388"/>
                  </a:cubicBezTo>
                  <a:cubicBezTo>
                    <a:pt x="220914" y="38124"/>
                    <a:pt x="215922" y="18248"/>
                    <a:pt x="207074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4" name="Google Shape;3744;p38"/>
            <p:cNvSpPr/>
            <p:nvPr/>
          </p:nvSpPr>
          <p:spPr>
            <a:xfrm>
              <a:off x="4667800" y="524108"/>
              <a:ext cx="331739" cy="305664"/>
            </a:xfrm>
            <a:custGeom>
              <a:avLst/>
              <a:gdLst/>
              <a:ahLst/>
              <a:cxnLst/>
              <a:rect l="l" t="t" r="r" b="b"/>
              <a:pathLst>
                <a:path w="331739" h="305664" extrusionOk="0">
                  <a:moveTo>
                    <a:pt x="318663" y="48673"/>
                  </a:moveTo>
                  <a:cubicBezTo>
                    <a:pt x="318663" y="48673"/>
                    <a:pt x="362668" y="126682"/>
                    <a:pt x="289230" y="166783"/>
                  </a:cubicBezTo>
                  <a:cubicBezTo>
                    <a:pt x="211697" y="209169"/>
                    <a:pt x="164548" y="219075"/>
                    <a:pt x="164548" y="219075"/>
                  </a:cubicBezTo>
                  <a:lnTo>
                    <a:pt x="152928" y="221837"/>
                  </a:lnTo>
                  <a:cubicBezTo>
                    <a:pt x="156595" y="248732"/>
                    <a:pt x="156595" y="276000"/>
                    <a:pt x="152928" y="302895"/>
                  </a:cubicBezTo>
                  <a:cubicBezTo>
                    <a:pt x="152928" y="302895"/>
                    <a:pt x="97587" y="321945"/>
                    <a:pt x="27102" y="260128"/>
                  </a:cubicBezTo>
                  <a:lnTo>
                    <a:pt x="3766" y="184880"/>
                  </a:lnTo>
                  <a:lnTo>
                    <a:pt x="814" y="164592"/>
                  </a:lnTo>
                  <a:cubicBezTo>
                    <a:pt x="-1958" y="150729"/>
                    <a:pt x="2452" y="136403"/>
                    <a:pt x="12529" y="126492"/>
                  </a:cubicBezTo>
                  <a:cubicBezTo>
                    <a:pt x="29484" y="111157"/>
                    <a:pt x="83110" y="71914"/>
                    <a:pt x="116447" y="49435"/>
                  </a:cubicBezTo>
                  <a:cubicBezTo>
                    <a:pt x="149785" y="26956"/>
                    <a:pt x="176454" y="5429"/>
                    <a:pt x="176454" y="5429"/>
                  </a:cubicBezTo>
                  <a:lnTo>
                    <a:pt x="182265" y="0"/>
                  </a:lnTo>
                  <a:cubicBezTo>
                    <a:pt x="182265" y="0"/>
                    <a:pt x="221794" y="31528"/>
                    <a:pt x="294088" y="20955"/>
                  </a:cubicBezTo>
                  <a:cubicBezTo>
                    <a:pt x="303709" y="28824"/>
                    <a:pt x="312005" y="38181"/>
                    <a:pt x="318663" y="486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5" name="Google Shape;3745;p38"/>
            <p:cNvSpPr/>
            <p:nvPr/>
          </p:nvSpPr>
          <p:spPr>
            <a:xfrm>
              <a:off x="4934583" y="344330"/>
              <a:ext cx="115253" cy="404460"/>
            </a:xfrm>
            <a:custGeom>
              <a:avLst/>
              <a:gdLst/>
              <a:ahLst/>
              <a:cxnLst/>
              <a:rect l="l" t="t" r="r" b="b"/>
              <a:pathLst>
                <a:path w="115253" h="404460" extrusionOk="0">
                  <a:moveTo>
                    <a:pt x="8160" y="344370"/>
                  </a:moveTo>
                  <a:cubicBezTo>
                    <a:pt x="14904" y="338294"/>
                    <a:pt x="22029" y="332663"/>
                    <a:pt x="29496" y="327511"/>
                  </a:cubicBezTo>
                  <a:cubicBezTo>
                    <a:pt x="37392" y="323547"/>
                    <a:pt x="44622" y="318373"/>
                    <a:pt x="50927" y="312175"/>
                  </a:cubicBezTo>
                  <a:cubicBezTo>
                    <a:pt x="57690" y="305413"/>
                    <a:pt x="67691" y="277123"/>
                    <a:pt x="72930" y="249501"/>
                  </a:cubicBezTo>
                  <a:cubicBezTo>
                    <a:pt x="77683" y="218583"/>
                    <a:pt x="77140" y="187081"/>
                    <a:pt x="71311" y="156346"/>
                  </a:cubicBezTo>
                  <a:cubicBezTo>
                    <a:pt x="62186" y="119587"/>
                    <a:pt x="49851" y="83699"/>
                    <a:pt x="34449" y="49095"/>
                  </a:cubicBezTo>
                  <a:cubicBezTo>
                    <a:pt x="24924" y="28330"/>
                    <a:pt x="30163" y="15757"/>
                    <a:pt x="39116" y="6518"/>
                  </a:cubicBezTo>
                  <a:cubicBezTo>
                    <a:pt x="49594" y="-4245"/>
                    <a:pt x="60548" y="-3959"/>
                    <a:pt x="73026" y="24997"/>
                  </a:cubicBezTo>
                  <a:cubicBezTo>
                    <a:pt x="90609" y="65456"/>
                    <a:pt x="103610" y="107756"/>
                    <a:pt x="111792" y="151108"/>
                  </a:cubicBezTo>
                  <a:cubicBezTo>
                    <a:pt x="116821" y="182699"/>
                    <a:pt x="116364" y="214919"/>
                    <a:pt x="110459" y="246358"/>
                  </a:cubicBezTo>
                  <a:cubicBezTo>
                    <a:pt x="105277" y="273851"/>
                    <a:pt x="96809" y="300618"/>
                    <a:pt x="85218" y="326082"/>
                  </a:cubicBezTo>
                  <a:cubicBezTo>
                    <a:pt x="81979" y="333511"/>
                    <a:pt x="81407" y="339798"/>
                    <a:pt x="76931" y="354657"/>
                  </a:cubicBezTo>
                  <a:cubicBezTo>
                    <a:pt x="72673" y="369631"/>
                    <a:pt x="64862" y="383357"/>
                    <a:pt x="54166" y="394662"/>
                  </a:cubicBezTo>
                  <a:cubicBezTo>
                    <a:pt x="44641" y="403520"/>
                    <a:pt x="39783" y="405235"/>
                    <a:pt x="37116" y="404187"/>
                  </a:cubicBezTo>
                  <a:cubicBezTo>
                    <a:pt x="34449" y="403139"/>
                    <a:pt x="34068" y="399329"/>
                    <a:pt x="37973" y="394662"/>
                  </a:cubicBezTo>
                  <a:cubicBezTo>
                    <a:pt x="44631" y="387879"/>
                    <a:pt x="50051" y="379980"/>
                    <a:pt x="53976" y="371326"/>
                  </a:cubicBezTo>
                  <a:cubicBezTo>
                    <a:pt x="53976" y="371326"/>
                    <a:pt x="45974" y="381708"/>
                    <a:pt x="40640" y="387518"/>
                  </a:cubicBezTo>
                  <a:cubicBezTo>
                    <a:pt x="35887" y="392688"/>
                    <a:pt x="30430" y="397176"/>
                    <a:pt x="24448" y="400853"/>
                  </a:cubicBezTo>
                  <a:cubicBezTo>
                    <a:pt x="18638" y="404377"/>
                    <a:pt x="9494" y="400282"/>
                    <a:pt x="13304" y="395614"/>
                  </a:cubicBezTo>
                  <a:cubicBezTo>
                    <a:pt x="17114" y="390947"/>
                    <a:pt x="21305" y="388280"/>
                    <a:pt x="29115" y="379612"/>
                  </a:cubicBezTo>
                  <a:cubicBezTo>
                    <a:pt x="33306" y="375022"/>
                    <a:pt x="36926" y="369936"/>
                    <a:pt x="39878" y="364468"/>
                  </a:cubicBezTo>
                  <a:cubicBezTo>
                    <a:pt x="34335" y="369996"/>
                    <a:pt x="28344" y="375060"/>
                    <a:pt x="21971" y="379612"/>
                  </a:cubicBezTo>
                  <a:cubicBezTo>
                    <a:pt x="17047" y="383554"/>
                    <a:pt x="11094" y="386000"/>
                    <a:pt x="4827" y="386661"/>
                  </a:cubicBezTo>
                  <a:cubicBezTo>
                    <a:pt x="1588" y="386661"/>
                    <a:pt x="-2889" y="382851"/>
                    <a:pt x="2540" y="377707"/>
                  </a:cubicBezTo>
                  <a:cubicBezTo>
                    <a:pt x="10370" y="372249"/>
                    <a:pt x="17504" y="365851"/>
                    <a:pt x="23781" y="358657"/>
                  </a:cubicBezTo>
                  <a:cubicBezTo>
                    <a:pt x="29687" y="351133"/>
                    <a:pt x="32735" y="345037"/>
                    <a:pt x="30830" y="345132"/>
                  </a:cubicBezTo>
                  <a:cubicBezTo>
                    <a:pt x="28925" y="345227"/>
                    <a:pt x="25781" y="349990"/>
                    <a:pt x="18257" y="353419"/>
                  </a:cubicBezTo>
                  <a:cubicBezTo>
                    <a:pt x="10732" y="356848"/>
                    <a:pt x="1969" y="355705"/>
                    <a:pt x="445" y="351514"/>
                  </a:cubicBezTo>
                  <a:cubicBezTo>
                    <a:pt x="-1079" y="347323"/>
                    <a:pt x="1302" y="348847"/>
                    <a:pt x="8160" y="34437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6" name="Google Shape;3746;p38"/>
            <p:cNvSpPr/>
            <p:nvPr/>
          </p:nvSpPr>
          <p:spPr>
            <a:xfrm>
              <a:off x="4957330" y="339243"/>
              <a:ext cx="69518" cy="88698"/>
            </a:xfrm>
            <a:custGeom>
              <a:avLst/>
              <a:gdLst/>
              <a:ahLst/>
              <a:cxnLst/>
              <a:rect l="l" t="t" r="r" b="b"/>
              <a:pathLst>
                <a:path w="69518" h="88698" extrusionOk="0">
                  <a:moveTo>
                    <a:pt x="69519" y="69040"/>
                  </a:moveTo>
                  <a:cubicBezTo>
                    <a:pt x="69519" y="69040"/>
                    <a:pt x="42848" y="92757"/>
                    <a:pt x="13130" y="88090"/>
                  </a:cubicBezTo>
                  <a:lnTo>
                    <a:pt x="1320" y="38179"/>
                  </a:lnTo>
                  <a:cubicBezTo>
                    <a:pt x="1320" y="38179"/>
                    <a:pt x="-6491" y="11985"/>
                    <a:pt x="15893" y="2079"/>
                  </a:cubicBezTo>
                  <a:cubicBezTo>
                    <a:pt x="38277" y="-7827"/>
                    <a:pt x="59898" y="18177"/>
                    <a:pt x="69519" y="6904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7" name="Google Shape;3747;p38"/>
            <p:cNvSpPr/>
            <p:nvPr/>
          </p:nvSpPr>
          <p:spPr>
            <a:xfrm>
              <a:off x="4820537" y="320915"/>
              <a:ext cx="59626" cy="62603"/>
            </a:xfrm>
            <a:custGeom>
              <a:avLst/>
              <a:gdLst/>
              <a:ahLst/>
              <a:cxnLst/>
              <a:rect l="l" t="t" r="r" b="b"/>
              <a:pathLst>
                <a:path w="59626" h="62603" extrusionOk="0">
                  <a:moveTo>
                    <a:pt x="59627" y="405"/>
                  </a:moveTo>
                  <a:cubicBezTo>
                    <a:pt x="59627" y="405"/>
                    <a:pt x="31052" y="-8358"/>
                    <a:pt x="0" y="55650"/>
                  </a:cubicBezTo>
                  <a:lnTo>
                    <a:pt x="11430" y="62603"/>
                  </a:lnTo>
                  <a:cubicBezTo>
                    <a:pt x="25775" y="40593"/>
                    <a:pt x="41891" y="19791"/>
                    <a:pt x="59627" y="40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8" name="Google Shape;3748;p38"/>
            <p:cNvSpPr/>
            <p:nvPr/>
          </p:nvSpPr>
          <p:spPr>
            <a:xfrm>
              <a:off x="2491198" y="339313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6" y="222885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9" name="Google Shape;3749;p38"/>
            <p:cNvSpPr/>
            <p:nvPr/>
          </p:nvSpPr>
          <p:spPr>
            <a:xfrm>
              <a:off x="2797046" y="3214634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443"/>
                  </a:lnTo>
                  <a:lnTo>
                    <a:pt x="192976" y="0"/>
                  </a:lnTo>
                  <a:lnTo>
                    <a:pt x="385953" y="111443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0" name="Google Shape;3750;p38"/>
            <p:cNvSpPr/>
            <p:nvPr/>
          </p:nvSpPr>
          <p:spPr>
            <a:xfrm>
              <a:off x="2911632" y="2431203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70B6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1" name="Google Shape;3751;p38"/>
            <p:cNvSpPr/>
            <p:nvPr/>
          </p:nvSpPr>
          <p:spPr>
            <a:xfrm>
              <a:off x="2911632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830294"/>
                  </a:moveTo>
                  <a:lnTo>
                    <a:pt x="0" y="718852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830294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2" name="Google Shape;3752;p38"/>
            <p:cNvSpPr/>
            <p:nvPr/>
          </p:nvSpPr>
          <p:spPr>
            <a:xfrm>
              <a:off x="3104608" y="2542645"/>
              <a:ext cx="192976" cy="830294"/>
            </a:xfrm>
            <a:custGeom>
              <a:avLst/>
              <a:gdLst/>
              <a:ahLst/>
              <a:cxnLst/>
              <a:rect l="l" t="t" r="r" b="b"/>
              <a:pathLst>
                <a:path w="192976" h="830294" extrusionOk="0">
                  <a:moveTo>
                    <a:pt x="192977" y="718852"/>
                  </a:moveTo>
                  <a:lnTo>
                    <a:pt x="0" y="830294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718852"/>
                  </a:lnTo>
                  <a:close/>
                </a:path>
              </a:pathLst>
            </a:custGeom>
            <a:solidFill>
              <a:srgbClr val="3E7E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3" name="Google Shape;3753;p38"/>
            <p:cNvSpPr/>
            <p:nvPr/>
          </p:nvSpPr>
          <p:spPr>
            <a:xfrm>
              <a:off x="2622167" y="2797249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6" y="222790"/>
                  </a:moveTo>
                  <a:lnTo>
                    <a:pt x="0" y="111347"/>
                  </a:lnTo>
                  <a:lnTo>
                    <a:pt x="192976" y="0"/>
                  </a:lnTo>
                  <a:lnTo>
                    <a:pt x="385953" y="111347"/>
                  </a:lnTo>
                  <a:lnTo>
                    <a:pt x="192976" y="222790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4" name="Google Shape;3754;p38"/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5" name="Google Shape;3755;p38"/>
            <p:cNvSpPr/>
            <p:nvPr/>
          </p:nvSpPr>
          <p:spPr>
            <a:xfrm>
              <a:off x="2622167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6" y="630555"/>
                  </a:moveTo>
                  <a:lnTo>
                    <a:pt x="0" y="519113"/>
                  </a:lnTo>
                  <a:lnTo>
                    <a:pt x="0" y="0"/>
                  </a:lnTo>
                  <a:lnTo>
                    <a:pt x="192976" y="111443"/>
                  </a:lnTo>
                  <a:lnTo>
                    <a:pt x="192976" y="630555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6" name="Google Shape;3756;p38"/>
            <p:cNvSpPr/>
            <p:nvPr/>
          </p:nvSpPr>
          <p:spPr>
            <a:xfrm>
              <a:off x="2815143" y="2908596"/>
              <a:ext cx="192976" cy="630555"/>
            </a:xfrm>
            <a:custGeom>
              <a:avLst/>
              <a:gdLst/>
              <a:ahLst/>
              <a:cxnLst/>
              <a:rect l="l" t="t" r="r" b="b"/>
              <a:pathLst>
                <a:path w="192976" h="630555" extrusionOk="0">
                  <a:moveTo>
                    <a:pt x="192977" y="519113"/>
                  </a:moveTo>
                  <a:lnTo>
                    <a:pt x="0" y="630555"/>
                  </a:lnTo>
                  <a:lnTo>
                    <a:pt x="0" y="111443"/>
                  </a:lnTo>
                  <a:lnTo>
                    <a:pt x="192977" y="0"/>
                  </a:lnTo>
                  <a:lnTo>
                    <a:pt x="192977" y="519113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7" name="Google Shape;3757;p38"/>
            <p:cNvSpPr/>
            <p:nvPr/>
          </p:nvSpPr>
          <p:spPr>
            <a:xfrm>
              <a:off x="2244025" y="3539151"/>
              <a:ext cx="385953" cy="222884"/>
            </a:xfrm>
            <a:custGeom>
              <a:avLst/>
              <a:gdLst/>
              <a:ahLst/>
              <a:cxnLst/>
              <a:rect l="l" t="t" r="r" b="b"/>
              <a:pathLst>
                <a:path w="385953" h="222884" extrusionOk="0">
                  <a:moveTo>
                    <a:pt x="192977" y="222885"/>
                  </a:moveTo>
                  <a:lnTo>
                    <a:pt x="0" y="111442"/>
                  </a:lnTo>
                  <a:lnTo>
                    <a:pt x="192977" y="0"/>
                  </a:lnTo>
                  <a:lnTo>
                    <a:pt x="385953" y="111442"/>
                  </a:lnTo>
                  <a:lnTo>
                    <a:pt x="192977" y="222885"/>
                  </a:ln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8" name="Google Shape;3758;p38"/>
            <p:cNvSpPr/>
            <p:nvPr/>
          </p:nvSpPr>
          <p:spPr>
            <a:xfrm>
              <a:off x="2313938" y="3177773"/>
              <a:ext cx="385953" cy="222789"/>
            </a:xfrm>
            <a:custGeom>
              <a:avLst/>
              <a:gdLst/>
              <a:ahLst/>
              <a:cxnLst/>
              <a:rect l="l" t="t" r="r" b="b"/>
              <a:pathLst>
                <a:path w="385953" h="222789" extrusionOk="0">
                  <a:moveTo>
                    <a:pt x="192977" y="222790"/>
                  </a:moveTo>
                  <a:lnTo>
                    <a:pt x="0" y="111347"/>
                  </a:lnTo>
                  <a:lnTo>
                    <a:pt x="192977" y="0"/>
                  </a:lnTo>
                  <a:lnTo>
                    <a:pt x="385953" y="111347"/>
                  </a:lnTo>
                  <a:lnTo>
                    <a:pt x="192977" y="222790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9" name="Google Shape;3759;p38"/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0" name="Google Shape;3760;p38"/>
            <p:cNvSpPr/>
            <p:nvPr/>
          </p:nvSpPr>
          <p:spPr>
            <a:xfrm>
              <a:off x="2313938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430816"/>
                  </a:moveTo>
                  <a:lnTo>
                    <a:pt x="0" y="319468"/>
                  </a:lnTo>
                  <a:lnTo>
                    <a:pt x="0" y="0"/>
                  </a:lnTo>
                  <a:lnTo>
                    <a:pt x="192977" y="111442"/>
                  </a:lnTo>
                  <a:lnTo>
                    <a:pt x="192977" y="430816"/>
                  </a:ln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1" name="Google Shape;3761;p38"/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B7E2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2" name="Google Shape;3762;p38"/>
            <p:cNvSpPr/>
            <p:nvPr/>
          </p:nvSpPr>
          <p:spPr>
            <a:xfrm>
              <a:off x="2506915" y="3289120"/>
              <a:ext cx="192976" cy="430815"/>
            </a:xfrm>
            <a:custGeom>
              <a:avLst/>
              <a:gdLst/>
              <a:ahLst/>
              <a:cxnLst/>
              <a:rect l="l" t="t" r="r" b="b"/>
              <a:pathLst>
                <a:path w="192976" h="430815" extrusionOk="0">
                  <a:moveTo>
                    <a:pt x="192977" y="319468"/>
                  </a:moveTo>
                  <a:lnTo>
                    <a:pt x="0" y="430816"/>
                  </a:lnTo>
                  <a:lnTo>
                    <a:pt x="0" y="111442"/>
                  </a:lnTo>
                  <a:lnTo>
                    <a:pt x="192977" y="0"/>
                  </a:lnTo>
                  <a:lnTo>
                    <a:pt x="192977" y="319468"/>
                  </a:lnTo>
                  <a:close/>
                </a:path>
              </a:pathLst>
            </a:custGeom>
            <a:solidFill>
              <a:srgbClr val="000000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3" name="Google Shape;3763;p38"/>
            <p:cNvSpPr/>
            <p:nvPr/>
          </p:nvSpPr>
          <p:spPr>
            <a:xfrm>
              <a:off x="3217241" y="3786325"/>
              <a:ext cx="1277540" cy="681323"/>
            </a:xfrm>
            <a:custGeom>
              <a:avLst/>
              <a:gdLst/>
              <a:ahLst/>
              <a:cxnLst/>
              <a:rect l="l" t="t" r="r" b="b"/>
              <a:pathLst>
                <a:path w="1277540" h="681323" extrusionOk="0">
                  <a:moveTo>
                    <a:pt x="1277541" y="681323"/>
                  </a:moveTo>
                  <a:lnTo>
                    <a:pt x="1153716" y="503015"/>
                  </a:lnTo>
                  <a:lnTo>
                    <a:pt x="1093708" y="476155"/>
                  </a:lnTo>
                  <a:cubicBezTo>
                    <a:pt x="1048160" y="465620"/>
                    <a:pt x="1001582" y="460258"/>
                    <a:pt x="954834" y="460153"/>
                  </a:cubicBezTo>
                  <a:cubicBezTo>
                    <a:pt x="898922" y="516541"/>
                    <a:pt x="546306" y="531590"/>
                    <a:pt x="406289" y="462058"/>
                  </a:cubicBezTo>
                  <a:cubicBezTo>
                    <a:pt x="247507" y="383191"/>
                    <a:pt x="164259" y="286893"/>
                    <a:pt x="138351" y="227933"/>
                  </a:cubicBezTo>
                  <a:cubicBezTo>
                    <a:pt x="92250" y="123158"/>
                    <a:pt x="180165" y="0"/>
                    <a:pt x="180165" y="0"/>
                  </a:cubicBezTo>
                  <a:cubicBezTo>
                    <a:pt x="-60055" y="138684"/>
                    <a:pt x="-60055" y="364427"/>
                    <a:pt x="180165" y="503111"/>
                  </a:cubicBezTo>
                  <a:cubicBezTo>
                    <a:pt x="405336" y="633127"/>
                    <a:pt x="762905" y="641223"/>
                    <a:pt x="1004649" y="527495"/>
                  </a:cubicBezTo>
                  <a:lnTo>
                    <a:pt x="1004649" y="52749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4" name="Google Shape;3764;p38"/>
            <p:cNvSpPr/>
            <p:nvPr/>
          </p:nvSpPr>
          <p:spPr>
            <a:xfrm>
              <a:off x="4341906" y="4346681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80060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5" name="Google Shape;3765;p38"/>
            <p:cNvSpPr/>
            <p:nvPr/>
          </p:nvSpPr>
          <p:spPr>
            <a:xfrm>
              <a:off x="3246959" y="3638497"/>
              <a:ext cx="1231677" cy="711112"/>
            </a:xfrm>
            <a:custGeom>
              <a:avLst/>
              <a:gdLst/>
              <a:ahLst/>
              <a:cxnLst/>
              <a:rect l="l" t="t" r="r" b="b"/>
              <a:pathLst>
                <a:path w="1231677" h="711112" extrusionOk="0">
                  <a:moveTo>
                    <a:pt x="180165" y="607029"/>
                  </a:moveTo>
                  <a:cubicBezTo>
                    <a:pt x="-60055" y="468344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344"/>
                    <a:pt x="1051512" y="607029"/>
                  </a:cubicBezTo>
                  <a:cubicBezTo>
                    <a:pt x="811292" y="745713"/>
                    <a:pt x="420386" y="745903"/>
                    <a:pt x="180165" y="607029"/>
                  </a:cubicBezTo>
                  <a:close/>
                  <a:moveTo>
                    <a:pt x="945213" y="165354"/>
                  </a:moveTo>
                  <a:cubicBezTo>
                    <a:pt x="763572" y="60579"/>
                    <a:pt x="468011" y="60579"/>
                    <a:pt x="286464" y="165354"/>
                  </a:cubicBezTo>
                  <a:cubicBezTo>
                    <a:pt x="104918" y="270129"/>
                    <a:pt x="104823" y="441103"/>
                    <a:pt x="286464" y="545878"/>
                  </a:cubicBezTo>
                  <a:cubicBezTo>
                    <a:pt x="468106" y="650653"/>
                    <a:pt x="763572" y="650653"/>
                    <a:pt x="945213" y="545878"/>
                  </a:cubicBezTo>
                  <a:cubicBezTo>
                    <a:pt x="1126855" y="441103"/>
                    <a:pt x="1126855" y="270224"/>
                    <a:pt x="945213" y="16535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6" name="Google Shape;3766;p38"/>
            <p:cNvSpPr/>
            <p:nvPr/>
          </p:nvSpPr>
          <p:spPr>
            <a:xfrm>
              <a:off x="3247293" y="3898053"/>
              <a:ext cx="108013" cy="106584"/>
            </a:xfrm>
            <a:custGeom>
              <a:avLst/>
              <a:gdLst/>
              <a:ahLst/>
              <a:cxnLst/>
              <a:rect l="l" t="t" r="r" b="b"/>
              <a:pathLst>
                <a:path w="108013" h="106584" extrusionOk="0">
                  <a:moveTo>
                    <a:pt x="0" y="106585"/>
                  </a:moveTo>
                  <a:lnTo>
                    <a:pt x="0" y="0"/>
                  </a:lnTo>
                  <a:lnTo>
                    <a:pt x="108013" y="53245"/>
                  </a:lnTo>
                  <a:lnTo>
                    <a:pt x="0" y="1065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7" name="Google Shape;3767;p38"/>
            <p:cNvSpPr/>
            <p:nvPr/>
          </p:nvSpPr>
          <p:spPr>
            <a:xfrm>
              <a:off x="3553141" y="4166849"/>
              <a:ext cx="622063" cy="123348"/>
            </a:xfrm>
            <a:custGeom>
              <a:avLst/>
              <a:gdLst/>
              <a:ahLst/>
              <a:cxnLst/>
              <a:rect l="l" t="t" r="r" b="b"/>
              <a:pathLst>
                <a:path w="622063" h="123348" extrusionOk="0">
                  <a:moveTo>
                    <a:pt x="0" y="13525"/>
                  </a:moveTo>
                  <a:cubicBezTo>
                    <a:pt x="4381" y="18955"/>
                    <a:pt x="19812" y="123349"/>
                    <a:pt x="327470" y="123349"/>
                  </a:cubicBezTo>
                  <a:cubicBezTo>
                    <a:pt x="635127" y="123349"/>
                    <a:pt x="621983" y="0"/>
                    <a:pt x="621983" y="0"/>
                  </a:cubicBezTo>
                  <a:cubicBezTo>
                    <a:pt x="621983" y="0"/>
                    <a:pt x="331851" y="39910"/>
                    <a:pt x="327470" y="39910"/>
                  </a:cubicBezTo>
                  <a:cubicBezTo>
                    <a:pt x="323088" y="39910"/>
                    <a:pt x="0" y="13525"/>
                    <a:pt x="0" y="13525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8" name="Google Shape;3768;p38"/>
            <p:cNvSpPr/>
            <p:nvPr/>
          </p:nvSpPr>
          <p:spPr>
            <a:xfrm>
              <a:off x="4390007" y="3898053"/>
              <a:ext cx="88582" cy="95916"/>
            </a:xfrm>
            <a:custGeom>
              <a:avLst/>
              <a:gdLst/>
              <a:ahLst/>
              <a:cxnLst/>
              <a:rect l="l" t="t" r="r" b="b"/>
              <a:pathLst>
                <a:path w="88582" h="95916" extrusionOk="0">
                  <a:moveTo>
                    <a:pt x="88583" y="0"/>
                  </a:moveTo>
                  <a:lnTo>
                    <a:pt x="88583" y="95917"/>
                  </a:lnTo>
                  <a:lnTo>
                    <a:pt x="0" y="39433"/>
                  </a:lnTo>
                  <a:lnTo>
                    <a:pt x="88583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9" name="Google Shape;3769;p38"/>
            <p:cNvSpPr/>
            <p:nvPr/>
          </p:nvSpPr>
          <p:spPr>
            <a:xfrm>
              <a:off x="3582763" y="3612208"/>
              <a:ext cx="550640" cy="90297"/>
            </a:xfrm>
            <a:custGeom>
              <a:avLst/>
              <a:gdLst/>
              <a:ahLst/>
              <a:cxnLst/>
              <a:rect l="l" t="t" r="r" b="b"/>
              <a:pathLst>
                <a:path w="550640" h="90297" extrusionOk="0">
                  <a:moveTo>
                    <a:pt x="0" y="53816"/>
                  </a:moveTo>
                  <a:cubicBezTo>
                    <a:pt x="89316" y="19079"/>
                    <a:pt x="184204" y="838"/>
                    <a:pt x="280035" y="0"/>
                  </a:cubicBezTo>
                  <a:cubicBezTo>
                    <a:pt x="373275" y="295"/>
                    <a:pt x="465430" y="19984"/>
                    <a:pt x="550640" y="57817"/>
                  </a:cubicBezTo>
                  <a:lnTo>
                    <a:pt x="531114" y="90297"/>
                  </a:lnTo>
                  <a:lnTo>
                    <a:pt x="16764" y="902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0" name="Google Shape;3770;p38"/>
            <p:cNvSpPr/>
            <p:nvPr/>
          </p:nvSpPr>
          <p:spPr>
            <a:xfrm>
              <a:off x="3404265" y="3670120"/>
              <a:ext cx="917257" cy="529590"/>
            </a:xfrm>
            <a:custGeom>
              <a:avLst/>
              <a:gdLst/>
              <a:ahLst/>
              <a:cxnLst/>
              <a:rect l="l" t="t" r="r" b="b"/>
              <a:pathLst>
                <a:path w="917257" h="529590" extrusionOk="0">
                  <a:moveTo>
                    <a:pt x="917258" y="264795"/>
                  </a:moveTo>
                  <a:cubicBezTo>
                    <a:pt x="917258" y="411037"/>
                    <a:pt x="711922" y="529590"/>
                    <a:pt x="458629" y="529590"/>
                  </a:cubicBezTo>
                  <a:cubicBezTo>
                    <a:pt x="205335" y="529590"/>
                    <a:pt x="0" y="411037"/>
                    <a:pt x="0" y="264795"/>
                  </a:cubicBezTo>
                  <a:cubicBezTo>
                    <a:pt x="0" y="118553"/>
                    <a:pt x="205335" y="0"/>
                    <a:pt x="458629" y="0"/>
                  </a:cubicBezTo>
                  <a:cubicBezTo>
                    <a:pt x="711923" y="0"/>
                    <a:pt x="917258" y="118553"/>
                    <a:pt x="917258" y="264795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1" name="Google Shape;3771;p38"/>
            <p:cNvSpPr/>
            <p:nvPr/>
          </p:nvSpPr>
          <p:spPr>
            <a:xfrm>
              <a:off x="3246959" y="3542485"/>
              <a:ext cx="1231677" cy="711136"/>
            </a:xfrm>
            <a:custGeom>
              <a:avLst/>
              <a:gdLst/>
              <a:ahLst/>
              <a:cxnLst/>
              <a:rect l="l" t="t" r="r" b="b"/>
              <a:pathLst>
                <a:path w="1231677" h="711136" extrusionOk="0">
                  <a:moveTo>
                    <a:pt x="180165" y="607124"/>
                  </a:moveTo>
                  <a:cubicBezTo>
                    <a:pt x="-60055" y="468440"/>
                    <a:pt x="-60055" y="242697"/>
                    <a:pt x="180165" y="104013"/>
                  </a:cubicBezTo>
                  <a:cubicBezTo>
                    <a:pt x="420386" y="-34671"/>
                    <a:pt x="811292" y="-34671"/>
                    <a:pt x="1051512" y="104013"/>
                  </a:cubicBezTo>
                  <a:cubicBezTo>
                    <a:pt x="1291733" y="242697"/>
                    <a:pt x="1291733" y="468440"/>
                    <a:pt x="1051512" y="607124"/>
                  </a:cubicBezTo>
                  <a:cubicBezTo>
                    <a:pt x="811292" y="745808"/>
                    <a:pt x="420386" y="745808"/>
                    <a:pt x="180165" y="607124"/>
                  </a:cubicBezTo>
                  <a:close/>
                  <a:moveTo>
                    <a:pt x="945213" y="165640"/>
                  </a:moveTo>
                  <a:cubicBezTo>
                    <a:pt x="763572" y="60865"/>
                    <a:pt x="468011" y="60865"/>
                    <a:pt x="286464" y="165640"/>
                  </a:cubicBezTo>
                  <a:cubicBezTo>
                    <a:pt x="104918" y="270415"/>
                    <a:pt x="104823" y="441198"/>
                    <a:pt x="286464" y="546068"/>
                  </a:cubicBezTo>
                  <a:cubicBezTo>
                    <a:pt x="468106" y="650939"/>
                    <a:pt x="763572" y="650843"/>
                    <a:pt x="945213" y="546068"/>
                  </a:cubicBezTo>
                  <a:cubicBezTo>
                    <a:pt x="1126855" y="441293"/>
                    <a:pt x="1126855" y="270415"/>
                    <a:pt x="945213" y="165640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2" name="Google Shape;3772;p38"/>
            <p:cNvSpPr/>
            <p:nvPr/>
          </p:nvSpPr>
          <p:spPr>
            <a:xfrm>
              <a:off x="4233892" y="4110556"/>
              <a:ext cx="329469" cy="191071"/>
            </a:xfrm>
            <a:custGeom>
              <a:avLst/>
              <a:gdLst/>
              <a:ahLst/>
              <a:cxnLst/>
              <a:rect l="l" t="t" r="r" b="b"/>
              <a:pathLst>
                <a:path w="329469" h="191071" extrusionOk="0">
                  <a:moveTo>
                    <a:pt x="208407" y="191071"/>
                  </a:moveTo>
                  <a:lnTo>
                    <a:pt x="0" y="69818"/>
                  </a:lnTo>
                  <a:lnTo>
                    <a:pt x="121063" y="0"/>
                  </a:lnTo>
                  <a:lnTo>
                    <a:pt x="329470" y="121158"/>
                  </a:lnTo>
                  <a:lnTo>
                    <a:pt x="208407" y="19107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3" name="Google Shape;3773;p38"/>
            <p:cNvSpPr/>
            <p:nvPr/>
          </p:nvSpPr>
          <p:spPr>
            <a:xfrm>
              <a:off x="4234083" y="4180469"/>
              <a:ext cx="208216" cy="217741"/>
            </a:xfrm>
            <a:custGeom>
              <a:avLst/>
              <a:gdLst/>
              <a:ahLst/>
              <a:cxnLst/>
              <a:rect l="l" t="t" r="r" b="b"/>
              <a:pathLst>
                <a:path w="208216" h="217741" extrusionOk="0">
                  <a:moveTo>
                    <a:pt x="208217" y="217742"/>
                  </a:moveTo>
                  <a:lnTo>
                    <a:pt x="0" y="97250"/>
                  </a:lnTo>
                  <a:lnTo>
                    <a:pt x="0" y="0"/>
                  </a:lnTo>
                  <a:lnTo>
                    <a:pt x="208217" y="120491"/>
                  </a:lnTo>
                  <a:lnTo>
                    <a:pt x="208217" y="21774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4" name="Google Shape;3774;p38"/>
            <p:cNvSpPr/>
            <p:nvPr/>
          </p:nvSpPr>
          <p:spPr>
            <a:xfrm>
              <a:off x="4368385" y="4248383"/>
              <a:ext cx="831437" cy="643127"/>
            </a:xfrm>
            <a:custGeom>
              <a:avLst/>
              <a:gdLst/>
              <a:ahLst/>
              <a:cxnLst/>
              <a:rect l="l" t="t" r="r" b="b"/>
              <a:pathLst>
                <a:path w="831437" h="643127" extrusionOk="0">
                  <a:moveTo>
                    <a:pt x="831437" y="643128"/>
                  </a:moveTo>
                  <a:lnTo>
                    <a:pt x="0" y="163068"/>
                  </a:lnTo>
                  <a:lnTo>
                    <a:pt x="0" y="0"/>
                  </a:lnTo>
                  <a:lnTo>
                    <a:pt x="831437" y="480060"/>
                  </a:lnTo>
                  <a:lnTo>
                    <a:pt x="831437" y="643128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5" name="Google Shape;3775;p38"/>
            <p:cNvSpPr/>
            <p:nvPr/>
          </p:nvSpPr>
          <p:spPr>
            <a:xfrm>
              <a:off x="4368385" y="4166944"/>
              <a:ext cx="972788" cy="561593"/>
            </a:xfrm>
            <a:custGeom>
              <a:avLst/>
              <a:gdLst/>
              <a:ahLst/>
              <a:cxnLst/>
              <a:rect l="l" t="t" r="r" b="b"/>
              <a:pathLst>
                <a:path w="972788" h="561593" extrusionOk="0">
                  <a:moveTo>
                    <a:pt x="831532" y="561594"/>
                  </a:moveTo>
                  <a:lnTo>
                    <a:pt x="0" y="81534"/>
                  </a:lnTo>
                  <a:lnTo>
                    <a:pt x="141256" y="0"/>
                  </a:lnTo>
                  <a:lnTo>
                    <a:pt x="972788" y="479965"/>
                  </a:lnTo>
                  <a:lnTo>
                    <a:pt x="831532" y="561594"/>
                  </a:lnTo>
                  <a:close/>
                </a:path>
              </a:pathLst>
            </a:custGeom>
            <a:solidFill>
              <a:srgbClr val="39405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6" name="Google Shape;3776;p38"/>
            <p:cNvSpPr/>
            <p:nvPr/>
          </p:nvSpPr>
          <p:spPr>
            <a:xfrm>
              <a:off x="5199823" y="4646908"/>
              <a:ext cx="141350" cy="244601"/>
            </a:xfrm>
            <a:custGeom>
              <a:avLst/>
              <a:gdLst/>
              <a:ahLst/>
              <a:cxnLst/>
              <a:rect l="l" t="t" r="r" b="b"/>
              <a:pathLst>
                <a:path w="141350" h="244601" extrusionOk="0">
                  <a:moveTo>
                    <a:pt x="0" y="244602"/>
                  </a:moveTo>
                  <a:cubicBezTo>
                    <a:pt x="8572" y="243650"/>
                    <a:pt x="141351" y="165068"/>
                    <a:pt x="141351" y="165068"/>
                  </a:cubicBezTo>
                  <a:lnTo>
                    <a:pt x="141351" y="0"/>
                  </a:lnTo>
                  <a:lnTo>
                    <a:pt x="95" y="81629"/>
                  </a:lnTo>
                  <a:close/>
                </a:path>
              </a:pathLst>
            </a:custGeom>
            <a:solidFill>
              <a:srgbClr val="23273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7" name="Google Shape;3777;p38"/>
            <p:cNvSpPr/>
            <p:nvPr/>
          </p:nvSpPr>
          <p:spPr>
            <a:xfrm>
              <a:off x="2764672" y="2500358"/>
              <a:ext cx="158537" cy="311524"/>
            </a:xfrm>
            <a:custGeom>
              <a:avLst/>
              <a:gdLst/>
              <a:ahLst/>
              <a:cxnLst/>
              <a:rect l="l" t="t" r="r" b="b"/>
              <a:pathLst>
                <a:path w="158537" h="311524" extrusionOk="0">
                  <a:moveTo>
                    <a:pt x="67807" y="240979"/>
                  </a:moveTo>
                  <a:cubicBezTo>
                    <a:pt x="81791" y="265992"/>
                    <a:pt x="98811" y="289195"/>
                    <a:pt x="118480" y="310035"/>
                  </a:cubicBezTo>
                  <a:cubicBezTo>
                    <a:pt x="124004" y="316417"/>
                    <a:pt x="166105" y="300510"/>
                    <a:pt x="157342" y="295748"/>
                  </a:cubicBezTo>
                  <a:cubicBezTo>
                    <a:pt x="148579" y="290985"/>
                    <a:pt x="120861" y="252695"/>
                    <a:pt x="107050" y="227073"/>
                  </a:cubicBezTo>
                  <a:cubicBezTo>
                    <a:pt x="95443" y="196383"/>
                    <a:pt x="85585" y="165055"/>
                    <a:pt x="77522" y="133251"/>
                  </a:cubicBezTo>
                  <a:cubicBezTo>
                    <a:pt x="68855" y="101819"/>
                    <a:pt x="61330" y="55718"/>
                    <a:pt x="55043" y="34001"/>
                  </a:cubicBezTo>
                  <a:cubicBezTo>
                    <a:pt x="51648" y="17665"/>
                    <a:pt x="39025" y="4826"/>
                    <a:pt x="22754" y="1140"/>
                  </a:cubicBezTo>
                  <a:cubicBezTo>
                    <a:pt x="7514" y="-2385"/>
                    <a:pt x="-2297" y="1806"/>
                    <a:pt x="465" y="20190"/>
                  </a:cubicBezTo>
                  <a:cubicBezTo>
                    <a:pt x="5323" y="52384"/>
                    <a:pt x="30564" y="177638"/>
                    <a:pt x="67807" y="24097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8" name="Google Shape;3778;p38"/>
            <p:cNvSpPr/>
            <p:nvPr/>
          </p:nvSpPr>
          <p:spPr>
            <a:xfrm>
              <a:off x="2800168" y="3231875"/>
              <a:ext cx="108892" cy="84472"/>
            </a:xfrm>
            <a:custGeom>
              <a:avLst/>
              <a:gdLst/>
              <a:ahLst/>
              <a:cxnLst/>
              <a:rect l="l" t="t" r="r" b="b"/>
              <a:pathLst>
                <a:path w="108892" h="84472" extrusionOk="0">
                  <a:moveTo>
                    <a:pt x="8117" y="0"/>
                  </a:moveTo>
                  <a:cubicBezTo>
                    <a:pt x="21166" y="10668"/>
                    <a:pt x="40502" y="953"/>
                    <a:pt x="41455" y="1905"/>
                  </a:cubicBezTo>
                  <a:cubicBezTo>
                    <a:pt x="56774" y="16173"/>
                    <a:pt x="72863" y="29594"/>
                    <a:pt x="89651" y="42101"/>
                  </a:cubicBezTo>
                  <a:cubicBezTo>
                    <a:pt x="97843" y="48482"/>
                    <a:pt x="110606" y="57055"/>
                    <a:pt x="108701" y="69437"/>
                  </a:cubicBezTo>
                  <a:cubicBezTo>
                    <a:pt x="104605" y="91440"/>
                    <a:pt x="69363" y="84677"/>
                    <a:pt x="56028" y="77914"/>
                  </a:cubicBezTo>
                  <a:cubicBezTo>
                    <a:pt x="42693" y="71152"/>
                    <a:pt x="31834" y="60007"/>
                    <a:pt x="19261" y="52197"/>
                  </a:cubicBezTo>
                  <a:cubicBezTo>
                    <a:pt x="10308" y="46577"/>
                    <a:pt x="1450" y="43720"/>
                    <a:pt x="211" y="32385"/>
                  </a:cubicBezTo>
                  <a:cubicBezTo>
                    <a:pt x="-1313" y="25622"/>
                    <a:pt x="5831" y="0"/>
                    <a:pt x="8117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9" name="Google Shape;3779;p38"/>
            <p:cNvSpPr/>
            <p:nvPr/>
          </p:nvSpPr>
          <p:spPr>
            <a:xfrm>
              <a:off x="2799603" y="3259783"/>
              <a:ext cx="108313" cy="56238"/>
            </a:xfrm>
            <a:custGeom>
              <a:avLst/>
              <a:gdLst/>
              <a:ahLst/>
              <a:cxnLst/>
              <a:rect l="l" t="t" r="r" b="b"/>
              <a:pathLst>
                <a:path w="108313" h="56238" extrusionOk="0">
                  <a:moveTo>
                    <a:pt x="300" y="0"/>
                  </a:moveTo>
                  <a:cubicBezTo>
                    <a:pt x="2015" y="10859"/>
                    <a:pt x="10778" y="13811"/>
                    <a:pt x="19350" y="19050"/>
                  </a:cubicBezTo>
                  <a:cubicBezTo>
                    <a:pt x="32209" y="26956"/>
                    <a:pt x="43449" y="38100"/>
                    <a:pt x="56784" y="45149"/>
                  </a:cubicBezTo>
                  <a:cubicBezTo>
                    <a:pt x="70119" y="52197"/>
                    <a:pt x="99741" y="57626"/>
                    <a:pt x="108314" y="41815"/>
                  </a:cubicBezTo>
                  <a:cubicBezTo>
                    <a:pt x="103647" y="63055"/>
                    <a:pt x="68976" y="56388"/>
                    <a:pt x="55831" y="49721"/>
                  </a:cubicBezTo>
                  <a:cubicBezTo>
                    <a:pt x="42687" y="43053"/>
                    <a:pt x="31638" y="31813"/>
                    <a:pt x="19065" y="24003"/>
                  </a:cubicBezTo>
                  <a:cubicBezTo>
                    <a:pt x="10111" y="18383"/>
                    <a:pt x="1253" y="15526"/>
                    <a:pt x="15" y="4191"/>
                  </a:cubicBezTo>
                  <a:cubicBezTo>
                    <a:pt x="-40" y="2791"/>
                    <a:pt x="57" y="1381"/>
                    <a:pt x="30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0" name="Google Shape;3780;p38"/>
            <p:cNvSpPr/>
            <p:nvPr/>
          </p:nvSpPr>
          <p:spPr>
            <a:xfrm>
              <a:off x="2931444" y="3155618"/>
              <a:ext cx="108758" cy="81374"/>
            </a:xfrm>
            <a:custGeom>
              <a:avLst/>
              <a:gdLst/>
              <a:ahLst/>
              <a:cxnLst/>
              <a:rect l="l" t="t" r="r" b="b"/>
              <a:pathLst>
                <a:path w="108758" h="81374" extrusionOk="0">
                  <a:moveTo>
                    <a:pt x="9430" y="56"/>
                  </a:moveTo>
                  <a:cubicBezTo>
                    <a:pt x="22574" y="10724"/>
                    <a:pt x="45434" y="-896"/>
                    <a:pt x="46387" y="56"/>
                  </a:cubicBezTo>
                  <a:cubicBezTo>
                    <a:pt x="60035" y="13829"/>
                    <a:pt x="74440" y="26841"/>
                    <a:pt x="89535" y="39013"/>
                  </a:cubicBezTo>
                  <a:cubicBezTo>
                    <a:pt x="97631" y="45395"/>
                    <a:pt x="110395" y="53968"/>
                    <a:pt x="108585" y="66255"/>
                  </a:cubicBezTo>
                  <a:cubicBezTo>
                    <a:pt x="104489" y="88353"/>
                    <a:pt x="69152" y="81590"/>
                    <a:pt x="55817" y="74827"/>
                  </a:cubicBezTo>
                  <a:cubicBezTo>
                    <a:pt x="42481" y="68065"/>
                    <a:pt x="31623" y="56920"/>
                    <a:pt x="19050" y="49110"/>
                  </a:cubicBezTo>
                  <a:cubicBezTo>
                    <a:pt x="10097" y="43490"/>
                    <a:pt x="1238" y="40633"/>
                    <a:pt x="0" y="29298"/>
                  </a:cubicBezTo>
                  <a:cubicBezTo>
                    <a:pt x="599" y="18906"/>
                    <a:pt x="3845" y="8838"/>
                    <a:pt x="9430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1" name="Google Shape;3781;p38"/>
            <p:cNvSpPr/>
            <p:nvPr/>
          </p:nvSpPr>
          <p:spPr>
            <a:xfrm>
              <a:off x="2931020" y="3181773"/>
              <a:ext cx="108151" cy="56575"/>
            </a:xfrm>
            <a:custGeom>
              <a:avLst/>
              <a:gdLst/>
              <a:ahLst/>
              <a:cxnLst/>
              <a:rect l="l" t="t" r="r" b="b"/>
              <a:pathLst>
                <a:path w="108151" h="56575" extrusionOk="0">
                  <a:moveTo>
                    <a:pt x="138" y="0"/>
                  </a:moveTo>
                  <a:cubicBezTo>
                    <a:pt x="1948" y="10859"/>
                    <a:pt x="10615" y="13811"/>
                    <a:pt x="19188" y="19050"/>
                  </a:cubicBezTo>
                  <a:cubicBezTo>
                    <a:pt x="31951" y="26956"/>
                    <a:pt x="43286" y="38100"/>
                    <a:pt x="56526" y="45149"/>
                  </a:cubicBezTo>
                  <a:cubicBezTo>
                    <a:pt x="69766" y="52197"/>
                    <a:pt x="99579" y="57626"/>
                    <a:pt x="108151" y="41815"/>
                  </a:cubicBezTo>
                  <a:cubicBezTo>
                    <a:pt x="103579" y="63437"/>
                    <a:pt x="69194" y="56769"/>
                    <a:pt x="55954" y="50102"/>
                  </a:cubicBezTo>
                  <a:cubicBezTo>
                    <a:pt x="42715" y="43434"/>
                    <a:pt x="31761" y="32195"/>
                    <a:pt x="19188" y="24384"/>
                  </a:cubicBezTo>
                  <a:cubicBezTo>
                    <a:pt x="9663" y="18764"/>
                    <a:pt x="1281" y="15907"/>
                    <a:pt x="138" y="4572"/>
                  </a:cubicBezTo>
                  <a:cubicBezTo>
                    <a:pt x="-46" y="3058"/>
                    <a:pt x="-46" y="1514"/>
                    <a:pt x="13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2" name="Google Shape;3782;p38"/>
            <p:cNvSpPr/>
            <p:nvPr/>
          </p:nvSpPr>
          <p:spPr>
            <a:xfrm>
              <a:off x="2630424" y="2780976"/>
              <a:ext cx="382278" cy="462504"/>
            </a:xfrm>
            <a:custGeom>
              <a:avLst/>
              <a:gdLst/>
              <a:ahLst/>
              <a:cxnLst/>
              <a:rect l="l" t="t" r="r" b="b"/>
              <a:pathLst>
                <a:path w="382278" h="462504" extrusionOk="0">
                  <a:moveTo>
                    <a:pt x="2983" y="31799"/>
                  </a:moveTo>
                  <a:cubicBezTo>
                    <a:pt x="-11495" y="122381"/>
                    <a:pt x="28700" y="156100"/>
                    <a:pt x="80993" y="175435"/>
                  </a:cubicBezTo>
                  <a:cubicBezTo>
                    <a:pt x="118521" y="189247"/>
                    <a:pt x="172337" y="210488"/>
                    <a:pt x="172337" y="210488"/>
                  </a:cubicBezTo>
                  <a:cubicBezTo>
                    <a:pt x="172337" y="210488"/>
                    <a:pt x="171575" y="230395"/>
                    <a:pt x="171194" y="274972"/>
                  </a:cubicBezTo>
                  <a:cubicBezTo>
                    <a:pt x="171194" y="314310"/>
                    <a:pt x="175957" y="457661"/>
                    <a:pt x="175957" y="457661"/>
                  </a:cubicBezTo>
                  <a:cubicBezTo>
                    <a:pt x="188510" y="464119"/>
                    <a:pt x="203409" y="464119"/>
                    <a:pt x="215962" y="457661"/>
                  </a:cubicBezTo>
                  <a:cubicBezTo>
                    <a:pt x="215962" y="457661"/>
                    <a:pt x="237107" y="347743"/>
                    <a:pt x="241584" y="298213"/>
                  </a:cubicBezTo>
                  <a:cubicBezTo>
                    <a:pt x="247585" y="231062"/>
                    <a:pt x="257967" y="187056"/>
                    <a:pt x="254538" y="172578"/>
                  </a:cubicBezTo>
                  <a:cubicBezTo>
                    <a:pt x="251490" y="159815"/>
                    <a:pt x="178338" y="123715"/>
                    <a:pt x="154716" y="104379"/>
                  </a:cubicBezTo>
                  <a:lnTo>
                    <a:pt x="308926" y="155624"/>
                  </a:lnTo>
                  <a:cubicBezTo>
                    <a:pt x="305837" y="172302"/>
                    <a:pt x="304338" y="189237"/>
                    <a:pt x="304449" y="206201"/>
                  </a:cubicBezTo>
                  <a:cubicBezTo>
                    <a:pt x="305878" y="259541"/>
                    <a:pt x="308735" y="374889"/>
                    <a:pt x="308735" y="374889"/>
                  </a:cubicBezTo>
                  <a:cubicBezTo>
                    <a:pt x="308735" y="374889"/>
                    <a:pt x="329881" y="390129"/>
                    <a:pt x="347883" y="374889"/>
                  </a:cubicBezTo>
                  <a:cubicBezTo>
                    <a:pt x="347883" y="374889"/>
                    <a:pt x="386555" y="146289"/>
                    <a:pt x="381887" y="116190"/>
                  </a:cubicBezTo>
                  <a:cubicBezTo>
                    <a:pt x="377411" y="87615"/>
                    <a:pt x="241870" y="28846"/>
                    <a:pt x="217962" y="8653"/>
                  </a:cubicBezTo>
                  <a:cubicBezTo>
                    <a:pt x="209558" y="1757"/>
                    <a:pt x="198605" y="-1225"/>
                    <a:pt x="187863" y="4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3" name="Google Shape;3783;p38"/>
            <p:cNvSpPr/>
            <p:nvPr/>
          </p:nvSpPr>
          <p:spPr>
            <a:xfrm>
              <a:off x="2662372" y="2471875"/>
              <a:ext cx="120066" cy="117360"/>
            </a:xfrm>
            <a:custGeom>
              <a:avLst/>
              <a:gdLst/>
              <a:ahLst/>
              <a:cxnLst/>
              <a:rect l="l" t="t" r="r" b="b"/>
              <a:pathLst>
                <a:path w="120066" h="117360" extrusionOk="0">
                  <a:moveTo>
                    <a:pt x="24565" y="0"/>
                  </a:moveTo>
                  <a:cubicBezTo>
                    <a:pt x="24565" y="0"/>
                    <a:pt x="26756" y="43148"/>
                    <a:pt x="25804" y="46958"/>
                  </a:cubicBezTo>
                  <a:cubicBezTo>
                    <a:pt x="24851" y="50768"/>
                    <a:pt x="5992" y="63436"/>
                    <a:pt x="562" y="67913"/>
                  </a:cubicBezTo>
                  <a:cubicBezTo>
                    <a:pt x="-4867" y="72390"/>
                    <a:pt x="30376" y="107251"/>
                    <a:pt x="47521" y="115538"/>
                  </a:cubicBezTo>
                  <a:cubicBezTo>
                    <a:pt x="64666" y="123825"/>
                    <a:pt x="119053" y="102679"/>
                    <a:pt x="120006" y="75914"/>
                  </a:cubicBezTo>
                  <a:cubicBezTo>
                    <a:pt x="120958" y="49149"/>
                    <a:pt x="110481" y="26765"/>
                    <a:pt x="102385" y="25622"/>
                  </a:cubicBezTo>
                  <a:cubicBezTo>
                    <a:pt x="94288" y="24479"/>
                    <a:pt x="24565" y="0"/>
                    <a:pt x="24565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4" name="Google Shape;3784;p38"/>
            <p:cNvSpPr/>
            <p:nvPr/>
          </p:nvSpPr>
          <p:spPr>
            <a:xfrm>
              <a:off x="2630208" y="2488280"/>
              <a:ext cx="194941" cy="380900"/>
            </a:xfrm>
            <a:custGeom>
              <a:avLst/>
              <a:gdLst/>
              <a:ahLst/>
              <a:cxnLst/>
              <a:rect l="l" t="t" r="r" b="b"/>
              <a:pathLst>
                <a:path w="194941" h="380900" extrusionOk="0">
                  <a:moveTo>
                    <a:pt x="51967" y="37982"/>
                  </a:moveTo>
                  <a:cubicBezTo>
                    <a:pt x="51967" y="37982"/>
                    <a:pt x="83304" y="84655"/>
                    <a:pt x="126928" y="89036"/>
                  </a:cubicBezTo>
                  <a:cubicBezTo>
                    <a:pt x="140740" y="75416"/>
                    <a:pt x="141978" y="27124"/>
                    <a:pt x="122928" y="11694"/>
                  </a:cubicBezTo>
                  <a:cubicBezTo>
                    <a:pt x="122928" y="11694"/>
                    <a:pt x="140454" y="-2404"/>
                    <a:pt x="152455" y="359"/>
                  </a:cubicBezTo>
                  <a:cubicBezTo>
                    <a:pt x="165339" y="8141"/>
                    <a:pt x="174927" y="20371"/>
                    <a:pt x="179411" y="34744"/>
                  </a:cubicBezTo>
                  <a:cubicBezTo>
                    <a:pt x="190515" y="66815"/>
                    <a:pt x="195743" y="100638"/>
                    <a:pt x="194842" y="134566"/>
                  </a:cubicBezTo>
                  <a:cubicBezTo>
                    <a:pt x="194175" y="180286"/>
                    <a:pt x="194842" y="296015"/>
                    <a:pt x="194842" y="296015"/>
                  </a:cubicBezTo>
                  <a:cubicBezTo>
                    <a:pt x="189720" y="323790"/>
                    <a:pt x="172934" y="348031"/>
                    <a:pt x="148741" y="362594"/>
                  </a:cubicBezTo>
                  <a:cubicBezTo>
                    <a:pt x="117245" y="380282"/>
                    <a:pt x="80217" y="385388"/>
                    <a:pt x="45109" y="376882"/>
                  </a:cubicBezTo>
                  <a:cubicBezTo>
                    <a:pt x="23011" y="371738"/>
                    <a:pt x="14724" y="359356"/>
                    <a:pt x="7009" y="343259"/>
                  </a:cubicBezTo>
                  <a:cubicBezTo>
                    <a:pt x="9009" y="311255"/>
                    <a:pt x="21677" y="245246"/>
                    <a:pt x="16534" y="204861"/>
                  </a:cubicBezTo>
                  <a:cubicBezTo>
                    <a:pt x="11390" y="164475"/>
                    <a:pt x="2722" y="134471"/>
                    <a:pt x="436" y="101800"/>
                  </a:cubicBezTo>
                  <a:cubicBezTo>
                    <a:pt x="-1850" y="69129"/>
                    <a:pt x="4818" y="69891"/>
                    <a:pt x="21106" y="58271"/>
                  </a:cubicBezTo>
                  <a:cubicBezTo>
                    <a:pt x="30902" y="50794"/>
                    <a:pt x="41215" y="44012"/>
                    <a:pt x="51967" y="3798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5" name="Google Shape;3785;p38"/>
            <p:cNvSpPr/>
            <p:nvPr/>
          </p:nvSpPr>
          <p:spPr>
            <a:xfrm>
              <a:off x="2658361" y="2350349"/>
              <a:ext cx="128870" cy="157700"/>
            </a:xfrm>
            <a:custGeom>
              <a:avLst/>
              <a:gdLst/>
              <a:ahLst/>
              <a:cxnLst/>
              <a:rect l="l" t="t" r="r" b="b"/>
              <a:pathLst>
                <a:path w="128870" h="157700" extrusionOk="0">
                  <a:moveTo>
                    <a:pt x="126208" y="57232"/>
                  </a:moveTo>
                  <a:lnTo>
                    <a:pt x="126208" y="57232"/>
                  </a:lnTo>
                  <a:cubicBezTo>
                    <a:pt x="121064" y="23704"/>
                    <a:pt x="96871" y="-1632"/>
                    <a:pt x="62390" y="82"/>
                  </a:cubicBezTo>
                  <a:cubicBezTo>
                    <a:pt x="25643" y="2454"/>
                    <a:pt x="-2228" y="34162"/>
                    <a:pt x="140" y="70910"/>
                  </a:cubicBezTo>
                  <a:cubicBezTo>
                    <a:pt x="1446" y="91170"/>
                    <a:pt x="11913" y="109734"/>
                    <a:pt x="28576" y="121335"/>
                  </a:cubicBezTo>
                  <a:cubicBezTo>
                    <a:pt x="29769" y="126384"/>
                    <a:pt x="31560" y="131279"/>
                    <a:pt x="33910" y="135909"/>
                  </a:cubicBezTo>
                  <a:cubicBezTo>
                    <a:pt x="46102" y="150196"/>
                    <a:pt x="83059" y="159054"/>
                    <a:pt x="93632" y="157530"/>
                  </a:cubicBezTo>
                  <a:cubicBezTo>
                    <a:pt x="106549" y="156387"/>
                    <a:pt x="117460" y="147481"/>
                    <a:pt x="121159" y="135051"/>
                  </a:cubicBezTo>
                  <a:cubicBezTo>
                    <a:pt x="132589" y="108953"/>
                    <a:pt x="128589" y="73806"/>
                    <a:pt x="126208" y="5723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6" name="Google Shape;3786;p38"/>
            <p:cNvSpPr/>
            <p:nvPr/>
          </p:nvSpPr>
          <p:spPr>
            <a:xfrm>
              <a:off x="2645583" y="2336673"/>
              <a:ext cx="136833" cy="135201"/>
            </a:xfrm>
            <a:custGeom>
              <a:avLst/>
              <a:gdLst/>
              <a:ahLst/>
              <a:cxnLst/>
              <a:rect l="l" t="t" r="r" b="b"/>
              <a:pathLst>
                <a:path w="136833" h="135201" extrusionOk="0">
                  <a:moveTo>
                    <a:pt x="41354" y="135202"/>
                  </a:moveTo>
                  <a:lnTo>
                    <a:pt x="41354" y="135202"/>
                  </a:lnTo>
                  <a:lnTo>
                    <a:pt x="44497" y="105960"/>
                  </a:lnTo>
                  <a:cubicBezTo>
                    <a:pt x="44497" y="105960"/>
                    <a:pt x="20685" y="44143"/>
                    <a:pt x="77073" y="56049"/>
                  </a:cubicBezTo>
                  <a:cubicBezTo>
                    <a:pt x="114220" y="63860"/>
                    <a:pt x="123555" y="67289"/>
                    <a:pt x="134890" y="42333"/>
                  </a:cubicBezTo>
                  <a:cubicBezTo>
                    <a:pt x="146224" y="17378"/>
                    <a:pt x="106315" y="-5292"/>
                    <a:pt x="58690" y="1090"/>
                  </a:cubicBezTo>
                  <a:cubicBezTo>
                    <a:pt x="24779" y="4690"/>
                    <a:pt x="-720" y="33675"/>
                    <a:pt x="16" y="67765"/>
                  </a:cubicBezTo>
                  <a:cubicBezTo>
                    <a:pt x="1444" y="86053"/>
                    <a:pt x="6302" y="123677"/>
                    <a:pt x="41354" y="135202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7" name="Google Shape;3787;p38"/>
            <p:cNvSpPr/>
            <p:nvPr/>
          </p:nvSpPr>
          <p:spPr>
            <a:xfrm>
              <a:off x="2782568" y="2488639"/>
              <a:ext cx="62960" cy="91535"/>
            </a:xfrm>
            <a:custGeom>
              <a:avLst/>
              <a:gdLst/>
              <a:ahLst/>
              <a:cxnLst/>
              <a:rect l="l" t="t" r="r" b="b"/>
              <a:pathLst>
                <a:path w="62960" h="91535" extrusionOk="0">
                  <a:moveTo>
                    <a:pt x="40195" y="91535"/>
                  </a:moveTo>
                  <a:cubicBezTo>
                    <a:pt x="48803" y="91154"/>
                    <a:pt x="56942" y="87506"/>
                    <a:pt x="62960" y="81343"/>
                  </a:cubicBezTo>
                  <a:cubicBezTo>
                    <a:pt x="61722" y="65342"/>
                    <a:pt x="41243" y="4477"/>
                    <a:pt x="0" y="0"/>
                  </a:cubicBezTo>
                  <a:cubicBezTo>
                    <a:pt x="11224" y="7830"/>
                    <a:pt x="20113" y="18564"/>
                    <a:pt x="25718" y="31051"/>
                  </a:cubicBezTo>
                  <a:cubicBezTo>
                    <a:pt x="32101" y="50806"/>
                    <a:pt x="36942" y="71028"/>
                    <a:pt x="40195" y="91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88" name="Google Shape;3788;p38"/>
            <p:cNvGrpSpPr/>
            <p:nvPr/>
          </p:nvGrpSpPr>
          <p:grpSpPr>
            <a:xfrm flipH="1">
              <a:off x="2710663" y="2723583"/>
              <a:ext cx="319677" cy="242660"/>
              <a:chOff x="6621095" y="1452181"/>
              <a:chExt cx="330894" cy="250785"/>
            </a:xfrm>
          </p:grpSpPr>
          <p:sp>
            <p:nvSpPr>
              <p:cNvPr id="3789" name="Google Shape;3789;p3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0" name="Google Shape;3790;p3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1" name="Google Shape;3791;p3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2" name="Google Shape;3792;p3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3" name="Google Shape;3793;p3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94" name="Google Shape;3794;p38"/>
            <p:cNvSpPr/>
            <p:nvPr/>
          </p:nvSpPr>
          <p:spPr>
            <a:xfrm>
              <a:off x="2596421" y="2551548"/>
              <a:ext cx="147299" cy="413263"/>
            </a:xfrm>
            <a:custGeom>
              <a:avLst/>
              <a:gdLst/>
              <a:ahLst/>
              <a:cxnLst/>
              <a:rect l="l" t="t" r="r" b="b"/>
              <a:pathLst>
                <a:path w="147299" h="413263" extrusionOk="0">
                  <a:moveTo>
                    <a:pt x="135855" y="346380"/>
                  </a:moveTo>
                  <a:cubicBezTo>
                    <a:pt x="128010" y="341189"/>
                    <a:pt x="119833" y="336503"/>
                    <a:pt x="111376" y="332378"/>
                  </a:cubicBezTo>
                  <a:cubicBezTo>
                    <a:pt x="103452" y="329902"/>
                    <a:pt x="96257" y="325520"/>
                    <a:pt x="90421" y="319615"/>
                  </a:cubicBezTo>
                  <a:cubicBezTo>
                    <a:pt x="82706" y="312090"/>
                    <a:pt x="70133" y="283705"/>
                    <a:pt x="61179" y="255988"/>
                  </a:cubicBezTo>
                  <a:cubicBezTo>
                    <a:pt x="52178" y="224727"/>
                    <a:pt x="48602" y="192161"/>
                    <a:pt x="50607" y="159690"/>
                  </a:cubicBezTo>
                  <a:cubicBezTo>
                    <a:pt x="54417" y="120828"/>
                    <a:pt x="68418" y="66440"/>
                    <a:pt x="71943" y="44057"/>
                  </a:cubicBezTo>
                  <a:cubicBezTo>
                    <a:pt x="75467" y="21673"/>
                    <a:pt x="68323" y="12719"/>
                    <a:pt x="57941" y="4528"/>
                  </a:cubicBezTo>
                  <a:cubicBezTo>
                    <a:pt x="45654" y="-4997"/>
                    <a:pt x="28794" y="-901"/>
                    <a:pt x="19841" y="30436"/>
                  </a:cubicBezTo>
                  <a:cubicBezTo>
                    <a:pt x="8316" y="73822"/>
                    <a:pt x="1670" y="118352"/>
                    <a:pt x="29" y="163214"/>
                  </a:cubicBezTo>
                  <a:cubicBezTo>
                    <a:pt x="-431" y="196476"/>
                    <a:pt x="4590" y="229594"/>
                    <a:pt x="14888" y="261227"/>
                  </a:cubicBezTo>
                  <a:cubicBezTo>
                    <a:pt x="24235" y="288316"/>
                    <a:pt x="36803" y="314186"/>
                    <a:pt x="52321" y="338284"/>
                  </a:cubicBezTo>
                  <a:cubicBezTo>
                    <a:pt x="56607" y="345523"/>
                    <a:pt x="58036" y="351904"/>
                    <a:pt x="64513" y="366859"/>
                  </a:cubicBezTo>
                  <a:cubicBezTo>
                    <a:pt x="70828" y="381680"/>
                    <a:pt x="80631" y="394748"/>
                    <a:pt x="93088" y="404959"/>
                  </a:cubicBezTo>
                  <a:cubicBezTo>
                    <a:pt x="104042" y="412865"/>
                    <a:pt x="109281" y="414484"/>
                    <a:pt x="112138" y="412484"/>
                  </a:cubicBezTo>
                  <a:cubicBezTo>
                    <a:pt x="114996" y="410483"/>
                    <a:pt x="114710" y="407054"/>
                    <a:pt x="110138" y="402959"/>
                  </a:cubicBezTo>
                  <a:cubicBezTo>
                    <a:pt x="102321" y="396910"/>
                    <a:pt x="95671" y="389481"/>
                    <a:pt x="90516" y="381051"/>
                  </a:cubicBezTo>
                  <a:cubicBezTo>
                    <a:pt x="90516" y="381051"/>
                    <a:pt x="100041" y="390576"/>
                    <a:pt x="106423" y="395910"/>
                  </a:cubicBezTo>
                  <a:cubicBezTo>
                    <a:pt x="111985" y="400596"/>
                    <a:pt x="118133" y="404530"/>
                    <a:pt x="124711" y="407626"/>
                  </a:cubicBezTo>
                  <a:cubicBezTo>
                    <a:pt x="131188" y="410483"/>
                    <a:pt x="140046" y="405054"/>
                    <a:pt x="135474" y="400673"/>
                  </a:cubicBezTo>
                  <a:cubicBezTo>
                    <a:pt x="130903" y="396291"/>
                    <a:pt x="125949" y="394291"/>
                    <a:pt x="117186" y="386290"/>
                  </a:cubicBezTo>
                  <a:cubicBezTo>
                    <a:pt x="112272" y="382147"/>
                    <a:pt x="107888" y="377412"/>
                    <a:pt x="104137" y="372193"/>
                  </a:cubicBezTo>
                  <a:cubicBezTo>
                    <a:pt x="110508" y="377022"/>
                    <a:pt x="117261" y="381318"/>
                    <a:pt x="124330" y="385052"/>
                  </a:cubicBezTo>
                  <a:cubicBezTo>
                    <a:pt x="129883" y="388462"/>
                    <a:pt x="136294" y="390214"/>
                    <a:pt x="142809" y="390100"/>
                  </a:cubicBezTo>
                  <a:cubicBezTo>
                    <a:pt x="146238" y="390100"/>
                    <a:pt x="150333" y="385242"/>
                    <a:pt x="143952" y="380575"/>
                  </a:cubicBezTo>
                  <a:cubicBezTo>
                    <a:pt x="135271" y="376012"/>
                    <a:pt x="127152" y="370450"/>
                    <a:pt x="119758" y="364001"/>
                  </a:cubicBezTo>
                  <a:cubicBezTo>
                    <a:pt x="112710" y="357048"/>
                    <a:pt x="108709" y="351143"/>
                    <a:pt x="110233" y="351047"/>
                  </a:cubicBezTo>
                  <a:cubicBezTo>
                    <a:pt x="111757" y="350952"/>
                    <a:pt x="116043" y="355238"/>
                    <a:pt x="124235" y="357810"/>
                  </a:cubicBezTo>
                  <a:cubicBezTo>
                    <a:pt x="132427" y="360382"/>
                    <a:pt x="141285" y="357810"/>
                    <a:pt x="142332" y="353619"/>
                  </a:cubicBezTo>
                  <a:cubicBezTo>
                    <a:pt x="143380" y="349428"/>
                    <a:pt x="143571" y="350190"/>
                    <a:pt x="135855" y="34638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5" name="Google Shape;3795;p38"/>
            <p:cNvSpPr/>
            <p:nvPr/>
          </p:nvSpPr>
          <p:spPr>
            <a:xfrm>
              <a:off x="2590449" y="2547578"/>
              <a:ext cx="84867" cy="115327"/>
            </a:xfrm>
            <a:custGeom>
              <a:avLst/>
              <a:gdLst/>
              <a:ahLst/>
              <a:cxnLst/>
              <a:rect l="l" t="t" r="r" b="b"/>
              <a:pathLst>
                <a:path w="84867" h="115327" extrusionOk="0">
                  <a:moveTo>
                    <a:pt x="0" y="91937"/>
                  </a:moveTo>
                  <a:cubicBezTo>
                    <a:pt x="0" y="91937"/>
                    <a:pt x="30766" y="122512"/>
                    <a:pt x="67151" y="113749"/>
                  </a:cubicBezTo>
                  <a:cubicBezTo>
                    <a:pt x="72390" y="110225"/>
                    <a:pt x="84868" y="38692"/>
                    <a:pt x="84868" y="38692"/>
                  </a:cubicBezTo>
                  <a:cubicBezTo>
                    <a:pt x="84868" y="38692"/>
                    <a:pt x="84868" y="-1027"/>
                    <a:pt x="54483" y="20"/>
                  </a:cubicBezTo>
                  <a:cubicBezTo>
                    <a:pt x="24098" y="1068"/>
                    <a:pt x="0" y="91937"/>
                    <a:pt x="0" y="919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96" name="Google Shape;3796;p38"/>
            <p:cNvGrpSpPr/>
            <p:nvPr/>
          </p:nvGrpSpPr>
          <p:grpSpPr>
            <a:xfrm>
              <a:off x="4651669" y="468299"/>
              <a:ext cx="319677" cy="242660"/>
              <a:chOff x="6621095" y="1452181"/>
              <a:chExt cx="330894" cy="250785"/>
            </a:xfrm>
          </p:grpSpPr>
          <p:sp>
            <p:nvSpPr>
              <p:cNvPr id="3797" name="Google Shape;3797;p3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8" name="Google Shape;3798;p3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9" name="Google Shape;3799;p3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0" name="Google Shape;3800;p3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1" name="Google Shape;3801;p3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02" name="Google Shape;3802;p38"/>
          <p:cNvGrpSpPr/>
          <p:nvPr/>
        </p:nvGrpSpPr>
        <p:grpSpPr>
          <a:xfrm>
            <a:off x="4931603" y="542890"/>
            <a:ext cx="1572889" cy="1611229"/>
            <a:chOff x="2270525" y="117216"/>
            <a:chExt cx="4650765" cy="4762722"/>
          </a:xfrm>
        </p:grpSpPr>
        <p:sp>
          <p:nvSpPr>
            <p:cNvPr id="3803" name="Google Shape;3803;p38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4" name="Google Shape;3804;p38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5" name="Google Shape;3805;p38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6" name="Google Shape;3806;p38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7" name="Google Shape;3807;p38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8" name="Google Shape;3808;p38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9" name="Google Shape;3809;p38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0" name="Google Shape;3810;p38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1" name="Google Shape;3811;p38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2" name="Google Shape;3812;p38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3" name="Google Shape;3813;p38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4" name="Google Shape;3814;p38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5" name="Google Shape;3815;p38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6" name="Google Shape;3816;p38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7" name="Google Shape;3817;p38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8" name="Google Shape;3818;p38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9" name="Google Shape;3819;p38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0" name="Google Shape;3820;p38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1" name="Google Shape;3821;p38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2" name="Google Shape;3822;p38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3" name="Google Shape;3823;p38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24" name="Google Shape;3824;p38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3825" name="Google Shape;3825;p38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6" name="Google Shape;3826;p38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7" name="Google Shape;3827;p38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8" name="Google Shape;3828;p38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9" name="Google Shape;3829;p38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0" name="Google Shape;3830;p38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1" name="Google Shape;3831;p38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2" name="Google Shape;3832;p38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3" name="Google Shape;3833;p38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4" name="Google Shape;3834;p38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5" name="Google Shape;3835;p38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6" name="Google Shape;3836;p38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7" name="Google Shape;3837;p38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8" name="Google Shape;3838;p38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9" name="Google Shape;3839;p38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0" name="Google Shape;3840;p38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1" name="Google Shape;3841;p38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2" name="Google Shape;3842;p38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3" name="Google Shape;3843;p38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4" name="Google Shape;3844;p38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5" name="Google Shape;3845;p38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6" name="Google Shape;3846;p38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7" name="Google Shape;3847;p38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8" name="Google Shape;3848;p38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9" name="Google Shape;3849;p38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0" name="Google Shape;3850;p38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1" name="Google Shape;3851;p38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2" name="Google Shape;3852;p38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3" name="Google Shape;3853;p38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4" name="Google Shape;3854;p38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5" name="Google Shape;3855;p38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6" name="Google Shape;3856;p38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7" name="Google Shape;3857;p38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8" name="Google Shape;3858;p38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9" name="Google Shape;3859;p38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0" name="Google Shape;3860;p38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1" name="Google Shape;3861;p38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2" name="Google Shape;3862;p38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3" name="Google Shape;3863;p38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4" name="Google Shape;3864;p38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65" name="Google Shape;3865;p38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6" name="Google Shape;3866;p38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7" name="Google Shape;3867;p38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8" name="Google Shape;3868;p38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9" name="Google Shape;3869;p38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0" name="Google Shape;3870;p38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1" name="Google Shape;3871;p38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2" name="Google Shape;3872;p38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3" name="Google Shape;3873;p38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4" name="Google Shape;3874;p38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5" name="Google Shape;3875;p38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6" name="Google Shape;3876;p38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7" name="Google Shape;3877;p38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8" name="Google Shape;3878;p38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9" name="Google Shape;3879;p38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0" name="Google Shape;3880;p38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1" name="Google Shape;3881;p38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2" name="Google Shape;3882;p38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3" name="Google Shape;3883;p38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4" name="Google Shape;3884;p38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5" name="Google Shape;3885;p38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6" name="Google Shape;3886;p38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7" name="Google Shape;3887;p38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8" name="Google Shape;3888;p38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9" name="Google Shape;3889;p38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0" name="Google Shape;3890;p38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1" name="Google Shape;3891;p38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2" name="Google Shape;3892;p38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3" name="Google Shape;3893;p38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894" name="Google Shape;3894;p38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3895" name="Google Shape;3895;p38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6" name="Google Shape;3896;p38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7" name="Google Shape;3897;p38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8" name="Google Shape;3898;p38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9" name="Google Shape;3899;p38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0" name="Google Shape;3900;p38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1" name="Google Shape;3901;p38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2" name="Google Shape;3902;p38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3" name="Google Shape;3903;p38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4" name="Google Shape;3904;p38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5" name="Google Shape;3905;p38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6" name="Google Shape;3906;p38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7" name="Google Shape;3907;p38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08" name="Google Shape;3908;p38"/>
          <p:cNvGrpSpPr/>
          <p:nvPr/>
        </p:nvGrpSpPr>
        <p:grpSpPr>
          <a:xfrm>
            <a:off x="4873089" y="2520210"/>
            <a:ext cx="1891791" cy="2028092"/>
            <a:chOff x="2183550" y="65875"/>
            <a:chExt cx="4483981" cy="4807045"/>
          </a:xfrm>
        </p:grpSpPr>
        <p:sp>
          <p:nvSpPr>
            <p:cNvPr id="3909" name="Google Shape;3909;p38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0" name="Google Shape;3910;p38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1" name="Google Shape;3911;p38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2" name="Google Shape;3912;p38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3" name="Google Shape;3913;p38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4" name="Google Shape;3914;p38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5" name="Google Shape;3915;p38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6" name="Google Shape;3916;p38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7" name="Google Shape;3917;p38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8" name="Google Shape;3918;p38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9" name="Google Shape;3919;p38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0" name="Google Shape;3920;p38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1" name="Google Shape;3921;p38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2" name="Google Shape;3922;p38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3" name="Google Shape;3923;p38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4" name="Google Shape;3924;p38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5" name="Google Shape;3925;p38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6" name="Google Shape;3926;p38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7" name="Google Shape;3927;p38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8" name="Google Shape;3928;p38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9" name="Google Shape;3929;p38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0" name="Google Shape;3930;p38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31" name="Google Shape;3931;p38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3932" name="Google Shape;3932;p38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3933" name="Google Shape;3933;p38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4" name="Google Shape;3934;p38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5" name="Google Shape;3935;p38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936" name="Google Shape;3936;p38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3937" name="Google Shape;3937;p38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38" name="Google Shape;3938;p38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939" name="Google Shape;3939;p38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0" name="Google Shape;3940;p38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1" name="Google Shape;3941;p38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2" name="Google Shape;3942;p38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3" name="Google Shape;3943;p38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4" name="Google Shape;3944;p38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5" name="Google Shape;3945;p38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6" name="Google Shape;3946;p38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7" name="Google Shape;3947;p38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8" name="Google Shape;3948;p38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9" name="Google Shape;3949;p38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0" name="Google Shape;3950;p38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1" name="Google Shape;3951;p38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2" name="Google Shape;3952;p38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3" name="Google Shape;3953;p38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4" name="Google Shape;3954;p38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5" name="Google Shape;3955;p38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6" name="Google Shape;3956;p38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7" name="Google Shape;3957;p38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8" name="Google Shape;3958;p38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9" name="Google Shape;3959;p38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0" name="Google Shape;3960;p38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1" name="Google Shape;3961;p38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2" name="Google Shape;3962;p38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3" name="Google Shape;3963;p38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4" name="Google Shape;3964;p38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5" name="Google Shape;3965;p38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6" name="Google Shape;3966;p38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7" name="Google Shape;3967;p38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8" name="Google Shape;3968;p38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9" name="Google Shape;3969;p38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0" name="Google Shape;3970;p38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1" name="Google Shape;3971;p38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2" name="Google Shape;3972;p38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3" name="Google Shape;3973;p38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4" name="Google Shape;3974;p38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5" name="Google Shape;3975;p38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6" name="Google Shape;3976;p38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7" name="Google Shape;3977;p38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8" name="Google Shape;3978;p38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9" name="Google Shape;3979;p38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0" name="Google Shape;3980;p38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1" name="Google Shape;3981;p38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2" name="Google Shape;3982;p38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3" name="Google Shape;3983;p38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4" name="Google Shape;3984;p38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5" name="Google Shape;3985;p38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6" name="Google Shape;3986;p38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7" name="Google Shape;3987;p38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8" name="Google Shape;3988;p38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9" name="Google Shape;3989;p38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0" name="Google Shape;3990;p38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1" name="Google Shape;3991;p38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2" name="Google Shape;3992;p38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3" name="Google Shape;3993;p38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4" name="Google Shape;3994;p38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5" name="Google Shape;3995;p38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6" name="Google Shape;3996;p38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7" name="Google Shape;3997;p38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8" name="Google Shape;3998;p38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9" name="Google Shape;3999;p38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0" name="Google Shape;4000;p38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1" name="Google Shape;4001;p38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2" name="Google Shape;4002;p38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003" name="Google Shape;4003;p38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4004" name="Google Shape;4004;p38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4005" name="Google Shape;4005;p38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6" name="Google Shape;4006;p38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7" name="Google Shape;4007;p38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8" name="Google Shape;4008;p38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9" name="Google Shape;4009;p38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010" name="Google Shape;4010;p38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1" name="Google Shape;4011;p38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2" name="Google Shape;4012;p38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013" name="Google Shape;4013;p38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4" name="Google Shape;4014;p38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5" name="Google Shape;4015;p38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6" name="Google Shape;4016;p38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7" name="Google Shape;4017;p38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8" name="Google Shape;4018;p38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9" name="Google Shape;4019;p38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0" name="Google Shape;4020;p38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1" name="Google Shape;4021;p38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2" name="Google Shape;4022;p38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3" name="Google Shape;4023;p38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4" name="Google Shape;4024;p38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5" name="Google Shape;4025;p38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6" name="Google Shape;4026;p38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7" name="Google Shape;4027;p38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8" name="Google Shape;4028;p38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9" name="Google Shape;4029;p38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0" name="Google Shape;4030;p38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1" name="Google Shape;4031;p38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2" name="Google Shape;4032;p38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3" name="Google Shape;4033;p38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4" name="Google Shape;4034;p38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5" name="Google Shape;4035;p38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6" name="Google Shape;4036;p38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7" name="Google Shape;4037;p38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8" name="Google Shape;4038;p38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9" name="Google Shape;4039;p38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0" name="Google Shape;4040;p38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1" name="Google Shape;4041;p38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2" name="Google Shape;4042;p38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4043" name="Google Shape;4043;p3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4" name="Google Shape;4044;p3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5" name="Google Shape;4045;p3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6" name="Google Shape;4046;p3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7" name="Google Shape;4047;p3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48" name="Google Shape;4048;p38"/>
          <p:cNvGrpSpPr/>
          <p:nvPr/>
        </p:nvGrpSpPr>
        <p:grpSpPr>
          <a:xfrm>
            <a:off x="7307446" y="524392"/>
            <a:ext cx="1458674" cy="1629727"/>
            <a:chOff x="2181300" y="231400"/>
            <a:chExt cx="4262637" cy="4762499"/>
          </a:xfrm>
        </p:grpSpPr>
        <p:sp>
          <p:nvSpPr>
            <p:cNvPr id="4049" name="Google Shape;4049;p38"/>
            <p:cNvSpPr/>
            <p:nvPr/>
          </p:nvSpPr>
          <p:spPr>
            <a:xfrm>
              <a:off x="4504120" y="3382365"/>
              <a:ext cx="236644" cy="133254"/>
            </a:xfrm>
            <a:custGeom>
              <a:avLst/>
              <a:gdLst/>
              <a:ahLst/>
              <a:cxnLst/>
              <a:rect l="l" t="t" r="r" b="b"/>
              <a:pathLst>
                <a:path w="236644" h="133254" extrusionOk="0">
                  <a:moveTo>
                    <a:pt x="125355" y="133255"/>
                  </a:moveTo>
                  <a:lnTo>
                    <a:pt x="0" y="64389"/>
                  </a:lnTo>
                  <a:lnTo>
                    <a:pt x="111289" y="0"/>
                  </a:lnTo>
                  <a:lnTo>
                    <a:pt x="236644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0" name="Google Shape;4050;p38"/>
            <p:cNvSpPr/>
            <p:nvPr/>
          </p:nvSpPr>
          <p:spPr>
            <a:xfrm>
              <a:off x="5178128" y="3780033"/>
              <a:ext cx="236549" cy="133254"/>
            </a:xfrm>
            <a:custGeom>
              <a:avLst/>
              <a:gdLst/>
              <a:ahLst/>
              <a:cxnLst/>
              <a:rect l="l" t="t" r="r" b="b"/>
              <a:pathLst>
                <a:path w="236549" h="133254" extrusionOk="0">
                  <a:moveTo>
                    <a:pt x="125355" y="133255"/>
                  </a:moveTo>
                  <a:lnTo>
                    <a:pt x="0" y="64294"/>
                  </a:lnTo>
                  <a:lnTo>
                    <a:pt x="111290" y="0"/>
                  </a:lnTo>
                  <a:lnTo>
                    <a:pt x="236549" y="68866"/>
                  </a:lnTo>
                  <a:lnTo>
                    <a:pt x="125355" y="13325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1" name="Google Shape;4051;p38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2" name="Google Shape;4052;p38"/>
            <p:cNvSpPr/>
            <p:nvPr/>
          </p:nvSpPr>
          <p:spPr>
            <a:xfrm>
              <a:off x="4629475" y="2174500"/>
              <a:ext cx="494671" cy="1273873"/>
            </a:xfrm>
            <a:custGeom>
              <a:avLst/>
              <a:gdLst/>
              <a:ahLst/>
              <a:cxnLst/>
              <a:rect l="l" t="t" r="r" b="b"/>
              <a:pathLst>
                <a:path w="494671" h="1273873" extrusionOk="0">
                  <a:moveTo>
                    <a:pt x="118227" y="1273873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672" y="68389"/>
                  </a:lnTo>
                  <a:lnTo>
                    <a:pt x="118227" y="127387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3" name="Google Shape;4053;p38"/>
            <p:cNvSpPr/>
            <p:nvPr/>
          </p:nvSpPr>
          <p:spPr>
            <a:xfrm>
              <a:off x="4560192" y="2212790"/>
              <a:ext cx="494767" cy="1273873"/>
            </a:xfrm>
            <a:custGeom>
              <a:avLst/>
              <a:gdLst/>
              <a:ahLst/>
              <a:cxnLst/>
              <a:rect l="l" t="t" r="r" b="b"/>
              <a:pathLst>
                <a:path w="494767" h="1273873" extrusionOk="0">
                  <a:moveTo>
                    <a:pt x="118227" y="1273874"/>
                  </a:moveTo>
                  <a:lnTo>
                    <a:pt x="0" y="1205484"/>
                  </a:lnTo>
                  <a:lnTo>
                    <a:pt x="376540" y="0"/>
                  </a:lnTo>
                  <a:lnTo>
                    <a:pt x="494767" y="68389"/>
                  </a:lnTo>
                  <a:lnTo>
                    <a:pt x="118227" y="127387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4" name="Google Shape;4054;p38"/>
            <p:cNvSpPr/>
            <p:nvPr/>
          </p:nvSpPr>
          <p:spPr>
            <a:xfrm>
              <a:off x="5160832" y="224917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485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5" name="Google Shape;4055;p38"/>
            <p:cNvSpPr/>
            <p:nvPr/>
          </p:nvSpPr>
          <p:spPr>
            <a:xfrm>
              <a:off x="5078053" y="2296515"/>
              <a:ext cx="281692" cy="1586388"/>
            </a:xfrm>
            <a:custGeom>
              <a:avLst/>
              <a:gdLst/>
              <a:ahLst/>
              <a:cxnLst/>
              <a:rect l="l" t="t" r="r" b="b"/>
              <a:pathLst>
                <a:path w="281692" h="1586388" extrusionOk="0">
                  <a:moveTo>
                    <a:pt x="281692" y="1586389"/>
                  </a:moveTo>
                  <a:lnTo>
                    <a:pt x="162610" y="1517428"/>
                  </a:lnTo>
                  <a:lnTo>
                    <a:pt x="0" y="0"/>
                  </a:lnTo>
                  <a:lnTo>
                    <a:pt x="118227" y="68390"/>
                  </a:lnTo>
                  <a:lnTo>
                    <a:pt x="281692" y="1586389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6" name="Google Shape;4056;p38"/>
            <p:cNvSpPr/>
            <p:nvPr/>
          </p:nvSpPr>
          <p:spPr>
            <a:xfrm>
              <a:off x="4075404" y="1596713"/>
              <a:ext cx="2321774" cy="1343501"/>
            </a:xfrm>
            <a:custGeom>
              <a:avLst/>
              <a:gdLst/>
              <a:ahLst/>
              <a:cxnLst/>
              <a:rect l="l" t="t" r="r" b="b"/>
              <a:pathLst>
                <a:path w="2321774" h="1343501" extrusionOk="0">
                  <a:moveTo>
                    <a:pt x="2221415" y="1343501"/>
                  </a:moveTo>
                  <a:lnTo>
                    <a:pt x="0" y="58103"/>
                  </a:lnTo>
                  <a:lnTo>
                    <a:pt x="100360" y="0"/>
                  </a:lnTo>
                  <a:lnTo>
                    <a:pt x="2321775" y="1285399"/>
                  </a:lnTo>
                  <a:lnTo>
                    <a:pt x="2221415" y="1343501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7" name="Google Shape;4057;p38"/>
            <p:cNvSpPr/>
            <p:nvPr/>
          </p:nvSpPr>
          <p:spPr>
            <a:xfrm>
              <a:off x="4075404" y="1654530"/>
              <a:ext cx="2221415" cy="1401603"/>
            </a:xfrm>
            <a:custGeom>
              <a:avLst/>
              <a:gdLst/>
              <a:ahLst/>
              <a:cxnLst/>
              <a:rect l="l" t="t" r="r" b="b"/>
              <a:pathLst>
                <a:path w="2221415" h="1401603" extrusionOk="0">
                  <a:moveTo>
                    <a:pt x="2221415" y="1401604"/>
                  </a:moveTo>
                  <a:lnTo>
                    <a:pt x="0" y="116205"/>
                  </a:lnTo>
                  <a:lnTo>
                    <a:pt x="0" y="0"/>
                  </a:lnTo>
                  <a:lnTo>
                    <a:pt x="2221415" y="1285399"/>
                  </a:lnTo>
                  <a:lnTo>
                    <a:pt x="2221415" y="1401604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8" name="Google Shape;4058;p38"/>
            <p:cNvSpPr/>
            <p:nvPr/>
          </p:nvSpPr>
          <p:spPr>
            <a:xfrm>
              <a:off x="4206176" y="231400"/>
              <a:ext cx="2045689" cy="2621660"/>
            </a:xfrm>
            <a:custGeom>
              <a:avLst/>
              <a:gdLst/>
              <a:ahLst/>
              <a:cxnLst/>
              <a:rect l="l" t="t" r="r" b="b"/>
              <a:pathLst>
                <a:path w="2045689" h="2621660" extrusionOk="0">
                  <a:moveTo>
                    <a:pt x="2045690" y="2621661"/>
                  </a:moveTo>
                  <a:lnTo>
                    <a:pt x="0" y="1437894"/>
                  </a:lnTo>
                  <a:lnTo>
                    <a:pt x="0" y="0"/>
                  </a:lnTo>
                  <a:lnTo>
                    <a:pt x="2045690" y="1183767"/>
                  </a:lnTo>
                  <a:lnTo>
                    <a:pt x="2045690" y="262166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9" name="Google Shape;4059;p38"/>
            <p:cNvSpPr/>
            <p:nvPr/>
          </p:nvSpPr>
          <p:spPr>
            <a:xfrm>
              <a:off x="6296819" y="2879159"/>
              <a:ext cx="101975" cy="176974"/>
            </a:xfrm>
            <a:custGeom>
              <a:avLst/>
              <a:gdLst/>
              <a:ahLst/>
              <a:cxnLst/>
              <a:rect l="l" t="t" r="r" b="b"/>
              <a:pathLst>
                <a:path w="101975" h="176974" extrusionOk="0">
                  <a:moveTo>
                    <a:pt x="101975" y="118015"/>
                  </a:moveTo>
                  <a:lnTo>
                    <a:pt x="0" y="176974"/>
                  </a:lnTo>
                  <a:lnTo>
                    <a:pt x="0" y="58960"/>
                  </a:lnTo>
                  <a:lnTo>
                    <a:pt x="101975" y="0"/>
                  </a:lnTo>
                  <a:lnTo>
                    <a:pt x="101975" y="118015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0" name="Google Shape;4060;p38"/>
            <p:cNvSpPr/>
            <p:nvPr/>
          </p:nvSpPr>
          <p:spPr>
            <a:xfrm>
              <a:off x="4356811" y="496480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1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1" name="Google Shape;4061;p38"/>
            <p:cNvSpPr/>
            <p:nvPr/>
          </p:nvSpPr>
          <p:spPr>
            <a:xfrm>
              <a:off x="4598397" y="636212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2" name="Google Shape;4062;p38"/>
            <p:cNvSpPr/>
            <p:nvPr/>
          </p:nvSpPr>
          <p:spPr>
            <a:xfrm>
              <a:off x="4356811" y="619924"/>
              <a:ext cx="169452" cy="163353"/>
            </a:xfrm>
            <a:custGeom>
              <a:avLst/>
              <a:gdLst/>
              <a:ahLst/>
              <a:cxnLst/>
              <a:rect l="l" t="t" r="r" b="b"/>
              <a:pathLst>
                <a:path w="169452" h="163353" extrusionOk="0">
                  <a:moveTo>
                    <a:pt x="169453" y="163354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35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3" name="Google Shape;4063;p38"/>
            <p:cNvSpPr/>
            <p:nvPr/>
          </p:nvSpPr>
          <p:spPr>
            <a:xfrm>
              <a:off x="4598397" y="759656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4" name="Google Shape;4064;p38"/>
            <p:cNvSpPr/>
            <p:nvPr/>
          </p:nvSpPr>
          <p:spPr>
            <a:xfrm>
              <a:off x="4356811" y="761466"/>
              <a:ext cx="169452" cy="163448"/>
            </a:xfrm>
            <a:custGeom>
              <a:avLst/>
              <a:gdLst/>
              <a:ahLst/>
              <a:cxnLst/>
              <a:rect l="l" t="t" r="r" b="b"/>
              <a:pathLst>
                <a:path w="169452" h="163448" extrusionOk="0">
                  <a:moveTo>
                    <a:pt x="169453" y="163449"/>
                  </a:moveTo>
                  <a:lnTo>
                    <a:pt x="0" y="65437"/>
                  </a:lnTo>
                  <a:lnTo>
                    <a:pt x="0" y="0"/>
                  </a:lnTo>
                  <a:lnTo>
                    <a:pt x="169453" y="98107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5" name="Google Shape;4065;p38"/>
            <p:cNvSpPr/>
            <p:nvPr/>
          </p:nvSpPr>
          <p:spPr>
            <a:xfrm>
              <a:off x="4598397" y="901293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6" name="Google Shape;4066;p38"/>
            <p:cNvSpPr/>
            <p:nvPr/>
          </p:nvSpPr>
          <p:spPr>
            <a:xfrm>
              <a:off x="4356811" y="903102"/>
              <a:ext cx="169452" cy="163449"/>
            </a:xfrm>
            <a:custGeom>
              <a:avLst/>
              <a:gdLst/>
              <a:ahLst/>
              <a:cxnLst/>
              <a:rect l="l" t="t" r="r" b="b"/>
              <a:pathLst>
                <a:path w="169452" h="163449" extrusionOk="0">
                  <a:moveTo>
                    <a:pt x="169453" y="16344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169453" y="98012"/>
                  </a:lnTo>
                  <a:lnTo>
                    <a:pt x="169453" y="16344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7" name="Google Shape;4067;p38"/>
            <p:cNvSpPr/>
            <p:nvPr/>
          </p:nvSpPr>
          <p:spPr>
            <a:xfrm>
              <a:off x="4598397" y="1042929"/>
              <a:ext cx="298038" cy="237839"/>
            </a:xfrm>
            <a:custGeom>
              <a:avLst/>
              <a:gdLst/>
              <a:ahLst/>
              <a:cxnLst/>
              <a:rect l="l" t="t" r="r" b="b"/>
              <a:pathLst>
                <a:path w="298038" h="237839" extrusionOk="0">
                  <a:moveTo>
                    <a:pt x="298039" y="237839"/>
                  </a:moveTo>
                  <a:lnTo>
                    <a:pt x="0" y="65342"/>
                  </a:lnTo>
                  <a:lnTo>
                    <a:pt x="0" y="0"/>
                  </a:lnTo>
                  <a:lnTo>
                    <a:pt x="298039" y="172498"/>
                  </a:lnTo>
                  <a:lnTo>
                    <a:pt x="298039" y="2378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8" name="Google Shape;4068;p38"/>
            <p:cNvSpPr/>
            <p:nvPr/>
          </p:nvSpPr>
          <p:spPr>
            <a:xfrm>
              <a:off x="5115879" y="982814"/>
              <a:ext cx="204046" cy="276142"/>
            </a:xfrm>
            <a:custGeom>
              <a:avLst/>
              <a:gdLst/>
              <a:ahLst/>
              <a:cxnLst/>
              <a:rect l="l" t="t" r="r" b="b"/>
              <a:pathLst>
                <a:path w="204046" h="276142" extrusionOk="0">
                  <a:moveTo>
                    <a:pt x="665" y="41256"/>
                  </a:moveTo>
                  <a:cubicBezTo>
                    <a:pt x="38205" y="-7321"/>
                    <a:pt x="105207" y="-15132"/>
                    <a:pt x="182188" y="29255"/>
                  </a:cubicBezTo>
                  <a:cubicBezTo>
                    <a:pt x="189601" y="33541"/>
                    <a:pt x="196918" y="38208"/>
                    <a:pt x="204046" y="43161"/>
                  </a:cubicBezTo>
                  <a:lnTo>
                    <a:pt x="182663" y="276143"/>
                  </a:lnTo>
                  <a:lnTo>
                    <a:pt x="0" y="42209"/>
                  </a:lnTo>
                  <a:close/>
                </a:path>
              </a:pathLst>
            </a:custGeom>
            <a:solidFill>
              <a:srgbClr val="439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9" name="Google Shape;4069;p38"/>
            <p:cNvSpPr/>
            <p:nvPr/>
          </p:nvSpPr>
          <p:spPr>
            <a:xfrm>
              <a:off x="5297876" y="1025975"/>
              <a:ext cx="199579" cy="260699"/>
            </a:xfrm>
            <a:custGeom>
              <a:avLst/>
              <a:gdLst/>
              <a:ahLst/>
              <a:cxnLst/>
              <a:rect l="l" t="t" r="r" b="b"/>
              <a:pathLst>
                <a:path w="199579" h="260699" extrusionOk="0">
                  <a:moveTo>
                    <a:pt x="199580" y="260699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864"/>
                    <a:pt x="171733" y="158972"/>
                    <a:pt x="199580" y="2606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0" name="Google Shape;4070;p38"/>
            <p:cNvSpPr/>
            <p:nvPr/>
          </p:nvSpPr>
          <p:spPr>
            <a:xfrm>
              <a:off x="5298541" y="1258956"/>
              <a:ext cx="212884" cy="276193"/>
            </a:xfrm>
            <a:custGeom>
              <a:avLst/>
              <a:gdLst/>
              <a:ahLst/>
              <a:cxnLst/>
              <a:rect l="l" t="t" r="r" b="b"/>
              <a:pathLst>
                <a:path w="212884" h="276193" extrusionOk="0">
                  <a:moveTo>
                    <a:pt x="212885" y="123444"/>
                  </a:moveTo>
                  <a:cubicBezTo>
                    <a:pt x="212885" y="228219"/>
                    <a:pt x="155862" y="285369"/>
                    <a:pt x="76315" y="274987"/>
                  </a:cubicBezTo>
                  <a:lnTo>
                    <a:pt x="0" y="0"/>
                  </a:lnTo>
                  <a:lnTo>
                    <a:pt x="199580" y="27718"/>
                  </a:lnTo>
                  <a:cubicBezTo>
                    <a:pt x="208332" y="58874"/>
                    <a:pt x="212809" y="91078"/>
                    <a:pt x="212885" y="123444"/>
                  </a:cubicBezTo>
                  <a:close/>
                </a:path>
              </a:pathLst>
            </a:custGeom>
            <a:solidFill>
              <a:srgbClr val="FF4D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1" name="Google Shape;4071;p38"/>
            <p:cNvSpPr/>
            <p:nvPr/>
          </p:nvSpPr>
          <p:spPr>
            <a:xfrm>
              <a:off x="5084706" y="1024070"/>
              <a:ext cx="290055" cy="509778"/>
            </a:xfrm>
            <a:custGeom>
              <a:avLst/>
              <a:gdLst/>
              <a:ahLst/>
              <a:cxnLst/>
              <a:rect l="l" t="t" r="r" b="b"/>
              <a:pathLst>
                <a:path w="290055" h="509778" extrusionOk="0">
                  <a:moveTo>
                    <a:pt x="31172" y="952"/>
                  </a:moveTo>
                  <a:cubicBezTo>
                    <a:pt x="11405" y="26956"/>
                    <a:pt x="0" y="64389"/>
                    <a:pt x="0" y="111442"/>
                  </a:cubicBezTo>
                  <a:cubicBezTo>
                    <a:pt x="0" y="247840"/>
                    <a:pt x="95513" y="413575"/>
                    <a:pt x="213360" y="481775"/>
                  </a:cubicBezTo>
                  <a:cubicBezTo>
                    <a:pt x="236863" y="496024"/>
                    <a:pt x="262913" y="505539"/>
                    <a:pt x="290055" y="509778"/>
                  </a:cubicBezTo>
                  <a:lnTo>
                    <a:pt x="213835" y="234886"/>
                  </a:lnTo>
                  <a:lnTo>
                    <a:pt x="323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2" name="Google Shape;4072;p38"/>
            <p:cNvSpPr/>
            <p:nvPr/>
          </p:nvSpPr>
          <p:spPr>
            <a:xfrm>
              <a:off x="5705494" y="1324174"/>
              <a:ext cx="204331" cy="276159"/>
            </a:xfrm>
            <a:custGeom>
              <a:avLst/>
              <a:gdLst/>
              <a:ahLst/>
              <a:cxnLst/>
              <a:rect l="l" t="t" r="r" b="b"/>
              <a:pathLst>
                <a:path w="204331" h="276159" extrusionOk="0">
                  <a:moveTo>
                    <a:pt x="950" y="41272"/>
                  </a:moveTo>
                  <a:cubicBezTo>
                    <a:pt x="38490" y="-7305"/>
                    <a:pt x="105492" y="-15116"/>
                    <a:pt x="182473" y="29176"/>
                  </a:cubicBezTo>
                  <a:cubicBezTo>
                    <a:pt x="189885" y="33462"/>
                    <a:pt x="197108" y="38129"/>
                    <a:pt x="204331" y="43178"/>
                  </a:cubicBezTo>
                  <a:lnTo>
                    <a:pt x="182283" y="276159"/>
                  </a:lnTo>
                  <a:lnTo>
                    <a:pt x="0" y="42130"/>
                  </a:lnTo>
                  <a:close/>
                </a:path>
              </a:pathLst>
            </a:custGeom>
            <a:solidFill>
              <a:srgbClr val="54352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3" name="Google Shape;4073;p38"/>
            <p:cNvSpPr/>
            <p:nvPr/>
          </p:nvSpPr>
          <p:spPr>
            <a:xfrm>
              <a:off x="5887776" y="1367351"/>
              <a:ext cx="199579" cy="260603"/>
            </a:xfrm>
            <a:custGeom>
              <a:avLst/>
              <a:gdLst/>
              <a:ahLst/>
              <a:cxnLst/>
              <a:rect l="l" t="t" r="r" b="b"/>
              <a:pathLst>
                <a:path w="199579" h="260603" extrusionOk="0">
                  <a:moveTo>
                    <a:pt x="199580" y="260604"/>
                  </a:moveTo>
                  <a:lnTo>
                    <a:pt x="0" y="232981"/>
                  </a:lnTo>
                  <a:lnTo>
                    <a:pt x="21859" y="0"/>
                  </a:lnTo>
                  <a:cubicBezTo>
                    <a:pt x="103591" y="56769"/>
                    <a:pt x="171638" y="158877"/>
                    <a:pt x="199580" y="260604"/>
                  </a:cubicBezTo>
                  <a:close/>
                </a:path>
              </a:pathLst>
            </a:custGeom>
            <a:solidFill>
              <a:srgbClr val="1B96E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4" name="Google Shape;4074;p38"/>
            <p:cNvSpPr/>
            <p:nvPr/>
          </p:nvSpPr>
          <p:spPr>
            <a:xfrm>
              <a:off x="5887776" y="1600333"/>
              <a:ext cx="213550" cy="276118"/>
            </a:xfrm>
            <a:custGeom>
              <a:avLst/>
              <a:gdLst/>
              <a:ahLst/>
              <a:cxnLst/>
              <a:rect l="l" t="t" r="r" b="b"/>
              <a:pathLst>
                <a:path w="213550" h="276118" extrusionOk="0">
                  <a:moveTo>
                    <a:pt x="213550" y="123444"/>
                  </a:moveTo>
                  <a:cubicBezTo>
                    <a:pt x="213550" y="228219"/>
                    <a:pt x="156527" y="285369"/>
                    <a:pt x="76981" y="274892"/>
                  </a:cubicBezTo>
                  <a:lnTo>
                    <a:pt x="0" y="0"/>
                  </a:lnTo>
                  <a:lnTo>
                    <a:pt x="199580" y="27622"/>
                  </a:lnTo>
                  <a:cubicBezTo>
                    <a:pt x="208504" y="58788"/>
                    <a:pt x="213208" y="91021"/>
                    <a:pt x="213550" y="1234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5" name="Google Shape;4075;p38"/>
            <p:cNvSpPr/>
            <p:nvPr/>
          </p:nvSpPr>
          <p:spPr>
            <a:xfrm>
              <a:off x="5674606" y="1365446"/>
              <a:ext cx="290055" cy="509682"/>
            </a:xfrm>
            <a:custGeom>
              <a:avLst/>
              <a:gdLst/>
              <a:ahLst/>
              <a:cxnLst/>
              <a:rect l="l" t="t" r="r" b="b"/>
              <a:pathLst>
                <a:path w="290055" h="509682" extrusionOk="0">
                  <a:moveTo>
                    <a:pt x="31077" y="857"/>
                  </a:moveTo>
                  <a:cubicBezTo>
                    <a:pt x="11404" y="26956"/>
                    <a:pt x="0" y="64294"/>
                    <a:pt x="0" y="111347"/>
                  </a:cubicBezTo>
                  <a:cubicBezTo>
                    <a:pt x="0" y="247745"/>
                    <a:pt x="95513" y="413575"/>
                    <a:pt x="213360" y="481775"/>
                  </a:cubicBezTo>
                  <a:cubicBezTo>
                    <a:pt x="236844" y="496033"/>
                    <a:pt x="262913" y="505520"/>
                    <a:pt x="290055" y="509683"/>
                  </a:cubicBezTo>
                  <a:lnTo>
                    <a:pt x="213170" y="234887"/>
                  </a:lnTo>
                  <a:lnTo>
                    <a:pt x="31647" y="0"/>
                  </a:ln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6" name="Google Shape;4076;p38"/>
            <p:cNvSpPr/>
            <p:nvPr/>
          </p:nvSpPr>
          <p:spPr>
            <a:xfrm>
              <a:off x="5115879" y="1943808"/>
              <a:ext cx="971477" cy="359289"/>
            </a:xfrm>
            <a:custGeom>
              <a:avLst/>
              <a:gdLst/>
              <a:ahLst/>
              <a:cxnLst/>
              <a:rect l="l" t="t" r="r" b="b"/>
              <a:pathLst>
                <a:path w="971477" h="359289" extrusionOk="0">
                  <a:moveTo>
                    <a:pt x="0" y="102961"/>
                  </a:moveTo>
                  <a:cubicBezTo>
                    <a:pt x="0" y="102961"/>
                    <a:pt x="144553" y="-173264"/>
                    <a:pt x="511684" y="179161"/>
                  </a:cubicBezTo>
                  <a:cubicBezTo>
                    <a:pt x="878815" y="531586"/>
                    <a:pt x="971477" y="258218"/>
                    <a:pt x="971477" y="258218"/>
                  </a:cubicBezTo>
                </a:path>
              </a:pathLst>
            </a:custGeom>
            <a:noFill/>
            <a:ln w="13475" cap="flat" cmpd="sng">
              <a:solidFill>
                <a:srgbClr val="D6D8E5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7" name="Google Shape;4077;p38"/>
            <p:cNvSpPr/>
            <p:nvPr/>
          </p:nvSpPr>
          <p:spPr>
            <a:xfrm rot="-1801764">
              <a:off x="5403245" y="1931037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1" y="86677"/>
                    <a:pt x="0" y="67274"/>
                    <a:pt x="0" y="43339"/>
                  </a:cubicBezTo>
                  <a:cubicBezTo>
                    <a:pt x="0" y="19403"/>
                    <a:pt x="11191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8" name="Google Shape;4078;p38"/>
            <p:cNvSpPr/>
            <p:nvPr/>
          </p:nvSpPr>
          <p:spPr>
            <a:xfrm rot="-1801764">
              <a:off x="5143652" y="193052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7"/>
                    <a:pt x="24995" y="86677"/>
                  </a:cubicBezTo>
                  <a:cubicBezTo>
                    <a:pt x="11190" y="86677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9" name="Google Shape;4079;p38"/>
            <p:cNvSpPr/>
            <p:nvPr/>
          </p:nvSpPr>
          <p:spPr>
            <a:xfrm rot="-1790023">
              <a:off x="5694653" y="2149239"/>
              <a:ext cx="50164" cy="86979"/>
            </a:xfrm>
            <a:custGeom>
              <a:avLst/>
              <a:gdLst/>
              <a:ahLst/>
              <a:cxnLst/>
              <a:rect l="l" t="t" r="r" b="b"/>
              <a:pathLst>
                <a:path w="50162" h="86976" extrusionOk="0">
                  <a:moveTo>
                    <a:pt x="50164" y="43489"/>
                  </a:moveTo>
                  <a:cubicBezTo>
                    <a:pt x="50164" y="67507"/>
                    <a:pt x="38934" y="86977"/>
                    <a:pt x="25082" y="86977"/>
                  </a:cubicBezTo>
                  <a:cubicBezTo>
                    <a:pt x="11231" y="86977"/>
                    <a:pt x="1" y="67507"/>
                    <a:pt x="1" y="43489"/>
                  </a:cubicBezTo>
                  <a:cubicBezTo>
                    <a:pt x="1" y="19471"/>
                    <a:pt x="11231" y="1"/>
                    <a:pt x="25082" y="1"/>
                  </a:cubicBezTo>
                  <a:cubicBezTo>
                    <a:pt x="38934" y="1"/>
                    <a:pt x="50164" y="19471"/>
                    <a:pt x="50164" y="4348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0" name="Google Shape;4080;p38"/>
            <p:cNvSpPr/>
            <p:nvPr/>
          </p:nvSpPr>
          <p:spPr>
            <a:xfrm rot="-1801764">
              <a:off x="5993267" y="2236949"/>
              <a:ext cx="49945" cy="86600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1" name="Google Shape;4081;p38"/>
            <p:cNvSpPr/>
            <p:nvPr/>
          </p:nvSpPr>
          <p:spPr>
            <a:xfrm>
              <a:off x="4356811" y="1418691"/>
              <a:ext cx="57973" cy="235172"/>
            </a:xfrm>
            <a:custGeom>
              <a:avLst/>
              <a:gdLst/>
              <a:ahLst/>
              <a:cxnLst/>
              <a:rect l="l" t="t" r="r" b="b"/>
              <a:pathLst>
                <a:path w="57973" h="235172" extrusionOk="0">
                  <a:moveTo>
                    <a:pt x="57973" y="235172"/>
                  </a:moveTo>
                  <a:lnTo>
                    <a:pt x="0" y="201549"/>
                  </a:lnTo>
                  <a:lnTo>
                    <a:pt x="0" y="0"/>
                  </a:lnTo>
                  <a:lnTo>
                    <a:pt x="57973" y="33623"/>
                  </a:lnTo>
                  <a:lnTo>
                    <a:pt x="57973" y="23517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2" name="Google Shape;4082;p38"/>
            <p:cNvSpPr/>
            <p:nvPr/>
          </p:nvSpPr>
          <p:spPr>
            <a:xfrm>
              <a:off x="4517330" y="1440789"/>
              <a:ext cx="58068" cy="305942"/>
            </a:xfrm>
            <a:custGeom>
              <a:avLst/>
              <a:gdLst/>
              <a:ahLst/>
              <a:cxnLst/>
              <a:rect l="l" t="t" r="r" b="b"/>
              <a:pathLst>
                <a:path w="58068" h="305942" extrusionOk="0">
                  <a:moveTo>
                    <a:pt x="58068" y="305943"/>
                  </a:moveTo>
                  <a:lnTo>
                    <a:pt x="0" y="272320"/>
                  </a:lnTo>
                  <a:lnTo>
                    <a:pt x="0" y="0"/>
                  </a:lnTo>
                  <a:lnTo>
                    <a:pt x="58068" y="33623"/>
                  </a:lnTo>
                  <a:lnTo>
                    <a:pt x="58068" y="30594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3" name="Google Shape;4083;p38"/>
            <p:cNvSpPr/>
            <p:nvPr/>
          </p:nvSpPr>
          <p:spPr>
            <a:xfrm>
              <a:off x="4677849" y="1415738"/>
              <a:ext cx="58067" cy="423862"/>
            </a:xfrm>
            <a:custGeom>
              <a:avLst/>
              <a:gdLst/>
              <a:ahLst/>
              <a:cxnLst/>
              <a:rect l="l" t="t" r="r" b="b"/>
              <a:pathLst>
                <a:path w="58067" h="423862" extrusionOk="0">
                  <a:moveTo>
                    <a:pt x="58068" y="423863"/>
                  </a:moveTo>
                  <a:lnTo>
                    <a:pt x="0" y="390335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423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4" name="Google Shape;4084;p38"/>
            <p:cNvSpPr/>
            <p:nvPr/>
          </p:nvSpPr>
          <p:spPr>
            <a:xfrm>
              <a:off x="4838368" y="1414214"/>
              <a:ext cx="58068" cy="518255"/>
            </a:xfrm>
            <a:custGeom>
              <a:avLst/>
              <a:gdLst/>
              <a:ahLst/>
              <a:cxnLst/>
              <a:rect l="l" t="t" r="r" b="b"/>
              <a:pathLst>
                <a:path w="58068" h="518255" extrusionOk="0">
                  <a:moveTo>
                    <a:pt x="58068" y="518255"/>
                  </a:moveTo>
                  <a:lnTo>
                    <a:pt x="0" y="484727"/>
                  </a:lnTo>
                  <a:lnTo>
                    <a:pt x="0" y="0"/>
                  </a:lnTo>
                  <a:lnTo>
                    <a:pt x="58068" y="33528"/>
                  </a:lnTo>
                  <a:lnTo>
                    <a:pt x="58068" y="518255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5" name="Google Shape;4085;p38"/>
            <p:cNvSpPr/>
            <p:nvPr/>
          </p:nvSpPr>
          <p:spPr>
            <a:xfrm>
              <a:off x="5343399" y="3731361"/>
              <a:ext cx="99124" cy="151542"/>
            </a:xfrm>
            <a:custGeom>
              <a:avLst/>
              <a:gdLst/>
              <a:ahLst/>
              <a:cxnLst/>
              <a:rect l="l" t="t" r="r" b="b"/>
              <a:pathLst>
                <a:path w="99124" h="151542" extrusionOk="0">
                  <a:moveTo>
                    <a:pt x="16347" y="151543"/>
                  </a:moveTo>
                  <a:lnTo>
                    <a:pt x="99124" y="104204"/>
                  </a:lnTo>
                  <a:lnTo>
                    <a:pt x="0" y="0"/>
                  </a:lnTo>
                  <a:lnTo>
                    <a:pt x="16347" y="151543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6" name="Google Shape;4086;p38"/>
            <p:cNvSpPr/>
            <p:nvPr/>
          </p:nvSpPr>
          <p:spPr>
            <a:xfrm>
              <a:off x="4678419" y="3350075"/>
              <a:ext cx="69282" cy="136588"/>
            </a:xfrm>
            <a:custGeom>
              <a:avLst/>
              <a:gdLst/>
              <a:ahLst/>
              <a:cxnLst/>
              <a:rect l="l" t="t" r="r" b="b"/>
              <a:pathLst>
                <a:path w="69282" h="136588" extrusionOk="0">
                  <a:moveTo>
                    <a:pt x="0" y="136588"/>
                  </a:moveTo>
                  <a:lnTo>
                    <a:pt x="69283" y="98298"/>
                  </a:lnTo>
                  <a:lnTo>
                    <a:pt x="42672" y="0"/>
                  </a:lnTo>
                  <a:lnTo>
                    <a:pt x="0" y="136588"/>
                  </a:lnTo>
                  <a:close/>
                </a:path>
              </a:pathLst>
            </a:custGeom>
            <a:solidFill>
              <a:srgbClr val="9EA2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87" name="Google Shape;4087;p38"/>
            <p:cNvGrpSpPr/>
            <p:nvPr/>
          </p:nvGrpSpPr>
          <p:grpSpPr>
            <a:xfrm>
              <a:off x="3103642" y="4105408"/>
              <a:ext cx="746807" cy="516445"/>
              <a:chOff x="4884742" y="4921758"/>
              <a:chExt cx="746807" cy="516445"/>
            </a:xfrm>
          </p:grpSpPr>
          <p:sp>
            <p:nvSpPr>
              <p:cNvPr id="4088" name="Google Shape;4088;p38"/>
              <p:cNvSpPr/>
              <p:nvPr/>
            </p:nvSpPr>
            <p:spPr>
              <a:xfrm>
                <a:off x="4884742" y="505358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9" name="Google Shape;4089;p38"/>
              <p:cNvSpPr/>
              <p:nvPr/>
            </p:nvSpPr>
            <p:spPr>
              <a:xfrm>
                <a:off x="4966950" y="5004149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0" name="Google Shape;4090;p38"/>
              <p:cNvSpPr/>
              <p:nvPr/>
            </p:nvSpPr>
            <p:spPr>
              <a:xfrm>
                <a:off x="4967045" y="5111781"/>
                <a:ext cx="65671" cy="87534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534" extrusionOk="0">
                    <a:moveTo>
                      <a:pt x="0" y="87534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534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1" name="Google Shape;4091;p38"/>
              <p:cNvSpPr/>
              <p:nvPr/>
            </p:nvSpPr>
            <p:spPr>
              <a:xfrm>
                <a:off x="5581465" y="5114067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2" name="Google Shape;4092;p38"/>
              <p:cNvSpPr/>
              <p:nvPr/>
            </p:nvSpPr>
            <p:spPr>
              <a:xfrm>
                <a:off x="4966950" y="4921758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3" name="Google Shape;4093;p38"/>
              <p:cNvSpPr/>
              <p:nvPr/>
            </p:nvSpPr>
            <p:spPr>
              <a:xfrm>
                <a:off x="5061432" y="4974074"/>
                <a:ext cx="475691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248" extrusionOk="0">
                    <a:moveTo>
                      <a:pt x="475270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135" y="288679"/>
                      <a:pt x="162500" y="288679"/>
                      <a:pt x="69553" y="234958"/>
                    </a:cubicBezTo>
                    <a:cubicBezTo>
                      <a:pt x="26786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135" y="-13454"/>
                      <a:pt x="405987" y="40362"/>
                    </a:cubicBezTo>
                    <a:cubicBezTo>
                      <a:pt x="456072" y="69318"/>
                      <a:pt x="479167" y="107990"/>
                      <a:pt x="475270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4" name="Google Shape;4094;p38"/>
              <p:cNvSpPr/>
              <p:nvPr/>
            </p:nvSpPr>
            <p:spPr>
              <a:xfrm>
                <a:off x="5061893" y="4990552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675" y="272201"/>
                      <a:pt x="162040" y="272201"/>
                      <a:pt x="69092" y="218480"/>
                    </a:cubicBezTo>
                    <a:cubicBezTo>
                      <a:pt x="26325" y="193715"/>
                      <a:pt x="3231" y="161806"/>
                      <a:pt x="0" y="129421"/>
                    </a:cubicBezTo>
                    <a:cubicBezTo>
                      <a:pt x="3231" y="97036"/>
                      <a:pt x="26325" y="65127"/>
                      <a:pt x="69092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127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5" name="Google Shape;4095;p38"/>
              <p:cNvSpPr/>
              <p:nvPr/>
            </p:nvSpPr>
            <p:spPr>
              <a:xfrm>
                <a:off x="5183826" y="5052822"/>
                <a:ext cx="221040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4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336"/>
                      <a:pt x="94943" y="24193"/>
                      <a:pt x="90096" y="25146"/>
                    </a:cubicBezTo>
                    <a:cubicBezTo>
                      <a:pt x="85249" y="26098"/>
                      <a:pt x="80117" y="27527"/>
                      <a:pt x="74890" y="29051"/>
                    </a:cubicBezTo>
                    <a:cubicBezTo>
                      <a:pt x="69796" y="30623"/>
                      <a:pt x="64816" y="32537"/>
                      <a:pt x="59969" y="34766"/>
                    </a:cubicBezTo>
                    <a:lnTo>
                      <a:pt x="97984" y="56864"/>
                    </a:lnTo>
                    <a:lnTo>
                      <a:pt x="104922" y="54483"/>
                    </a:lnTo>
                    <a:cubicBezTo>
                      <a:pt x="114426" y="51244"/>
                      <a:pt x="123929" y="48482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643"/>
                      <a:pt x="172399" y="42148"/>
                      <a:pt x="179907" y="43624"/>
                    </a:cubicBezTo>
                    <a:cubicBezTo>
                      <a:pt x="187548" y="45291"/>
                      <a:pt x="194856" y="48187"/>
                      <a:pt x="201575" y="52197"/>
                    </a:cubicBezTo>
                    <a:cubicBezTo>
                      <a:pt x="208237" y="55512"/>
                      <a:pt x="213940" y="60503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280" y="101660"/>
                      <a:pt x="200416" y="106299"/>
                      <a:pt x="194067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68" y="123472"/>
                      <a:pt x="156746" y="128101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141" y="116014"/>
                    </a:lnTo>
                    <a:cubicBezTo>
                      <a:pt x="93517" y="116014"/>
                      <a:pt x="97129" y="116014"/>
                      <a:pt x="101881" y="115252"/>
                    </a:cubicBezTo>
                    <a:cubicBezTo>
                      <a:pt x="106632" y="114490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2905" y="80486"/>
                    </a:lnTo>
                    <a:lnTo>
                      <a:pt x="107773" y="82010"/>
                    </a:lnTo>
                    <a:cubicBezTo>
                      <a:pt x="99143" y="84982"/>
                      <a:pt x="90352" y="87458"/>
                      <a:pt x="81447" y="89440"/>
                    </a:cubicBezTo>
                    <a:cubicBezTo>
                      <a:pt x="74091" y="91192"/>
                      <a:pt x="66574" y="92212"/>
                      <a:pt x="59018" y="92488"/>
                    </a:cubicBezTo>
                    <a:cubicBezTo>
                      <a:pt x="52375" y="92745"/>
                      <a:pt x="45723" y="92097"/>
                      <a:pt x="39251" y="90583"/>
                    </a:cubicBezTo>
                    <a:cubicBezTo>
                      <a:pt x="32845" y="89049"/>
                      <a:pt x="26696" y="86573"/>
                      <a:pt x="21003" y="83248"/>
                    </a:cubicBezTo>
                    <a:cubicBezTo>
                      <a:pt x="14712" y="79953"/>
                      <a:pt x="9257" y="7525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43" y="34442"/>
                      <a:pt x="16670" y="29689"/>
                      <a:pt x="22524" y="25813"/>
                    </a:cubicBezTo>
                    <a:lnTo>
                      <a:pt x="0" y="12763"/>
                    </a:lnTo>
                    <a:lnTo>
                      <a:pt x="13210" y="5143"/>
                    </a:lnTo>
                    <a:lnTo>
                      <a:pt x="35544" y="18002"/>
                    </a:lnTo>
                    <a:cubicBezTo>
                      <a:pt x="45998" y="12811"/>
                      <a:pt x="56994" y="8782"/>
                      <a:pt x="68332" y="6001"/>
                    </a:cubicBezTo>
                    <a:cubicBezTo>
                      <a:pt x="79109" y="3257"/>
                      <a:pt x="90067" y="1248"/>
                      <a:pt x="101120" y="0"/>
                    </a:cubicBezTo>
                    <a:close/>
                    <a:moveTo>
                      <a:pt x="46949" y="62103"/>
                    </a:moveTo>
                    <a:cubicBezTo>
                      <a:pt x="52005" y="64941"/>
                      <a:pt x="57811" y="66170"/>
                      <a:pt x="63580" y="65627"/>
                    </a:cubicBezTo>
                    <a:cubicBezTo>
                      <a:pt x="71316" y="64770"/>
                      <a:pt x="78938" y="63036"/>
                      <a:pt x="86294" y="60484"/>
                    </a:cubicBezTo>
                    <a:lnTo>
                      <a:pt x="50560" y="39814"/>
                    </a:lnTo>
                    <a:cubicBezTo>
                      <a:pt x="37445" y="48320"/>
                      <a:pt x="36238" y="55750"/>
                      <a:pt x="46949" y="62103"/>
                    </a:cubicBezTo>
                    <a:close/>
                    <a:moveTo>
                      <a:pt x="172399" y="72580"/>
                    </a:moveTo>
                    <a:cubicBezTo>
                      <a:pt x="166953" y="69580"/>
                      <a:pt x="160680" y="68437"/>
                      <a:pt x="154532" y="69342"/>
                    </a:cubicBezTo>
                    <a:cubicBezTo>
                      <a:pt x="146083" y="70418"/>
                      <a:pt x="137748" y="72266"/>
                      <a:pt x="129632" y="74866"/>
                    </a:cubicBezTo>
                    <a:lnTo>
                      <a:pt x="165176" y="95440"/>
                    </a:lnTo>
                    <a:cubicBezTo>
                      <a:pt x="180287" y="86296"/>
                      <a:pt x="182758" y="78676"/>
                      <a:pt x="17239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6" name="Google Shape;4096;p38"/>
              <p:cNvSpPr/>
              <p:nvPr/>
            </p:nvSpPr>
            <p:spPr>
              <a:xfrm>
                <a:off x="5275158" y="5155977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859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7" name="Google Shape;4097;p38"/>
              <p:cNvSpPr/>
              <p:nvPr/>
            </p:nvSpPr>
            <p:spPr>
              <a:xfrm>
                <a:off x="5370766" y="5164169"/>
                <a:ext cx="31647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763" extrusionOk="0">
                    <a:moveTo>
                      <a:pt x="31648" y="12859"/>
                    </a:moveTo>
                    <a:lnTo>
                      <a:pt x="31648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648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8" name="Google Shape;4098;p38"/>
              <p:cNvSpPr/>
              <p:nvPr/>
            </p:nvSpPr>
            <p:spPr>
              <a:xfrm>
                <a:off x="5381410" y="5116639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9" name="Google Shape;4099;p38"/>
              <p:cNvSpPr/>
              <p:nvPr/>
            </p:nvSpPr>
            <p:spPr>
              <a:xfrm>
                <a:off x="5307090" y="5121401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210" y="15907"/>
                      <a:pt x="12545" y="1514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0" name="Google Shape;4100;p38"/>
              <p:cNvSpPr/>
              <p:nvPr/>
            </p:nvSpPr>
            <p:spPr>
              <a:xfrm>
                <a:off x="5234481" y="5079968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780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479"/>
                      <a:pt x="39346" y="17907"/>
                    </a:cubicBezTo>
                    <a:cubicBezTo>
                      <a:pt x="36029" y="14192"/>
                      <a:pt x="32189" y="10982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1" name="Google Shape;4101;p38"/>
              <p:cNvSpPr/>
              <p:nvPr/>
            </p:nvSpPr>
            <p:spPr>
              <a:xfrm>
                <a:off x="5275158" y="5056536"/>
                <a:ext cx="20623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623" h="18383" extrusionOk="0">
                    <a:moveTo>
                      <a:pt x="20623" y="18383"/>
                    </a:moveTo>
                    <a:lnTo>
                      <a:pt x="20623" y="5525"/>
                    </a:lnTo>
                    <a:lnTo>
                      <a:pt x="3706" y="0"/>
                    </a:lnTo>
                    <a:lnTo>
                      <a:pt x="0" y="10096"/>
                    </a:lnTo>
                    <a:lnTo>
                      <a:pt x="950" y="14764"/>
                    </a:lnTo>
                    <a:lnTo>
                      <a:pt x="20623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2" name="Google Shape;4102;p38"/>
              <p:cNvSpPr/>
              <p:nvPr/>
            </p:nvSpPr>
            <p:spPr>
              <a:xfrm>
                <a:off x="5183351" y="5052726"/>
                <a:ext cx="19577" cy="14573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573" extrusionOk="0">
                    <a:moveTo>
                      <a:pt x="0" y="12859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573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3" name="Google Shape;4103;p38"/>
              <p:cNvSpPr/>
              <p:nvPr/>
            </p:nvSpPr>
            <p:spPr>
              <a:xfrm>
                <a:off x="5184016" y="5095875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526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97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4" name="Google Shape;4104;p38"/>
              <p:cNvSpPr/>
              <p:nvPr/>
            </p:nvSpPr>
            <p:spPr>
              <a:xfrm>
                <a:off x="5183826" y="5039963"/>
                <a:ext cx="221034" cy="138969"/>
              </a:xfrm>
              <a:custGeom>
                <a:avLst/>
                <a:gdLst/>
                <a:ahLst/>
                <a:cxnLst/>
                <a:rect l="l" t="t" r="r" b="b"/>
                <a:pathLst>
                  <a:path w="221034" h="138969" extrusionOk="0">
                    <a:moveTo>
                      <a:pt x="111955" y="22098"/>
                    </a:moveTo>
                    <a:cubicBezTo>
                      <a:pt x="109027" y="22050"/>
                      <a:pt x="106100" y="22279"/>
                      <a:pt x="103211" y="22765"/>
                    </a:cubicBezTo>
                    <a:cubicBezTo>
                      <a:pt x="99315" y="23336"/>
                      <a:pt x="94943" y="24098"/>
                      <a:pt x="90096" y="25146"/>
                    </a:cubicBezTo>
                    <a:cubicBezTo>
                      <a:pt x="85249" y="26194"/>
                      <a:pt x="80117" y="27432"/>
                      <a:pt x="74890" y="29051"/>
                    </a:cubicBezTo>
                    <a:cubicBezTo>
                      <a:pt x="69786" y="30547"/>
                      <a:pt x="64797" y="32433"/>
                      <a:pt x="59969" y="34671"/>
                    </a:cubicBezTo>
                    <a:lnTo>
                      <a:pt x="97984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387"/>
                      <a:pt x="132388" y="46196"/>
                    </a:cubicBezTo>
                    <a:cubicBezTo>
                      <a:pt x="140466" y="44005"/>
                      <a:pt x="148744" y="42634"/>
                      <a:pt x="157098" y="42100"/>
                    </a:cubicBezTo>
                    <a:cubicBezTo>
                      <a:pt x="164739" y="41596"/>
                      <a:pt x="172408" y="42100"/>
                      <a:pt x="179907" y="43624"/>
                    </a:cubicBezTo>
                    <a:cubicBezTo>
                      <a:pt x="187548" y="45215"/>
                      <a:pt x="194875" y="48082"/>
                      <a:pt x="201575" y="52102"/>
                    </a:cubicBezTo>
                    <a:cubicBezTo>
                      <a:pt x="208218" y="55454"/>
                      <a:pt x="213911" y="60427"/>
                      <a:pt x="218112" y="66580"/>
                    </a:cubicBezTo>
                    <a:cubicBezTo>
                      <a:pt x="220858" y="71047"/>
                      <a:pt x="221714" y="76428"/>
                      <a:pt x="220488" y="81534"/>
                    </a:cubicBezTo>
                    <a:cubicBezTo>
                      <a:pt x="218901" y="87173"/>
                      <a:pt x="215812" y="92278"/>
                      <a:pt x="211554" y="96298"/>
                    </a:cubicBezTo>
                    <a:cubicBezTo>
                      <a:pt x="206280" y="101565"/>
                      <a:pt x="200416" y="106204"/>
                      <a:pt x="194067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634"/>
                    </a:lnTo>
                    <a:cubicBezTo>
                      <a:pt x="168977" y="123425"/>
                      <a:pt x="156755" y="128045"/>
                      <a:pt x="144172" y="131445"/>
                    </a:cubicBezTo>
                    <a:cubicBezTo>
                      <a:pt x="131019" y="135131"/>
                      <a:pt x="117562" y="137655"/>
                      <a:pt x="103971" y="138970"/>
                    </a:cubicBezTo>
                    <a:lnTo>
                      <a:pt x="91141" y="116014"/>
                    </a:lnTo>
                    <a:cubicBezTo>
                      <a:pt x="94734" y="115929"/>
                      <a:pt x="98317" y="115633"/>
                      <a:pt x="101881" y="115157"/>
                    </a:cubicBezTo>
                    <a:cubicBezTo>
                      <a:pt x="107279" y="114519"/>
                      <a:pt x="112639" y="113595"/>
                      <a:pt x="117942" y="112395"/>
                    </a:cubicBezTo>
                    <a:cubicBezTo>
                      <a:pt x="123834" y="111157"/>
                      <a:pt x="130012" y="109538"/>
                      <a:pt x="136949" y="107632"/>
                    </a:cubicBezTo>
                    <a:cubicBezTo>
                      <a:pt x="143441" y="105775"/>
                      <a:pt x="149799" y="103451"/>
                      <a:pt x="155957" y="100679"/>
                    </a:cubicBezTo>
                    <a:lnTo>
                      <a:pt x="117942" y="78677"/>
                    </a:lnTo>
                    <a:lnTo>
                      <a:pt x="112905" y="80391"/>
                    </a:ln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2" y="91164"/>
                      <a:pt x="66574" y="92154"/>
                      <a:pt x="59018" y="92392"/>
                    </a:cubicBezTo>
                    <a:cubicBezTo>
                      <a:pt x="52375" y="92631"/>
                      <a:pt x="45732" y="92021"/>
                      <a:pt x="39251" y="90583"/>
                    </a:cubicBezTo>
                    <a:cubicBezTo>
                      <a:pt x="32826" y="89049"/>
                      <a:pt x="26668" y="86544"/>
                      <a:pt x="21003" y="83153"/>
                    </a:cubicBezTo>
                    <a:cubicBezTo>
                      <a:pt x="14712" y="79848"/>
                      <a:pt x="9257" y="75162"/>
                      <a:pt x="5037" y="69437"/>
                    </a:cubicBezTo>
                    <a:cubicBezTo>
                      <a:pt x="1958" y="65151"/>
                      <a:pt x="447" y="59941"/>
                      <a:pt x="760" y="54673"/>
                    </a:cubicBezTo>
                    <a:cubicBezTo>
                      <a:pt x="1350" y="49216"/>
                      <a:pt x="3535" y="44044"/>
                      <a:pt x="7033" y="39814"/>
                    </a:cubicBezTo>
                    <a:cubicBezTo>
                      <a:pt x="11424" y="34357"/>
                      <a:pt x="16651" y="29623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00" y="3143"/>
                      <a:pt x="90067" y="117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95" y="65075"/>
                      <a:pt x="57802" y="66332"/>
                      <a:pt x="63580" y="65818"/>
                    </a:cubicBezTo>
                    <a:cubicBezTo>
                      <a:pt x="71307" y="64865"/>
                      <a:pt x="78910" y="63141"/>
                      <a:pt x="86294" y="60674"/>
                    </a:cubicBezTo>
                    <a:lnTo>
                      <a:pt x="50560" y="39910"/>
                    </a:lnTo>
                    <a:cubicBezTo>
                      <a:pt x="37445" y="48606"/>
                      <a:pt x="36238" y="56036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953" y="69675"/>
                      <a:pt x="160680" y="68532"/>
                      <a:pt x="154532" y="69437"/>
                    </a:cubicBezTo>
                    <a:cubicBezTo>
                      <a:pt x="146092" y="70561"/>
                      <a:pt x="137757" y="72409"/>
                      <a:pt x="129632" y="74962"/>
                    </a:cubicBezTo>
                    <a:lnTo>
                      <a:pt x="165176" y="95536"/>
                    </a:lnTo>
                    <a:cubicBezTo>
                      <a:pt x="180287" y="86296"/>
                      <a:pt x="182758" y="78677"/>
                      <a:pt x="172399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05" name="Google Shape;4105;p38"/>
            <p:cNvGrpSpPr/>
            <p:nvPr/>
          </p:nvGrpSpPr>
          <p:grpSpPr>
            <a:xfrm>
              <a:off x="3213031" y="4002823"/>
              <a:ext cx="664504" cy="467011"/>
              <a:chOff x="4994131" y="4819173"/>
              <a:chExt cx="664504" cy="467011"/>
            </a:xfrm>
          </p:grpSpPr>
          <p:sp>
            <p:nvSpPr>
              <p:cNvPr id="4106" name="Google Shape;4106;p38"/>
              <p:cNvSpPr/>
              <p:nvPr/>
            </p:nvSpPr>
            <p:spPr>
              <a:xfrm>
                <a:off x="4994131" y="4901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7" name="Google Shape;4107;p38"/>
              <p:cNvSpPr/>
              <p:nvPr/>
            </p:nvSpPr>
            <p:spPr>
              <a:xfrm>
                <a:off x="4994226" y="5009197"/>
                <a:ext cx="65576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576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576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8" name="Google Shape;4108;p38"/>
              <p:cNvSpPr/>
              <p:nvPr/>
            </p:nvSpPr>
            <p:spPr>
              <a:xfrm>
                <a:off x="5608645" y="5011483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9" name="Google Shape;4109;p38"/>
              <p:cNvSpPr/>
              <p:nvPr/>
            </p:nvSpPr>
            <p:spPr>
              <a:xfrm>
                <a:off x="4994131" y="4819173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0" name="Google Shape;4110;p38"/>
              <p:cNvSpPr/>
              <p:nvPr/>
            </p:nvSpPr>
            <p:spPr>
              <a:xfrm>
                <a:off x="5088612" y="4871585"/>
                <a:ext cx="475616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16" h="275248" extrusionOk="0">
                    <a:moveTo>
                      <a:pt x="475175" y="145899"/>
                    </a:moveTo>
                    <a:cubicBezTo>
                      <a:pt x="471849" y="178284"/>
                      <a:pt x="448849" y="210193"/>
                      <a:pt x="405987" y="234958"/>
                    </a:cubicBezTo>
                    <a:cubicBezTo>
                      <a:pt x="313040" y="288679"/>
                      <a:pt x="162500" y="288679"/>
                      <a:pt x="69553" y="234958"/>
                    </a:cubicBezTo>
                    <a:cubicBezTo>
                      <a:pt x="26691" y="210193"/>
                      <a:pt x="3692" y="178284"/>
                      <a:pt x="461" y="145899"/>
                    </a:cubicBezTo>
                    <a:cubicBezTo>
                      <a:pt x="-3626" y="107799"/>
                      <a:pt x="19468" y="69699"/>
                      <a:pt x="69553" y="40362"/>
                    </a:cubicBezTo>
                    <a:cubicBezTo>
                      <a:pt x="162500" y="-13454"/>
                      <a:pt x="313040" y="-13454"/>
                      <a:pt x="405987" y="40362"/>
                    </a:cubicBezTo>
                    <a:cubicBezTo>
                      <a:pt x="456072" y="69223"/>
                      <a:pt x="479167" y="107990"/>
                      <a:pt x="475175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1" name="Google Shape;4111;p38"/>
              <p:cNvSpPr/>
              <p:nvPr/>
            </p:nvSpPr>
            <p:spPr>
              <a:xfrm>
                <a:off x="5089073" y="4888063"/>
                <a:ext cx="474714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714" h="258770" extrusionOk="0">
                    <a:moveTo>
                      <a:pt x="474714" y="129421"/>
                    </a:moveTo>
                    <a:cubicBezTo>
                      <a:pt x="471388" y="161806"/>
                      <a:pt x="448389" y="193715"/>
                      <a:pt x="405527" y="218480"/>
                    </a:cubicBezTo>
                    <a:cubicBezTo>
                      <a:pt x="312580" y="272201"/>
                      <a:pt x="162040" y="272201"/>
                      <a:pt x="69092" y="218480"/>
                    </a:cubicBezTo>
                    <a:cubicBezTo>
                      <a:pt x="26230" y="193715"/>
                      <a:pt x="3231" y="161806"/>
                      <a:pt x="0" y="129421"/>
                    </a:cubicBezTo>
                    <a:cubicBezTo>
                      <a:pt x="3231" y="97036"/>
                      <a:pt x="26230" y="65127"/>
                      <a:pt x="69092" y="40362"/>
                    </a:cubicBezTo>
                    <a:cubicBezTo>
                      <a:pt x="162040" y="-13454"/>
                      <a:pt x="312580" y="-13454"/>
                      <a:pt x="405527" y="40362"/>
                    </a:cubicBezTo>
                    <a:cubicBezTo>
                      <a:pt x="448389" y="64937"/>
                      <a:pt x="471388" y="97036"/>
                      <a:pt x="474714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2" name="Google Shape;4112;p38"/>
              <p:cNvSpPr/>
              <p:nvPr/>
            </p:nvSpPr>
            <p:spPr>
              <a:xfrm>
                <a:off x="5211197" y="4950333"/>
                <a:ext cx="220817" cy="138588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8588" extrusionOk="0">
                    <a:moveTo>
                      <a:pt x="111669" y="21717"/>
                    </a:moveTo>
                    <a:cubicBezTo>
                      <a:pt x="108742" y="21679"/>
                      <a:pt x="105815" y="21898"/>
                      <a:pt x="102926" y="22384"/>
                    </a:cubicBezTo>
                    <a:cubicBezTo>
                      <a:pt x="99030" y="22955"/>
                      <a:pt x="94658" y="23717"/>
                      <a:pt x="89811" y="24765"/>
                    </a:cubicBezTo>
                    <a:cubicBezTo>
                      <a:pt x="84964" y="25813"/>
                      <a:pt x="80307" y="27051"/>
                      <a:pt x="74700" y="28670"/>
                    </a:cubicBezTo>
                    <a:cubicBezTo>
                      <a:pt x="69596" y="30204"/>
                      <a:pt x="64607" y="32109"/>
                      <a:pt x="59779" y="34385"/>
                    </a:cubicBezTo>
                    <a:lnTo>
                      <a:pt x="97794" y="56483"/>
                    </a:lnTo>
                    <a:lnTo>
                      <a:pt x="104637" y="54007"/>
                    </a:lnTo>
                    <a:cubicBezTo>
                      <a:pt x="114141" y="50768"/>
                      <a:pt x="123644" y="48006"/>
                      <a:pt x="132198" y="45815"/>
                    </a:cubicBezTo>
                    <a:cubicBezTo>
                      <a:pt x="140276" y="43624"/>
                      <a:pt x="148554" y="42253"/>
                      <a:pt x="156908" y="41720"/>
                    </a:cubicBezTo>
                    <a:cubicBezTo>
                      <a:pt x="164511" y="41215"/>
                      <a:pt x="172152" y="41720"/>
                      <a:pt x="179622" y="43244"/>
                    </a:cubicBezTo>
                    <a:cubicBezTo>
                      <a:pt x="187282" y="44872"/>
                      <a:pt x="194638" y="47739"/>
                      <a:pt x="201385" y="51721"/>
                    </a:cubicBezTo>
                    <a:cubicBezTo>
                      <a:pt x="208009" y="55064"/>
                      <a:pt x="213664" y="60045"/>
                      <a:pt x="217827" y="66199"/>
                    </a:cubicBezTo>
                    <a:cubicBezTo>
                      <a:pt x="220602" y="70656"/>
                      <a:pt x="221495" y="76038"/>
                      <a:pt x="220298" y="81153"/>
                    </a:cubicBezTo>
                    <a:cubicBezTo>
                      <a:pt x="218673" y="86773"/>
                      <a:pt x="215584" y="91869"/>
                      <a:pt x="211364" y="95917"/>
                    </a:cubicBezTo>
                    <a:cubicBezTo>
                      <a:pt x="206118" y="101213"/>
                      <a:pt x="200245" y="105851"/>
                      <a:pt x="193877" y="109728"/>
                    </a:cubicBezTo>
                    <a:lnTo>
                      <a:pt x="218207" y="123825"/>
                    </a:lnTo>
                    <a:lnTo>
                      <a:pt x="204902" y="131445"/>
                    </a:lnTo>
                    <a:lnTo>
                      <a:pt x="180382" y="117253"/>
                    </a:lnTo>
                    <a:cubicBezTo>
                      <a:pt x="168730" y="123044"/>
                      <a:pt x="156537" y="127663"/>
                      <a:pt x="143982" y="131064"/>
                    </a:cubicBezTo>
                    <a:cubicBezTo>
                      <a:pt x="130829" y="134731"/>
                      <a:pt x="117372" y="137255"/>
                      <a:pt x="103781" y="138589"/>
                    </a:cubicBezTo>
                    <a:lnTo>
                      <a:pt x="91236" y="116014"/>
                    </a:lnTo>
                    <a:cubicBezTo>
                      <a:pt x="94829" y="115919"/>
                      <a:pt x="98412" y="115633"/>
                      <a:pt x="101976" y="115157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107" y="109538"/>
                      <a:pt x="136950" y="107632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lnTo>
                      <a:pt x="113000" y="80391"/>
                    </a:ln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1" y="92678"/>
                      <a:pt x="45827" y="9206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69" y="79848"/>
                      <a:pt x="9352" y="75200"/>
                      <a:pt x="5132" y="69532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78" y="49263"/>
                      <a:pt x="3573" y="44044"/>
                      <a:pt x="7128" y="39814"/>
                    </a:cubicBezTo>
                    <a:cubicBezTo>
                      <a:pt x="11481" y="34357"/>
                      <a:pt x="16679" y="29623"/>
                      <a:pt x="22524" y="25813"/>
                    </a:cubicBezTo>
                    <a:lnTo>
                      <a:pt x="0" y="12763"/>
                    </a:lnTo>
                    <a:lnTo>
                      <a:pt x="13305" y="5048"/>
                    </a:lnTo>
                    <a:lnTo>
                      <a:pt x="35639" y="18002"/>
                    </a:lnTo>
                    <a:cubicBezTo>
                      <a:pt x="46093" y="12783"/>
                      <a:pt x="57089" y="8725"/>
                      <a:pt x="68427" y="5905"/>
                    </a:cubicBezTo>
                    <a:cubicBezTo>
                      <a:pt x="79195" y="3143"/>
                      <a:pt x="90162" y="1171"/>
                      <a:pt x="101215" y="0"/>
                    </a:cubicBezTo>
                    <a:close/>
                    <a:moveTo>
                      <a:pt x="46759" y="61817"/>
                    </a:moveTo>
                    <a:cubicBezTo>
                      <a:pt x="51758" y="64732"/>
                      <a:pt x="57546" y="65999"/>
                      <a:pt x="63295" y="65437"/>
                    </a:cubicBezTo>
                    <a:cubicBezTo>
                      <a:pt x="71050" y="64494"/>
                      <a:pt x="78691" y="62770"/>
                      <a:pt x="86104" y="60293"/>
                    </a:cubicBezTo>
                    <a:lnTo>
                      <a:pt x="50275" y="39624"/>
                    </a:lnTo>
                    <a:cubicBezTo>
                      <a:pt x="37160" y="48454"/>
                      <a:pt x="35991" y="55978"/>
                      <a:pt x="46759" y="62198"/>
                    </a:cubicBezTo>
                    <a:close/>
                    <a:moveTo>
                      <a:pt x="172209" y="72295"/>
                    </a:moveTo>
                    <a:cubicBezTo>
                      <a:pt x="166753" y="69323"/>
                      <a:pt x="160481" y="68218"/>
                      <a:pt x="154342" y="69152"/>
                    </a:cubicBezTo>
                    <a:cubicBezTo>
                      <a:pt x="145874" y="70237"/>
                      <a:pt x="137510" y="72057"/>
                      <a:pt x="129347" y="74581"/>
                    </a:cubicBezTo>
                    <a:lnTo>
                      <a:pt x="164891" y="95155"/>
                    </a:lnTo>
                    <a:cubicBezTo>
                      <a:pt x="180097" y="86296"/>
                      <a:pt x="182473" y="78867"/>
                      <a:pt x="17220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3" name="Google Shape;4113;p38"/>
              <p:cNvSpPr/>
              <p:nvPr/>
            </p:nvSpPr>
            <p:spPr>
              <a:xfrm>
                <a:off x="5302433" y="5053393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4" name="Google Shape;4114;p38"/>
              <p:cNvSpPr/>
              <p:nvPr/>
            </p:nvSpPr>
            <p:spPr>
              <a:xfrm>
                <a:off x="5397946" y="5061584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5" name="Google Shape;4115;p38"/>
              <p:cNvSpPr/>
              <p:nvPr/>
            </p:nvSpPr>
            <p:spPr>
              <a:xfrm>
                <a:off x="5408591" y="501405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6" name="Google Shape;4116;p38"/>
              <p:cNvSpPr/>
              <p:nvPr/>
            </p:nvSpPr>
            <p:spPr>
              <a:xfrm>
                <a:off x="5334271" y="501891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8" y="24670"/>
                    </a:lnTo>
                    <a:cubicBezTo>
                      <a:pt x="33928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7" name="Google Shape;4117;p38"/>
              <p:cNvSpPr/>
              <p:nvPr/>
            </p:nvSpPr>
            <p:spPr>
              <a:xfrm>
                <a:off x="5261567" y="4977479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875" y="29146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793" y="0"/>
                      <a:pt x="7793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8" name="Google Shape;4118;p38"/>
              <p:cNvSpPr/>
              <p:nvPr/>
            </p:nvSpPr>
            <p:spPr>
              <a:xfrm>
                <a:off x="5302338" y="4953952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9" name="Google Shape;4119;p38"/>
              <p:cNvSpPr/>
              <p:nvPr/>
            </p:nvSpPr>
            <p:spPr>
              <a:xfrm>
                <a:off x="5210437" y="4950142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0" name="Google Shape;4120;p38"/>
              <p:cNvSpPr/>
              <p:nvPr/>
            </p:nvSpPr>
            <p:spPr>
              <a:xfrm>
                <a:off x="5211197" y="4993481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1" name="Google Shape;4121;p38"/>
              <p:cNvSpPr/>
              <p:nvPr/>
            </p:nvSpPr>
            <p:spPr>
              <a:xfrm>
                <a:off x="5211197" y="4937378"/>
                <a:ext cx="22081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817" h="139065" extrusionOk="0">
                    <a:moveTo>
                      <a:pt x="111669" y="22098"/>
                    </a:moveTo>
                    <a:cubicBezTo>
                      <a:pt x="108742" y="22098"/>
                      <a:pt x="105815" y="22355"/>
                      <a:pt x="102926" y="22860"/>
                    </a:cubicBezTo>
                    <a:cubicBezTo>
                      <a:pt x="99030" y="23336"/>
                      <a:pt x="94658" y="24194"/>
                      <a:pt x="89811" y="25146"/>
                    </a:cubicBezTo>
                    <a:cubicBezTo>
                      <a:pt x="84964" y="26099"/>
                      <a:pt x="80307" y="27527"/>
                      <a:pt x="74700" y="29051"/>
                    </a:cubicBezTo>
                    <a:cubicBezTo>
                      <a:pt x="69606" y="30623"/>
                      <a:pt x="64626" y="32538"/>
                      <a:pt x="59779" y="34766"/>
                    </a:cubicBezTo>
                    <a:lnTo>
                      <a:pt x="97794" y="56864"/>
                    </a:lnTo>
                    <a:lnTo>
                      <a:pt x="104637" y="54483"/>
                    </a:lnTo>
                    <a:cubicBezTo>
                      <a:pt x="114141" y="51245"/>
                      <a:pt x="123644" y="48483"/>
                      <a:pt x="132198" y="46196"/>
                    </a:cubicBezTo>
                    <a:cubicBezTo>
                      <a:pt x="140276" y="44006"/>
                      <a:pt x="148554" y="42634"/>
                      <a:pt x="156908" y="42101"/>
                    </a:cubicBezTo>
                    <a:cubicBezTo>
                      <a:pt x="164511" y="41643"/>
                      <a:pt x="172142" y="42148"/>
                      <a:pt x="179622" y="43625"/>
                    </a:cubicBezTo>
                    <a:cubicBezTo>
                      <a:pt x="187291" y="45291"/>
                      <a:pt x="194638" y="48187"/>
                      <a:pt x="201385" y="52197"/>
                    </a:cubicBezTo>
                    <a:cubicBezTo>
                      <a:pt x="208028" y="55512"/>
                      <a:pt x="213693" y="60503"/>
                      <a:pt x="217827" y="66675"/>
                    </a:cubicBezTo>
                    <a:cubicBezTo>
                      <a:pt x="220602" y="71133"/>
                      <a:pt x="221495" y="76515"/>
                      <a:pt x="220298" y="81629"/>
                    </a:cubicBezTo>
                    <a:cubicBezTo>
                      <a:pt x="218644" y="87249"/>
                      <a:pt x="215574" y="92335"/>
                      <a:pt x="211364" y="96393"/>
                    </a:cubicBezTo>
                    <a:cubicBezTo>
                      <a:pt x="206090" y="101660"/>
                      <a:pt x="200226" y="106299"/>
                      <a:pt x="193877" y="110204"/>
                    </a:cubicBezTo>
                    <a:lnTo>
                      <a:pt x="218207" y="124206"/>
                    </a:lnTo>
                    <a:lnTo>
                      <a:pt x="204902" y="131921"/>
                    </a:lnTo>
                    <a:lnTo>
                      <a:pt x="180382" y="117729"/>
                    </a:lnTo>
                    <a:cubicBezTo>
                      <a:pt x="168711" y="123473"/>
                      <a:pt x="156527" y="128102"/>
                      <a:pt x="143982" y="131541"/>
                    </a:cubicBezTo>
                    <a:cubicBezTo>
                      <a:pt x="130810" y="135169"/>
                      <a:pt x="117372" y="137684"/>
                      <a:pt x="103781" y="139065"/>
                    </a:cubicBezTo>
                    <a:lnTo>
                      <a:pt x="91236" y="116015"/>
                    </a:lnTo>
                    <a:cubicBezTo>
                      <a:pt x="93612" y="116015"/>
                      <a:pt x="97129" y="116015"/>
                      <a:pt x="101976" y="115253"/>
                    </a:cubicBezTo>
                    <a:cubicBezTo>
                      <a:pt x="106823" y="114491"/>
                      <a:pt x="112050" y="113729"/>
                      <a:pt x="117942" y="112491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6"/>
                    </a:lnTo>
                    <a:cubicBezTo>
                      <a:pt x="99163" y="85011"/>
                      <a:pt x="90410" y="87468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1" y="92745"/>
                      <a:pt x="45818" y="92107"/>
                      <a:pt x="39346" y="90583"/>
                    </a:cubicBezTo>
                    <a:cubicBezTo>
                      <a:pt x="32912" y="89030"/>
                      <a:pt x="26734" y="86563"/>
                      <a:pt x="21003" y="83249"/>
                    </a:cubicBezTo>
                    <a:cubicBezTo>
                      <a:pt x="14759" y="79915"/>
                      <a:pt x="9342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97" y="49292"/>
                      <a:pt x="3592" y="44110"/>
                      <a:pt x="7128" y="39910"/>
                    </a:cubicBezTo>
                    <a:cubicBezTo>
                      <a:pt x="11500" y="34443"/>
                      <a:pt x="16698" y="29689"/>
                      <a:pt x="22524" y="25813"/>
                    </a:cubicBezTo>
                    <a:lnTo>
                      <a:pt x="0" y="12764"/>
                    </a:lnTo>
                    <a:lnTo>
                      <a:pt x="13305" y="5144"/>
                    </a:lnTo>
                    <a:lnTo>
                      <a:pt x="35639" y="18002"/>
                    </a:lnTo>
                    <a:cubicBezTo>
                      <a:pt x="46093" y="12811"/>
                      <a:pt x="57089" y="8782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6759" y="62294"/>
                    </a:moveTo>
                    <a:cubicBezTo>
                      <a:pt x="51786" y="65113"/>
                      <a:pt x="57555" y="66342"/>
                      <a:pt x="63295" y="65818"/>
                    </a:cubicBezTo>
                    <a:cubicBezTo>
                      <a:pt x="71069" y="64970"/>
                      <a:pt x="78720" y="63246"/>
                      <a:pt x="86104" y="60674"/>
                    </a:cubicBezTo>
                    <a:lnTo>
                      <a:pt x="50275" y="40005"/>
                    </a:lnTo>
                    <a:cubicBezTo>
                      <a:pt x="37160" y="48578"/>
                      <a:pt x="35991" y="56007"/>
                      <a:pt x="46759" y="62294"/>
                    </a:cubicBezTo>
                    <a:close/>
                    <a:moveTo>
                      <a:pt x="172209" y="72771"/>
                    </a:moveTo>
                    <a:cubicBezTo>
                      <a:pt x="166763" y="69771"/>
                      <a:pt x="160491" y="68628"/>
                      <a:pt x="154342" y="69533"/>
                    </a:cubicBezTo>
                    <a:cubicBezTo>
                      <a:pt x="145864" y="70609"/>
                      <a:pt x="137491" y="72457"/>
                      <a:pt x="129347" y="75057"/>
                    </a:cubicBezTo>
                    <a:lnTo>
                      <a:pt x="164891" y="95631"/>
                    </a:lnTo>
                    <a:cubicBezTo>
                      <a:pt x="180097" y="86297"/>
                      <a:pt x="182473" y="78677"/>
                      <a:pt x="17220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22" name="Google Shape;4122;p38"/>
            <p:cNvGrpSpPr/>
            <p:nvPr/>
          </p:nvGrpSpPr>
          <p:grpSpPr>
            <a:xfrm>
              <a:off x="3192597" y="3904144"/>
              <a:ext cx="664599" cy="467011"/>
              <a:chOff x="4973697" y="4720494"/>
              <a:chExt cx="664599" cy="467011"/>
            </a:xfrm>
          </p:grpSpPr>
          <p:sp>
            <p:nvSpPr>
              <p:cNvPr id="4123" name="Google Shape;4123;p38"/>
              <p:cNvSpPr/>
              <p:nvPr/>
            </p:nvSpPr>
            <p:spPr>
              <a:xfrm>
                <a:off x="4973697" y="480288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4" name="Google Shape;4124;p38"/>
              <p:cNvSpPr/>
              <p:nvPr/>
            </p:nvSpPr>
            <p:spPr>
              <a:xfrm>
                <a:off x="4973792" y="491051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5" name="Google Shape;4125;p38"/>
              <p:cNvSpPr/>
              <p:nvPr/>
            </p:nvSpPr>
            <p:spPr>
              <a:xfrm>
                <a:off x="5588212" y="4912804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536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6" name="Google Shape;4126;p38"/>
              <p:cNvSpPr/>
              <p:nvPr/>
            </p:nvSpPr>
            <p:spPr>
              <a:xfrm>
                <a:off x="4973697" y="472049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7" name="Google Shape;4127;p38"/>
              <p:cNvSpPr/>
              <p:nvPr/>
            </p:nvSpPr>
            <p:spPr>
              <a:xfrm>
                <a:off x="5068198" y="4772810"/>
                <a:ext cx="475691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91" h="275343" extrusionOk="0">
                    <a:moveTo>
                      <a:pt x="475252" y="145899"/>
                    </a:moveTo>
                    <a:cubicBezTo>
                      <a:pt x="471925" y="178284"/>
                      <a:pt x="448831" y="210193"/>
                      <a:pt x="406064" y="235053"/>
                    </a:cubicBezTo>
                    <a:cubicBezTo>
                      <a:pt x="313117" y="288774"/>
                      <a:pt x="162482" y="288774"/>
                      <a:pt x="69630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054" y="69318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8" name="Google Shape;4128;p38"/>
              <p:cNvSpPr/>
              <p:nvPr/>
            </p:nvSpPr>
            <p:spPr>
              <a:xfrm>
                <a:off x="5068640" y="4789288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575"/>
                    </a:cubicBezTo>
                    <a:cubicBezTo>
                      <a:pt x="312675" y="272296"/>
                      <a:pt x="162040" y="272296"/>
                      <a:pt x="69188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3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223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9" name="Google Shape;4129;p38"/>
              <p:cNvSpPr/>
              <p:nvPr/>
            </p:nvSpPr>
            <p:spPr>
              <a:xfrm>
                <a:off x="5190479" y="4851558"/>
                <a:ext cx="221040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040" h="139065" extrusionOk="0">
                    <a:moveTo>
                      <a:pt x="111955" y="22193"/>
                    </a:moveTo>
                    <a:cubicBezTo>
                      <a:pt x="109027" y="22155"/>
                      <a:pt x="106100" y="22374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4992" y="26280"/>
                      <a:pt x="79946" y="27575"/>
                      <a:pt x="74985" y="29146"/>
                    </a:cubicBezTo>
                    <a:cubicBezTo>
                      <a:pt x="69872" y="30632"/>
                      <a:pt x="64882" y="32509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476" y="44063"/>
                      <a:pt x="148753" y="42691"/>
                      <a:pt x="157098" y="42100"/>
                    </a:cubicBezTo>
                    <a:cubicBezTo>
                      <a:pt x="164739" y="41672"/>
                      <a:pt x="172399" y="42215"/>
                      <a:pt x="179907" y="43720"/>
                    </a:cubicBezTo>
                    <a:cubicBezTo>
                      <a:pt x="187576" y="45330"/>
                      <a:pt x="194932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68" y="71142"/>
                      <a:pt x="221723" y="76524"/>
                      <a:pt x="220488" y="81629"/>
                    </a:cubicBezTo>
                    <a:cubicBezTo>
                      <a:pt x="218872" y="87258"/>
                      <a:pt x="215793" y="92354"/>
                      <a:pt x="211554" y="96393"/>
                    </a:cubicBezTo>
                    <a:cubicBezTo>
                      <a:pt x="206318" y="101660"/>
                      <a:pt x="200473" y="106299"/>
                      <a:pt x="194162" y="110204"/>
                    </a:cubicBezTo>
                    <a:lnTo>
                      <a:pt x="218397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87" y="123530"/>
                      <a:pt x="156765" y="128159"/>
                      <a:pt x="144172" y="131540"/>
                    </a:cubicBezTo>
                    <a:cubicBezTo>
                      <a:pt x="131010" y="135179"/>
                      <a:pt x="117562" y="137703"/>
                      <a:pt x="103971" y="139065"/>
                    </a:cubicBezTo>
                    <a:lnTo>
                      <a:pt x="91236" y="116110"/>
                    </a:lnTo>
                    <a:cubicBezTo>
                      <a:pt x="94800" y="116014"/>
                      <a:pt x="98355" y="115729"/>
                      <a:pt x="101881" y="115253"/>
                    </a:cubicBezTo>
                    <a:cubicBezTo>
                      <a:pt x="107279" y="114614"/>
                      <a:pt x="112639" y="113690"/>
                      <a:pt x="117942" y="112490"/>
                    </a:cubicBezTo>
                    <a:cubicBezTo>
                      <a:pt x="123834" y="111252"/>
                      <a:pt x="130012" y="109633"/>
                      <a:pt x="136950" y="107728"/>
                    </a:cubicBezTo>
                    <a:cubicBezTo>
                      <a:pt x="143441" y="105870"/>
                      <a:pt x="149799" y="103546"/>
                      <a:pt x="155957" y="100774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8269" y="85249"/>
                      <a:pt x="89431" y="87725"/>
                      <a:pt x="81447" y="89535"/>
                    </a:cubicBezTo>
                    <a:cubicBezTo>
                      <a:pt x="74111" y="91202"/>
                      <a:pt x="66631" y="9219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02" y="89125"/>
                      <a:pt x="26715" y="86620"/>
                      <a:pt x="21003" y="83248"/>
                    </a:cubicBezTo>
                    <a:cubicBezTo>
                      <a:pt x="14712" y="79943"/>
                      <a:pt x="9257" y="75257"/>
                      <a:pt x="5037" y="69532"/>
                    </a:cubicBezTo>
                    <a:cubicBezTo>
                      <a:pt x="1958" y="65246"/>
                      <a:pt x="447" y="60036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1"/>
                      <a:pt x="16689" y="29708"/>
                      <a:pt x="22524" y="2581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7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7"/>
                      <a:pt x="90067" y="1248"/>
                      <a:pt x="101120" y="0"/>
                    </a:cubicBezTo>
                    <a:close/>
                    <a:moveTo>
                      <a:pt x="47044" y="62294"/>
                    </a:moveTo>
                    <a:cubicBezTo>
                      <a:pt x="52043" y="65199"/>
                      <a:pt x="57830" y="66427"/>
                      <a:pt x="63580" y="65818"/>
                    </a:cubicBezTo>
                    <a:cubicBezTo>
                      <a:pt x="71307" y="64951"/>
                      <a:pt x="78929" y="63265"/>
                      <a:pt x="86294" y="60770"/>
                    </a:cubicBezTo>
                    <a:lnTo>
                      <a:pt x="50560" y="40005"/>
                    </a:lnTo>
                    <a:cubicBezTo>
                      <a:pt x="37540" y="48673"/>
                      <a:pt x="35924" y="56102"/>
                      <a:pt x="47139" y="62294"/>
                    </a:cubicBezTo>
                    <a:close/>
                    <a:moveTo>
                      <a:pt x="172494" y="72771"/>
                    </a:moveTo>
                    <a:cubicBezTo>
                      <a:pt x="167020" y="69752"/>
                      <a:pt x="160709" y="68609"/>
                      <a:pt x="154532" y="69532"/>
                    </a:cubicBezTo>
                    <a:cubicBezTo>
                      <a:pt x="146092" y="70656"/>
                      <a:pt x="137757" y="72504"/>
                      <a:pt x="129632" y="75057"/>
                    </a:cubicBezTo>
                    <a:lnTo>
                      <a:pt x="165176" y="95631"/>
                    </a:lnTo>
                    <a:cubicBezTo>
                      <a:pt x="180382" y="86296"/>
                      <a:pt x="182853" y="78705"/>
                      <a:pt x="172589" y="7286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0" name="Google Shape;4130;p38"/>
              <p:cNvSpPr/>
              <p:nvPr/>
            </p:nvSpPr>
            <p:spPr>
              <a:xfrm>
                <a:off x="5282000" y="495471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1" name="Google Shape;4131;p38"/>
              <p:cNvSpPr/>
              <p:nvPr/>
            </p:nvSpPr>
            <p:spPr>
              <a:xfrm>
                <a:off x="5377608" y="496290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859"/>
                    </a:moveTo>
                    <a:lnTo>
                      <a:pt x="31552" y="0"/>
                    </a:lnTo>
                    <a:lnTo>
                      <a:pt x="0" y="2381"/>
                    </a:lnTo>
                    <a:lnTo>
                      <a:pt x="18152" y="14859"/>
                    </a:lnTo>
                    <a:lnTo>
                      <a:pt x="31552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2" name="Google Shape;4132;p38"/>
              <p:cNvSpPr/>
              <p:nvPr/>
            </p:nvSpPr>
            <p:spPr>
              <a:xfrm>
                <a:off x="5388158" y="491537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3" name="Google Shape;4133;p38"/>
              <p:cNvSpPr/>
              <p:nvPr/>
            </p:nvSpPr>
            <p:spPr>
              <a:xfrm>
                <a:off x="5313838" y="4920138"/>
                <a:ext cx="35639" cy="24765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5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4" name="Google Shape;4134;p38"/>
              <p:cNvSpPr/>
              <p:nvPr/>
            </p:nvSpPr>
            <p:spPr>
              <a:xfrm>
                <a:off x="5241229" y="4878705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382"/>
                    </a:moveTo>
                    <a:lnTo>
                      <a:pt x="36875" y="29242"/>
                    </a:lnTo>
                    <a:lnTo>
                      <a:pt x="44383" y="23813"/>
                    </a:lnTo>
                    <a:cubicBezTo>
                      <a:pt x="44383" y="23813"/>
                      <a:pt x="39726" y="18479"/>
                      <a:pt x="39441" y="17907"/>
                    </a:cubicBezTo>
                    <a:cubicBezTo>
                      <a:pt x="39156" y="17335"/>
                      <a:pt x="30697" y="8858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5" name="Google Shape;4135;p38"/>
              <p:cNvSpPr/>
              <p:nvPr/>
            </p:nvSpPr>
            <p:spPr>
              <a:xfrm>
                <a:off x="5282000" y="485527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6" name="Google Shape;4136;p38"/>
              <p:cNvSpPr/>
              <p:nvPr/>
            </p:nvSpPr>
            <p:spPr>
              <a:xfrm>
                <a:off x="5190099" y="4851463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7" name="Google Shape;4137;p38"/>
              <p:cNvSpPr/>
              <p:nvPr/>
            </p:nvSpPr>
            <p:spPr>
              <a:xfrm>
                <a:off x="5190859" y="4894802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8" name="Google Shape;4138;p38"/>
              <p:cNvSpPr/>
              <p:nvPr/>
            </p:nvSpPr>
            <p:spPr>
              <a:xfrm>
                <a:off x="5190764" y="4838795"/>
                <a:ext cx="221036" cy="139064"/>
              </a:xfrm>
              <a:custGeom>
                <a:avLst/>
                <a:gdLst/>
                <a:ahLst/>
                <a:cxnLst/>
                <a:rect l="l" t="t" r="r" b="b"/>
                <a:pathLst>
                  <a:path w="221036" h="139064" extrusionOk="0">
                    <a:moveTo>
                      <a:pt x="111669" y="22003"/>
                    </a:moveTo>
                    <a:cubicBezTo>
                      <a:pt x="108742" y="22012"/>
                      <a:pt x="105825" y="22231"/>
                      <a:pt x="102926" y="22670"/>
                    </a:cubicBezTo>
                    <a:cubicBezTo>
                      <a:pt x="99029" y="23241"/>
                      <a:pt x="94658" y="24003"/>
                      <a:pt x="89811" y="25051"/>
                    </a:cubicBezTo>
                    <a:cubicBezTo>
                      <a:pt x="84964" y="26098"/>
                      <a:pt x="80307" y="27432"/>
                      <a:pt x="74700" y="28956"/>
                    </a:cubicBezTo>
                    <a:cubicBezTo>
                      <a:pt x="69596" y="30518"/>
                      <a:pt x="64616" y="32423"/>
                      <a:pt x="59779" y="34671"/>
                    </a:cubicBezTo>
                    <a:lnTo>
                      <a:pt x="97794" y="56769"/>
                    </a:lnTo>
                    <a:lnTo>
                      <a:pt x="104637" y="54292"/>
                    </a:lnTo>
                    <a:cubicBezTo>
                      <a:pt x="114140" y="51054"/>
                      <a:pt x="123644" y="48387"/>
                      <a:pt x="132103" y="46101"/>
                    </a:cubicBezTo>
                    <a:cubicBezTo>
                      <a:pt x="140181" y="43920"/>
                      <a:pt x="148459" y="42548"/>
                      <a:pt x="156812" y="42005"/>
                    </a:cubicBezTo>
                    <a:cubicBezTo>
                      <a:pt x="164454" y="41500"/>
                      <a:pt x="172123" y="42005"/>
                      <a:pt x="179622" y="43529"/>
                    </a:cubicBezTo>
                    <a:cubicBezTo>
                      <a:pt x="187282" y="45177"/>
                      <a:pt x="194628" y="48035"/>
                      <a:pt x="201385" y="52006"/>
                    </a:cubicBezTo>
                    <a:cubicBezTo>
                      <a:pt x="208123" y="55340"/>
                      <a:pt x="213883" y="60360"/>
                      <a:pt x="218112" y="66580"/>
                    </a:cubicBezTo>
                    <a:cubicBezTo>
                      <a:pt x="220868" y="71085"/>
                      <a:pt x="221714" y="76495"/>
                      <a:pt x="220488" y="81629"/>
                    </a:cubicBezTo>
                    <a:cubicBezTo>
                      <a:pt x="218872" y="87230"/>
                      <a:pt x="215793" y="92297"/>
                      <a:pt x="211554" y="96298"/>
                    </a:cubicBezTo>
                    <a:cubicBezTo>
                      <a:pt x="206337" y="101594"/>
                      <a:pt x="200501" y="106232"/>
                      <a:pt x="194162" y="110109"/>
                    </a:cubicBezTo>
                    <a:lnTo>
                      <a:pt x="218397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8987" y="123501"/>
                      <a:pt x="156765" y="128092"/>
                      <a:pt x="144172" y="131445"/>
                    </a:cubicBezTo>
                    <a:cubicBezTo>
                      <a:pt x="131010" y="135122"/>
                      <a:pt x="117562" y="137665"/>
                      <a:pt x="103971" y="139065"/>
                    </a:cubicBezTo>
                    <a:lnTo>
                      <a:pt x="91236" y="116014"/>
                    </a:lnTo>
                    <a:cubicBezTo>
                      <a:pt x="94800" y="115919"/>
                      <a:pt x="98355" y="115633"/>
                      <a:pt x="101881" y="115157"/>
                    </a:cubicBezTo>
                    <a:cubicBezTo>
                      <a:pt x="107288" y="114567"/>
                      <a:pt x="112648" y="113643"/>
                      <a:pt x="117942" y="112395"/>
                    </a:cubicBezTo>
                    <a:cubicBezTo>
                      <a:pt x="123834" y="111157"/>
                      <a:pt x="130012" y="109538"/>
                      <a:pt x="136950" y="107632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6"/>
                    </a:lnTo>
                    <a:cubicBezTo>
                      <a:pt x="116326" y="79334"/>
                      <a:pt x="114673" y="7990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8" y="89440"/>
                    </a:cubicBezTo>
                    <a:cubicBezTo>
                      <a:pt x="74111" y="91135"/>
                      <a:pt x="66631" y="92154"/>
                      <a:pt x="59114" y="92488"/>
                    </a:cubicBezTo>
                    <a:cubicBezTo>
                      <a:pt x="52470" y="92697"/>
                      <a:pt x="45827" y="92059"/>
                      <a:pt x="39346" y="90583"/>
                    </a:cubicBezTo>
                    <a:cubicBezTo>
                      <a:pt x="32883" y="89068"/>
                      <a:pt x="26696" y="86563"/>
                      <a:pt x="21003" y="83153"/>
                    </a:cubicBezTo>
                    <a:cubicBezTo>
                      <a:pt x="14702" y="79915"/>
                      <a:pt x="9238" y="75247"/>
                      <a:pt x="5037" y="69532"/>
                    </a:cubicBezTo>
                    <a:cubicBezTo>
                      <a:pt x="1977" y="65246"/>
                      <a:pt x="466" y="60036"/>
                      <a:pt x="760" y="54769"/>
                    </a:cubicBezTo>
                    <a:cubicBezTo>
                      <a:pt x="1331" y="49273"/>
                      <a:pt x="3507" y="44062"/>
                      <a:pt x="7033" y="39814"/>
                    </a:cubicBezTo>
                    <a:cubicBezTo>
                      <a:pt x="11471" y="34404"/>
                      <a:pt x="16698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5544" y="18002"/>
                    </a:lnTo>
                    <a:cubicBezTo>
                      <a:pt x="45998" y="12782"/>
                      <a:pt x="56994" y="8725"/>
                      <a:pt x="68332" y="5905"/>
                    </a:cubicBezTo>
                    <a:cubicBezTo>
                      <a:pt x="79110" y="3143"/>
                      <a:pt x="90067" y="1171"/>
                      <a:pt x="101120" y="0"/>
                    </a:cubicBezTo>
                    <a:close/>
                    <a:moveTo>
                      <a:pt x="46759" y="62103"/>
                    </a:moveTo>
                    <a:cubicBezTo>
                      <a:pt x="51748" y="65037"/>
                      <a:pt x="57536" y="66304"/>
                      <a:pt x="63295" y="65722"/>
                    </a:cubicBezTo>
                    <a:cubicBezTo>
                      <a:pt x="71031" y="64818"/>
                      <a:pt x="78644" y="63094"/>
                      <a:pt x="86009" y="60579"/>
                    </a:cubicBezTo>
                    <a:lnTo>
                      <a:pt x="50275" y="39910"/>
                    </a:lnTo>
                    <a:cubicBezTo>
                      <a:pt x="37255" y="48482"/>
                      <a:pt x="35639" y="55912"/>
                      <a:pt x="46854" y="62103"/>
                    </a:cubicBezTo>
                    <a:close/>
                    <a:moveTo>
                      <a:pt x="172209" y="72580"/>
                    </a:moveTo>
                    <a:cubicBezTo>
                      <a:pt x="166706" y="69637"/>
                      <a:pt x="160414" y="68532"/>
                      <a:pt x="154246" y="69437"/>
                    </a:cubicBezTo>
                    <a:cubicBezTo>
                      <a:pt x="145807" y="70523"/>
                      <a:pt x="137472" y="72342"/>
                      <a:pt x="129347" y="74866"/>
                    </a:cubicBezTo>
                    <a:lnTo>
                      <a:pt x="164891" y="95440"/>
                    </a:lnTo>
                    <a:cubicBezTo>
                      <a:pt x="180097" y="86230"/>
                      <a:pt x="182568" y="78610"/>
                      <a:pt x="172304" y="7258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39" name="Google Shape;4139;p38"/>
            <p:cNvGrpSpPr/>
            <p:nvPr/>
          </p:nvGrpSpPr>
          <p:grpSpPr>
            <a:xfrm>
              <a:off x="3220919" y="3808894"/>
              <a:ext cx="664504" cy="467011"/>
              <a:chOff x="5002019" y="4625244"/>
              <a:chExt cx="664504" cy="467011"/>
            </a:xfrm>
          </p:grpSpPr>
          <p:sp>
            <p:nvSpPr>
              <p:cNvPr id="4140" name="Google Shape;4140;p38"/>
              <p:cNvSpPr/>
              <p:nvPr/>
            </p:nvSpPr>
            <p:spPr>
              <a:xfrm>
                <a:off x="5002019" y="470763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1" name="Google Shape;4141;p38"/>
              <p:cNvSpPr/>
              <p:nvPr/>
            </p:nvSpPr>
            <p:spPr>
              <a:xfrm>
                <a:off x="5002019" y="481526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2" name="Google Shape;4142;p38"/>
              <p:cNvSpPr/>
              <p:nvPr/>
            </p:nvSpPr>
            <p:spPr>
              <a:xfrm>
                <a:off x="5616534" y="481755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3" name="Google Shape;4143;p38"/>
              <p:cNvSpPr/>
              <p:nvPr/>
            </p:nvSpPr>
            <p:spPr>
              <a:xfrm>
                <a:off x="5002019" y="462524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4" name="Google Shape;4144;p38"/>
              <p:cNvSpPr/>
              <p:nvPr/>
            </p:nvSpPr>
            <p:spPr>
              <a:xfrm>
                <a:off x="5096424" y="467765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5" y="178284"/>
                      <a:pt x="448926" y="210193"/>
                      <a:pt x="406064" y="234958"/>
                    </a:cubicBezTo>
                    <a:cubicBezTo>
                      <a:pt x="313117" y="288679"/>
                      <a:pt x="162577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577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5" name="Google Shape;4145;p38"/>
              <p:cNvSpPr/>
              <p:nvPr/>
            </p:nvSpPr>
            <p:spPr>
              <a:xfrm>
                <a:off x="5096866" y="469413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484" y="193715"/>
                      <a:pt x="405622" y="218480"/>
                    </a:cubicBezTo>
                    <a:cubicBezTo>
                      <a:pt x="312675" y="272201"/>
                      <a:pt x="162135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135" y="-13454"/>
                      <a:pt x="312675" y="-13454"/>
                      <a:pt x="405622" y="40362"/>
                    </a:cubicBezTo>
                    <a:cubicBezTo>
                      <a:pt x="448484" y="65127"/>
                      <a:pt x="471673" y="96941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6" name="Google Shape;4146;p38"/>
              <p:cNvSpPr/>
              <p:nvPr/>
            </p:nvSpPr>
            <p:spPr>
              <a:xfrm>
                <a:off x="5218990" y="4756403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60"/>
                      <a:pt x="106100" y="22279"/>
                      <a:pt x="103211" y="22765"/>
                    </a:cubicBezTo>
                    <a:cubicBezTo>
                      <a:pt x="99315" y="23336"/>
                      <a:pt x="94943" y="24099"/>
                      <a:pt x="90096" y="25146"/>
                    </a:cubicBezTo>
                    <a:cubicBezTo>
                      <a:pt x="85249" y="26194"/>
                      <a:pt x="80592" y="27527"/>
                      <a:pt x="74985" y="29051"/>
                    </a:cubicBezTo>
                    <a:cubicBezTo>
                      <a:pt x="69881" y="30585"/>
                      <a:pt x="64892" y="32490"/>
                      <a:pt x="60064" y="34766"/>
                    </a:cubicBezTo>
                    <a:lnTo>
                      <a:pt x="98079" y="56864"/>
                    </a:lnTo>
                    <a:lnTo>
                      <a:pt x="104922" y="54388"/>
                    </a:lnTo>
                    <a:cubicBezTo>
                      <a:pt x="114426" y="51149"/>
                      <a:pt x="123929" y="48483"/>
                      <a:pt x="132388" y="46196"/>
                    </a:cubicBezTo>
                    <a:cubicBezTo>
                      <a:pt x="140504" y="44015"/>
                      <a:pt x="148810" y="42644"/>
                      <a:pt x="157193" y="42101"/>
                    </a:cubicBezTo>
                    <a:cubicBezTo>
                      <a:pt x="164796" y="41596"/>
                      <a:pt x="172437" y="42101"/>
                      <a:pt x="179907" y="43625"/>
                    </a:cubicBezTo>
                    <a:cubicBezTo>
                      <a:pt x="187567" y="45253"/>
                      <a:pt x="194923" y="48120"/>
                      <a:pt x="201670" y="52102"/>
                    </a:cubicBezTo>
                    <a:cubicBezTo>
                      <a:pt x="208294" y="55445"/>
                      <a:pt x="213949" y="60427"/>
                      <a:pt x="218112" y="66580"/>
                    </a:cubicBezTo>
                    <a:cubicBezTo>
                      <a:pt x="220887" y="71038"/>
                      <a:pt x="221780" y="76419"/>
                      <a:pt x="220583" y="81534"/>
                    </a:cubicBezTo>
                    <a:cubicBezTo>
                      <a:pt x="218958" y="87154"/>
                      <a:pt x="215869" y="92250"/>
                      <a:pt x="211649" y="96298"/>
                    </a:cubicBezTo>
                    <a:cubicBezTo>
                      <a:pt x="206403" y="101594"/>
                      <a:pt x="200530" y="106232"/>
                      <a:pt x="194162" y="110109"/>
                    </a:cubicBezTo>
                    <a:lnTo>
                      <a:pt x="218492" y="124206"/>
                    </a:lnTo>
                    <a:lnTo>
                      <a:pt x="205187" y="131826"/>
                    </a:lnTo>
                    <a:lnTo>
                      <a:pt x="180667" y="117729"/>
                    </a:lnTo>
                    <a:cubicBezTo>
                      <a:pt x="169015" y="123482"/>
                      <a:pt x="156822" y="128083"/>
                      <a:pt x="144267" y="131445"/>
                    </a:cubicBezTo>
                    <a:cubicBezTo>
                      <a:pt x="131105" y="135103"/>
                      <a:pt x="117657" y="137646"/>
                      <a:pt x="104066" y="139065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57"/>
                      <a:pt x="112677" y="113633"/>
                      <a:pt x="117942" y="112395"/>
                    </a:cubicBezTo>
                    <a:cubicBezTo>
                      <a:pt x="123834" y="111157"/>
                      <a:pt x="130107" y="109538"/>
                      <a:pt x="136950" y="107633"/>
                    </a:cubicBezTo>
                    <a:cubicBezTo>
                      <a:pt x="143460" y="105823"/>
                      <a:pt x="149818" y="10349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343"/>
                      <a:pt x="114682" y="79924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82"/>
                      <a:pt x="89526" y="87659"/>
                      <a:pt x="81543" y="89440"/>
                    </a:cubicBezTo>
                    <a:cubicBezTo>
                      <a:pt x="74177" y="91135"/>
                      <a:pt x="66669" y="92155"/>
                      <a:pt x="59114" y="92488"/>
                    </a:cubicBezTo>
                    <a:cubicBezTo>
                      <a:pt x="52470" y="92698"/>
                      <a:pt x="45827" y="92059"/>
                      <a:pt x="39346" y="90583"/>
                    </a:cubicBezTo>
                    <a:cubicBezTo>
                      <a:pt x="32893" y="89040"/>
                      <a:pt x="26715" y="86535"/>
                      <a:pt x="21003" y="83153"/>
                    </a:cubicBezTo>
                    <a:cubicBezTo>
                      <a:pt x="14740" y="79886"/>
                      <a:pt x="9314" y="75229"/>
                      <a:pt x="5132" y="69533"/>
                    </a:cubicBezTo>
                    <a:cubicBezTo>
                      <a:pt x="2072" y="65246"/>
                      <a:pt x="561" y="60036"/>
                      <a:pt x="855" y="54769"/>
                    </a:cubicBezTo>
                    <a:cubicBezTo>
                      <a:pt x="1340" y="49254"/>
                      <a:pt x="3535" y="44025"/>
                      <a:pt x="7128" y="39815"/>
                    </a:cubicBezTo>
                    <a:cubicBezTo>
                      <a:pt x="11509" y="34376"/>
                      <a:pt x="16698" y="29651"/>
                      <a:pt x="22524" y="25813"/>
                    </a:cubicBezTo>
                    <a:lnTo>
                      <a:pt x="0" y="12764"/>
                    </a:lnTo>
                    <a:lnTo>
                      <a:pt x="13305" y="5049"/>
                    </a:lnTo>
                    <a:lnTo>
                      <a:pt x="35544" y="18002"/>
                    </a:lnTo>
                    <a:cubicBezTo>
                      <a:pt x="46027" y="12783"/>
                      <a:pt x="57061" y="8725"/>
                      <a:pt x="68427" y="5906"/>
                    </a:cubicBezTo>
                    <a:cubicBezTo>
                      <a:pt x="79205" y="3143"/>
                      <a:pt x="90162" y="1172"/>
                      <a:pt x="101215" y="0"/>
                    </a:cubicBezTo>
                    <a:close/>
                    <a:moveTo>
                      <a:pt x="47044" y="62199"/>
                    </a:moveTo>
                    <a:cubicBezTo>
                      <a:pt x="52043" y="65113"/>
                      <a:pt x="57830" y="66380"/>
                      <a:pt x="63580" y="65818"/>
                    </a:cubicBezTo>
                    <a:cubicBezTo>
                      <a:pt x="71345" y="64922"/>
                      <a:pt x="78995" y="63198"/>
                      <a:pt x="86389" y="60674"/>
                    </a:cubicBezTo>
                    <a:lnTo>
                      <a:pt x="50560" y="40005"/>
                    </a:lnTo>
                    <a:cubicBezTo>
                      <a:pt x="37321" y="48578"/>
                      <a:pt x="36086" y="55979"/>
                      <a:pt x="46854" y="62199"/>
                    </a:cubicBezTo>
                    <a:close/>
                    <a:moveTo>
                      <a:pt x="172494" y="72676"/>
                    </a:moveTo>
                    <a:cubicBezTo>
                      <a:pt x="167029" y="69742"/>
                      <a:pt x="160766" y="68637"/>
                      <a:pt x="154627" y="69533"/>
                    </a:cubicBezTo>
                    <a:cubicBezTo>
                      <a:pt x="146159" y="70618"/>
                      <a:pt x="137795" y="72438"/>
                      <a:pt x="129632" y="74962"/>
                    </a:cubicBezTo>
                    <a:lnTo>
                      <a:pt x="165176" y="95536"/>
                    </a:lnTo>
                    <a:cubicBezTo>
                      <a:pt x="180192" y="86297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7" name="Google Shape;4147;p38"/>
              <p:cNvSpPr/>
              <p:nvPr/>
            </p:nvSpPr>
            <p:spPr>
              <a:xfrm>
                <a:off x="5310227" y="4859464"/>
                <a:ext cx="1463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635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636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8" name="Google Shape;4148;p38"/>
              <p:cNvSpPr/>
              <p:nvPr/>
            </p:nvSpPr>
            <p:spPr>
              <a:xfrm>
                <a:off x="5405835" y="4867656"/>
                <a:ext cx="31647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647" h="14858" extrusionOk="0">
                    <a:moveTo>
                      <a:pt x="31648" y="12954"/>
                    </a:moveTo>
                    <a:lnTo>
                      <a:pt x="31648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648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9" name="Google Shape;4149;p38"/>
              <p:cNvSpPr/>
              <p:nvPr/>
            </p:nvSpPr>
            <p:spPr>
              <a:xfrm>
                <a:off x="5416479" y="4820126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0" name="Google Shape;4150;p38"/>
              <p:cNvSpPr/>
              <p:nvPr/>
            </p:nvSpPr>
            <p:spPr>
              <a:xfrm>
                <a:off x="5342159" y="4824983"/>
                <a:ext cx="35544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544" h="24669" extrusionOk="0">
                    <a:moveTo>
                      <a:pt x="0" y="7525"/>
                    </a:moveTo>
                    <a:lnTo>
                      <a:pt x="7793" y="0"/>
                    </a:lnTo>
                    <a:lnTo>
                      <a:pt x="35544" y="19050"/>
                    </a:lnTo>
                    <a:lnTo>
                      <a:pt x="33834" y="24670"/>
                    </a:lnTo>
                    <a:cubicBezTo>
                      <a:pt x="33834" y="24670"/>
                      <a:pt x="13115" y="15907"/>
                      <a:pt x="12450" y="15145"/>
                    </a:cubicBezTo>
                    <a:cubicBezTo>
                      <a:pt x="11785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1" name="Google Shape;4151;p38"/>
              <p:cNvSpPr/>
              <p:nvPr/>
            </p:nvSpPr>
            <p:spPr>
              <a:xfrm>
                <a:off x="5269455" y="4783550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lnTo>
                      <a:pt x="39441" y="17907"/>
                    </a:ln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906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2" name="Google Shape;4152;p38"/>
              <p:cNvSpPr/>
              <p:nvPr/>
            </p:nvSpPr>
            <p:spPr>
              <a:xfrm>
                <a:off x="5310227" y="4760118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429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3" name="Google Shape;4153;p38"/>
              <p:cNvSpPr/>
              <p:nvPr/>
            </p:nvSpPr>
            <p:spPr>
              <a:xfrm>
                <a:off x="5218325" y="475621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4" name="Google Shape;4154;p38"/>
              <p:cNvSpPr/>
              <p:nvPr/>
            </p:nvSpPr>
            <p:spPr>
              <a:xfrm>
                <a:off x="5219085" y="4799552"/>
                <a:ext cx="2252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524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524" y="0"/>
                    </a:lnTo>
                    <a:lnTo>
                      <a:pt x="17012" y="12001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5" name="Google Shape;4155;p38"/>
              <p:cNvSpPr/>
              <p:nvPr/>
            </p:nvSpPr>
            <p:spPr>
              <a:xfrm>
                <a:off x="5218990" y="4743450"/>
                <a:ext cx="221102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9065" extrusionOk="0">
                    <a:moveTo>
                      <a:pt x="111955" y="22098"/>
                    </a:moveTo>
                    <a:cubicBezTo>
                      <a:pt x="109027" y="22098"/>
                      <a:pt x="106100" y="22355"/>
                      <a:pt x="103211" y="22860"/>
                    </a:cubicBezTo>
                    <a:cubicBezTo>
                      <a:pt x="99315" y="23431"/>
                      <a:pt x="94943" y="24194"/>
                      <a:pt x="90096" y="25241"/>
                    </a:cubicBezTo>
                    <a:cubicBezTo>
                      <a:pt x="85249" y="26289"/>
                      <a:pt x="80592" y="27527"/>
                      <a:pt x="74985" y="29051"/>
                    </a:cubicBezTo>
                    <a:cubicBezTo>
                      <a:pt x="69891" y="30623"/>
                      <a:pt x="64911" y="32537"/>
                      <a:pt x="60064" y="34766"/>
                    </a:cubicBezTo>
                    <a:lnTo>
                      <a:pt x="98079" y="56864"/>
                    </a:lnTo>
                    <a:lnTo>
                      <a:pt x="104922" y="54483"/>
                    </a:lnTo>
                    <a:cubicBezTo>
                      <a:pt x="114426" y="51245"/>
                      <a:pt x="123929" y="48482"/>
                      <a:pt x="132388" y="46196"/>
                    </a:cubicBezTo>
                    <a:cubicBezTo>
                      <a:pt x="140514" y="44063"/>
                      <a:pt x="148820" y="42691"/>
                      <a:pt x="157193" y="42101"/>
                    </a:cubicBezTo>
                    <a:cubicBezTo>
                      <a:pt x="164796" y="41643"/>
                      <a:pt x="172427" y="42148"/>
                      <a:pt x="179907" y="43624"/>
                    </a:cubicBezTo>
                    <a:cubicBezTo>
                      <a:pt x="187576" y="45291"/>
                      <a:pt x="194923" y="48187"/>
                      <a:pt x="201670" y="52197"/>
                    </a:cubicBezTo>
                    <a:cubicBezTo>
                      <a:pt x="208294" y="55540"/>
                      <a:pt x="213949" y="60522"/>
                      <a:pt x="218112" y="66675"/>
                    </a:cubicBezTo>
                    <a:cubicBezTo>
                      <a:pt x="220887" y="71133"/>
                      <a:pt x="221780" y="76514"/>
                      <a:pt x="220583" y="81629"/>
                    </a:cubicBezTo>
                    <a:cubicBezTo>
                      <a:pt x="218929" y="87249"/>
                      <a:pt x="215859" y="92335"/>
                      <a:pt x="211649" y="96393"/>
                    </a:cubicBezTo>
                    <a:cubicBezTo>
                      <a:pt x="206375" y="101660"/>
                      <a:pt x="200511" y="106299"/>
                      <a:pt x="194162" y="110204"/>
                    </a:cubicBezTo>
                    <a:lnTo>
                      <a:pt x="218492" y="124206"/>
                    </a:lnTo>
                    <a:lnTo>
                      <a:pt x="205187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6014"/>
                      <a:pt x="98421" y="115757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107" y="109633"/>
                      <a:pt x="136950" y="107728"/>
                    </a:cubicBezTo>
                    <a:cubicBezTo>
                      <a:pt x="143450" y="105842"/>
                      <a:pt x="149799" y="10348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3" y="85011"/>
                      <a:pt x="90410" y="8745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26"/>
                      <a:pt x="45827" y="92126"/>
                      <a:pt x="39346" y="90678"/>
                    </a:cubicBezTo>
                    <a:cubicBezTo>
                      <a:pt x="32921" y="89049"/>
                      <a:pt x="26753" y="86544"/>
                      <a:pt x="21003" y="83248"/>
                    </a:cubicBezTo>
                    <a:cubicBezTo>
                      <a:pt x="14759" y="79915"/>
                      <a:pt x="9342" y="75229"/>
                      <a:pt x="5132" y="69532"/>
                    </a:cubicBezTo>
                    <a:cubicBezTo>
                      <a:pt x="2053" y="65246"/>
                      <a:pt x="542" y="60036"/>
                      <a:pt x="855" y="54769"/>
                    </a:cubicBezTo>
                    <a:cubicBezTo>
                      <a:pt x="1359" y="49282"/>
                      <a:pt x="3554" y="44091"/>
                      <a:pt x="7128" y="39910"/>
                    </a:cubicBezTo>
                    <a:cubicBezTo>
                      <a:pt x="11500" y="34442"/>
                      <a:pt x="16698" y="29689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55" y="12849"/>
                      <a:pt x="57070" y="8830"/>
                      <a:pt x="68427" y="6001"/>
                    </a:cubicBezTo>
                    <a:cubicBezTo>
                      <a:pt x="79205" y="3258"/>
                      <a:pt x="90162" y="1248"/>
                      <a:pt x="101215" y="0"/>
                    </a:cubicBezTo>
                    <a:close/>
                    <a:moveTo>
                      <a:pt x="47044" y="62294"/>
                    </a:moveTo>
                    <a:cubicBezTo>
                      <a:pt x="52052" y="65179"/>
                      <a:pt x="57840" y="66408"/>
                      <a:pt x="63580" y="65818"/>
                    </a:cubicBezTo>
                    <a:cubicBezTo>
                      <a:pt x="71345" y="64961"/>
                      <a:pt x="78986" y="63275"/>
                      <a:pt x="86389" y="60770"/>
                    </a:cubicBezTo>
                    <a:lnTo>
                      <a:pt x="50560" y="40005"/>
                    </a:lnTo>
                    <a:cubicBezTo>
                      <a:pt x="37255" y="48673"/>
                      <a:pt x="35924" y="56007"/>
                      <a:pt x="46854" y="62294"/>
                    </a:cubicBezTo>
                    <a:close/>
                    <a:moveTo>
                      <a:pt x="172494" y="72771"/>
                    </a:moveTo>
                    <a:cubicBezTo>
                      <a:pt x="167048" y="69771"/>
                      <a:pt x="160775" y="68628"/>
                      <a:pt x="154627" y="69532"/>
                    </a:cubicBezTo>
                    <a:cubicBezTo>
                      <a:pt x="146149" y="70609"/>
                      <a:pt x="137776" y="72457"/>
                      <a:pt x="129632" y="75057"/>
                    </a:cubicBezTo>
                    <a:lnTo>
                      <a:pt x="165176" y="95631"/>
                    </a:lnTo>
                    <a:cubicBezTo>
                      <a:pt x="180192" y="86296"/>
                      <a:pt x="182568" y="78677"/>
                      <a:pt x="172304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56" name="Google Shape;4156;p38"/>
            <p:cNvGrpSpPr/>
            <p:nvPr/>
          </p:nvGrpSpPr>
          <p:grpSpPr>
            <a:xfrm>
              <a:off x="3200486" y="3710215"/>
              <a:ext cx="664598" cy="467011"/>
              <a:chOff x="4981586" y="4526565"/>
              <a:chExt cx="664598" cy="467011"/>
            </a:xfrm>
          </p:grpSpPr>
          <p:sp>
            <p:nvSpPr>
              <p:cNvPr id="4157" name="Google Shape;4157;p38"/>
              <p:cNvSpPr/>
              <p:nvPr/>
            </p:nvSpPr>
            <p:spPr>
              <a:xfrm>
                <a:off x="4981586" y="4608957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8" name="Google Shape;4158;p38"/>
              <p:cNvSpPr/>
              <p:nvPr/>
            </p:nvSpPr>
            <p:spPr>
              <a:xfrm>
                <a:off x="4981681" y="471658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9" name="Google Shape;4159;p38"/>
              <p:cNvSpPr/>
              <p:nvPr/>
            </p:nvSpPr>
            <p:spPr>
              <a:xfrm>
                <a:off x="5596100" y="471887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0" name="Google Shape;4160;p38"/>
              <p:cNvSpPr/>
              <p:nvPr/>
            </p:nvSpPr>
            <p:spPr>
              <a:xfrm>
                <a:off x="4981586" y="452656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1" name="Google Shape;4161;p38"/>
              <p:cNvSpPr/>
              <p:nvPr/>
            </p:nvSpPr>
            <p:spPr>
              <a:xfrm>
                <a:off x="5076086" y="4578881"/>
                <a:ext cx="475673" cy="275344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4" extrusionOk="0">
                    <a:moveTo>
                      <a:pt x="475252" y="145994"/>
                    </a:moveTo>
                    <a:cubicBezTo>
                      <a:pt x="471830" y="178380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8380"/>
                      <a:pt x="443" y="145994"/>
                    </a:cubicBezTo>
                    <a:cubicBezTo>
                      <a:pt x="-3549" y="107894"/>
                      <a:pt x="19450" y="69318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8085"/>
                      <a:pt x="475252" y="14599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2" name="Google Shape;4162;p38"/>
              <p:cNvSpPr/>
              <p:nvPr/>
            </p:nvSpPr>
            <p:spPr>
              <a:xfrm>
                <a:off x="5076528" y="4595360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516"/>
                    </a:moveTo>
                    <a:cubicBezTo>
                      <a:pt x="471388" y="161901"/>
                      <a:pt x="448389" y="193715"/>
                      <a:pt x="405526" y="218575"/>
                    </a:cubicBezTo>
                    <a:cubicBezTo>
                      <a:pt x="312675" y="272296"/>
                      <a:pt x="162040" y="272296"/>
                      <a:pt x="69092" y="218575"/>
                    </a:cubicBezTo>
                    <a:cubicBezTo>
                      <a:pt x="26325" y="193715"/>
                      <a:pt x="3326" y="161901"/>
                      <a:pt x="0" y="129516"/>
                    </a:cubicBezTo>
                    <a:cubicBezTo>
                      <a:pt x="3326" y="97131"/>
                      <a:pt x="26325" y="65222"/>
                      <a:pt x="69092" y="40362"/>
                    </a:cubicBezTo>
                    <a:cubicBezTo>
                      <a:pt x="162040" y="-13454"/>
                      <a:pt x="312675" y="-13454"/>
                      <a:pt x="405526" y="40362"/>
                    </a:cubicBezTo>
                    <a:cubicBezTo>
                      <a:pt x="448389" y="65222"/>
                      <a:pt x="471388" y="97131"/>
                      <a:pt x="474809" y="129516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3" name="Google Shape;4163;p38"/>
              <p:cNvSpPr/>
              <p:nvPr/>
            </p:nvSpPr>
            <p:spPr>
              <a:xfrm>
                <a:off x="5197892" y="4657629"/>
                <a:ext cx="221515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1515" h="139160" extrusionOk="0">
                    <a:moveTo>
                      <a:pt x="112525" y="22193"/>
                    </a:moveTo>
                    <a:cubicBezTo>
                      <a:pt x="109598" y="22155"/>
                      <a:pt x="106670" y="22374"/>
                      <a:pt x="103781" y="22860"/>
                    </a:cubicBezTo>
                    <a:cubicBezTo>
                      <a:pt x="99885" y="23432"/>
                      <a:pt x="95513" y="24194"/>
                      <a:pt x="90666" y="25241"/>
                    </a:cubicBezTo>
                    <a:cubicBezTo>
                      <a:pt x="85819" y="26289"/>
                      <a:pt x="81162" y="27527"/>
                      <a:pt x="75460" y="29146"/>
                    </a:cubicBezTo>
                    <a:cubicBezTo>
                      <a:pt x="70376" y="30632"/>
                      <a:pt x="65424" y="32509"/>
                      <a:pt x="60634" y="34766"/>
                    </a:cubicBezTo>
                    <a:lnTo>
                      <a:pt x="98649" y="56960"/>
                    </a:lnTo>
                    <a:lnTo>
                      <a:pt x="105492" y="54483"/>
                    </a:lnTo>
                    <a:cubicBezTo>
                      <a:pt x="114996" y="51245"/>
                      <a:pt x="124500" y="48482"/>
                      <a:pt x="132958" y="46196"/>
                    </a:cubicBezTo>
                    <a:cubicBezTo>
                      <a:pt x="141046" y="44044"/>
                      <a:pt x="149324" y="42701"/>
                      <a:pt x="157668" y="42196"/>
                    </a:cubicBezTo>
                    <a:cubicBezTo>
                      <a:pt x="165309" y="41691"/>
                      <a:pt x="172978" y="42196"/>
                      <a:pt x="180477" y="43720"/>
                    </a:cubicBezTo>
                    <a:cubicBezTo>
                      <a:pt x="188146" y="45330"/>
                      <a:pt x="195502" y="48187"/>
                      <a:pt x="202241" y="52197"/>
                    </a:cubicBezTo>
                    <a:cubicBezTo>
                      <a:pt x="208817" y="55607"/>
                      <a:pt x="214443" y="60617"/>
                      <a:pt x="218587" y="66770"/>
                    </a:cubicBezTo>
                    <a:cubicBezTo>
                      <a:pt x="221343" y="71238"/>
                      <a:pt x="222199" y="76619"/>
                      <a:pt x="220963" y="81725"/>
                    </a:cubicBezTo>
                    <a:cubicBezTo>
                      <a:pt x="219347" y="87354"/>
                      <a:pt x="216268" y="92450"/>
                      <a:pt x="212029" y="96488"/>
                    </a:cubicBezTo>
                    <a:cubicBezTo>
                      <a:pt x="206755" y="101756"/>
                      <a:pt x="200891" y="106394"/>
                      <a:pt x="194543" y="110300"/>
                    </a:cubicBezTo>
                    <a:lnTo>
                      <a:pt x="218872" y="124396"/>
                    </a:lnTo>
                    <a:lnTo>
                      <a:pt x="205662" y="132017"/>
                    </a:lnTo>
                    <a:lnTo>
                      <a:pt x="181142" y="117824"/>
                    </a:lnTo>
                    <a:cubicBezTo>
                      <a:pt x="169462" y="123625"/>
                      <a:pt x="157240" y="128254"/>
                      <a:pt x="144648" y="131636"/>
                    </a:cubicBezTo>
                    <a:cubicBezTo>
                      <a:pt x="131494" y="135322"/>
                      <a:pt x="118037" y="137846"/>
                      <a:pt x="104447" y="139160"/>
                    </a:cubicBezTo>
                    <a:lnTo>
                      <a:pt x="91711" y="116205"/>
                    </a:lnTo>
                    <a:cubicBezTo>
                      <a:pt x="95275" y="116110"/>
                      <a:pt x="98830" y="115824"/>
                      <a:pt x="102356" y="115348"/>
                    </a:cubicBezTo>
                    <a:cubicBezTo>
                      <a:pt x="107754" y="114710"/>
                      <a:pt x="113114" y="113786"/>
                      <a:pt x="118417" y="112586"/>
                    </a:cubicBezTo>
                    <a:cubicBezTo>
                      <a:pt x="124310" y="111347"/>
                      <a:pt x="130487" y="109728"/>
                      <a:pt x="137425" y="107823"/>
                    </a:cubicBezTo>
                    <a:cubicBezTo>
                      <a:pt x="143925" y="105985"/>
                      <a:pt x="150283" y="103661"/>
                      <a:pt x="156432" y="100870"/>
                    </a:cubicBezTo>
                    <a:lnTo>
                      <a:pt x="118417" y="78867"/>
                    </a:lnTo>
                    <a:lnTo>
                      <a:pt x="113475" y="80582"/>
                    </a:lnTo>
                    <a:lnTo>
                      <a:pt x="108248" y="82201"/>
                    </a:lnTo>
                    <a:cubicBezTo>
                      <a:pt x="98744" y="85344"/>
                      <a:pt x="89906" y="87821"/>
                      <a:pt x="81923" y="89630"/>
                    </a:cubicBezTo>
                    <a:cubicBezTo>
                      <a:pt x="74557" y="91307"/>
                      <a:pt x="67049" y="92297"/>
                      <a:pt x="59494" y="92583"/>
                    </a:cubicBezTo>
                    <a:cubicBezTo>
                      <a:pt x="52851" y="92812"/>
                      <a:pt x="46217" y="92212"/>
                      <a:pt x="39726" y="90773"/>
                    </a:cubicBezTo>
                    <a:cubicBezTo>
                      <a:pt x="33301" y="89240"/>
                      <a:pt x="27143" y="86735"/>
                      <a:pt x="21479" y="83344"/>
                    </a:cubicBezTo>
                    <a:cubicBezTo>
                      <a:pt x="15187" y="80039"/>
                      <a:pt x="9732" y="75352"/>
                      <a:pt x="5512" y="69628"/>
                    </a:cubicBezTo>
                    <a:cubicBezTo>
                      <a:pt x="2433" y="65342"/>
                      <a:pt x="922" y="60132"/>
                      <a:pt x="1236" y="54864"/>
                    </a:cubicBezTo>
                    <a:cubicBezTo>
                      <a:pt x="1825" y="49406"/>
                      <a:pt x="4011" y="44234"/>
                      <a:pt x="7508" y="40005"/>
                    </a:cubicBezTo>
                    <a:cubicBezTo>
                      <a:pt x="11918" y="34566"/>
                      <a:pt x="17145" y="29842"/>
                      <a:pt x="22999" y="26003"/>
                    </a:cubicBezTo>
                    <a:lnTo>
                      <a:pt x="0" y="12859"/>
                    </a:lnTo>
                    <a:lnTo>
                      <a:pt x="13210" y="5144"/>
                    </a:lnTo>
                    <a:lnTo>
                      <a:pt x="35544" y="18098"/>
                    </a:lnTo>
                    <a:cubicBezTo>
                      <a:pt x="45998" y="12878"/>
                      <a:pt x="56994" y="8820"/>
                      <a:pt x="68332" y="6001"/>
                    </a:cubicBezTo>
                    <a:cubicBezTo>
                      <a:pt x="79110" y="3258"/>
                      <a:pt x="90067" y="1248"/>
                      <a:pt x="101120" y="0"/>
                    </a:cubicBezTo>
                    <a:close/>
                    <a:moveTo>
                      <a:pt x="47519" y="62294"/>
                    </a:moveTo>
                    <a:cubicBezTo>
                      <a:pt x="52556" y="65189"/>
                      <a:pt x="58372" y="66418"/>
                      <a:pt x="64151" y="65818"/>
                    </a:cubicBezTo>
                    <a:cubicBezTo>
                      <a:pt x="71877" y="64951"/>
                      <a:pt x="79499" y="63265"/>
                      <a:pt x="86865" y="60770"/>
                    </a:cubicBezTo>
                    <a:lnTo>
                      <a:pt x="51130" y="40005"/>
                    </a:lnTo>
                    <a:cubicBezTo>
                      <a:pt x="38015" y="48701"/>
                      <a:pt x="36808" y="56131"/>
                      <a:pt x="47519" y="62294"/>
                    </a:cubicBezTo>
                    <a:close/>
                    <a:moveTo>
                      <a:pt x="172969" y="72771"/>
                    </a:moveTo>
                    <a:cubicBezTo>
                      <a:pt x="167523" y="69771"/>
                      <a:pt x="161251" y="68628"/>
                      <a:pt x="155102" y="69533"/>
                    </a:cubicBezTo>
                    <a:cubicBezTo>
                      <a:pt x="146663" y="70656"/>
                      <a:pt x="138328" y="72504"/>
                      <a:pt x="130202" y="75057"/>
                    </a:cubicBezTo>
                    <a:lnTo>
                      <a:pt x="165746" y="95631"/>
                    </a:lnTo>
                    <a:cubicBezTo>
                      <a:pt x="180572" y="86392"/>
                      <a:pt x="183328" y="78677"/>
                      <a:pt x="172969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4" name="Google Shape;4164;p38"/>
              <p:cNvSpPr/>
              <p:nvPr/>
            </p:nvSpPr>
            <p:spPr>
              <a:xfrm>
                <a:off x="5289888" y="4760785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5" name="Google Shape;4165;p38"/>
              <p:cNvSpPr/>
              <p:nvPr/>
            </p:nvSpPr>
            <p:spPr>
              <a:xfrm>
                <a:off x="5385496" y="4768976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7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6" name="Google Shape;4166;p38"/>
              <p:cNvSpPr/>
              <p:nvPr/>
            </p:nvSpPr>
            <p:spPr>
              <a:xfrm>
                <a:off x="5396046" y="472144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7" name="Google Shape;4167;p38"/>
              <p:cNvSpPr/>
              <p:nvPr/>
            </p:nvSpPr>
            <p:spPr>
              <a:xfrm>
                <a:off x="5321441" y="4726305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8" name="Google Shape;4168;p38"/>
              <p:cNvSpPr/>
              <p:nvPr/>
            </p:nvSpPr>
            <p:spPr>
              <a:xfrm>
                <a:off x="5249117" y="468487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287"/>
                    </a:moveTo>
                    <a:lnTo>
                      <a:pt x="36780" y="29146"/>
                    </a:lnTo>
                    <a:lnTo>
                      <a:pt x="44383" y="23717"/>
                    </a:lnTo>
                    <a:lnTo>
                      <a:pt x="39346" y="17907"/>
                    </a:lnTo>
                    <a:cubicBezTo>
                      <a:pt x="36105" y="14116"/>
                      <a:pt x="32246" y="10896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9" name="Google Shape;4169;p38"/>
              <p:cNvSpPr/>
              <p:nvPr/>
            </p:nvSpPr>
            <p:spPr>
              <a:xfrm>
                <a:off x="5289888" y="4661344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0" name="Google Shape;4170;p38"/>
              <p:cNvSpPr/>
              <p:nvPr/>
            </p:nvSpPr>
            <p:spPr>
              <a:xfrm>
                <a:off x="5197987" y="465753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8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1" name="Google Shape;4171;p38"/>
              <p:cNvSpPr/>
              <p:nvPr/>
            </p:nvSpPr>
            <p:spPr>
              <a:xfrm>
                <a:off x="5198652" y="470087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2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2" name="Google Shape;4172;p38"/>
              <p:cNvSpPr/>
              <p:nvPr/>
            </p:nvSpPr>
            <p:spPr>
              <a:xfrm>
                <a:off x="5197892" y="4644961"/>
                <a:ext cx="221610" cy="138874"/>
              </a:xfrm>
              <a:custGeom>
                <a:avLst/>
                <a:gdLst/>
                <a:ahLst/>
                <a:cxnLst/>
                <a:rect l="l" t="t" r="r" b="b"/>
                <a:pathLst>
                  <a:path w="221610" h="138874" extrusionOk="0">
                    <a:moveTo>
                      <a:pt x="112525" y="22288"/>
                    </a:moveTo>
                    <a:cubicBezTo>
                      <a:pt x="109598" y="22298"/>
                      <a:pt x="106680" y="22517"/>
                      <a:pt x="103781" y="22955"/>
                    </a:cubicBezTo>
                    <a:cubicBezTo>
                      <a:pt x="99885" y="23527"/>
                      <a:pt x="95513" y="24289"/>
                      <a:pt x="90666" y="25337"/>
                    </a:cubicBezTo>
                    <a:cubicBezTo>
                      <a:pt x="85819" y="26384"/>
                      <a:pt x="81162" y="27718"/>
                      <a:pt x="75460" y="29242"/>
                    </a:cubicBezTo>
                    <a:cubicBezTo>
                      <a:pt x="70395" y="30804"/>
                      <a:pt x="65434" y="32709"/>
                      <a:pt x="60634" y="34957"/>
                    </a:cubicBezTo>
                    <a:lnTo>
                      <a:pt x="98649" y="57055"/>
                    </a:lnTo>
                    <a:lnTo>
                      <a:pt x="105492" y="54578"/>
                    </a:lnTo>
                    <a:cubicBezTo>
                      <a:pt x="114996" y="51435"/>
                      <a:pt x="124500" y="48673"/>
                      <a:pt x="132958" y="46387"/>
                    </a:cubicBezTo>
                    <a:cubicBezTo>
                      <a:pt x="141036" y="44205"/>
                      <a:pt x="149314" y="42834"/>
                      <a:pt x="157668" y="42291"/>
                    </a:cubicBezTo>
                    <a:cubicBezTo>
                      <a:pt x="165309" y="41786"/>
                      <a:pt x="172978" y="42291"/>
                      <a:pt x="180477" y="43815"/>
                    </a:cubicBezTo>
                    <a:cubicBezTo>
                      <a:pt x="188127" y="45501"/>
                      <a:pt x="195464" y="48358"/>
                      <a:pt x="202241" y="52292"/>
                    </a:cubicBezTo>
                    <a:cubicBezTo>
                      <a:pt x="208846" y="55702"/>
                      <a:pt x="214501" y="60712"/>
                      <a:pt x="218682" y="66865"/>
                    </a:cubicBezTo>
                    <a:cubicBezTo>
                      <a:pt x="221438" y="71333"/>
                      <a:pt x="222294" y="76714"/>
                      <a:pt x="221058" y="81820"/>
                    </a:cubicBezTo>
                    <a:cubicBezTo>
                      <a:pt x="219442" y="87449"/>
                      <a:pt x="216363" y="92545"/>
                      <a:pt x="212125" y="96583"/>
                    </a:cubicBezTo>
                    <a:cubicBezTo>
                      <a:pt x="206869" y="101851"/>
                      <a:pt x="200996" y="106451"/>
                      <a:pt x="194638" y="110299"/>
                    </a:cubicBezTo>
                    <a:lnTo>
                      <a:pt x="218967" y="124396"/>
                    </a:lnTo>
                    <a:lnTo>
                      <a:pt x="205757" y="132112"/>
                    </a:lnTo>
                    <a:lnTo>
                      <a:pt x="181427" y="117538"/>
                    </a:lnTo>
                    <a:cubicBezTo>
                      <a:pt x="169728" y="123301"/>
                      <a:pt x="157506" y="127930"/>
                      <a:pt x="144933" y="131350"/>
                    </a:cubicBezTo>
                    <a:cubicBezTo>
                      <a:pt x="131760" y="134950"/>
                      <a:pt x="118313" y="137465"/>
                      <a:pt x="104732" y="138874"/>
                    </a:cubicBezTo>
                    <a:lnTo>
                      <a:pt x="91997" y="115824"/>
                    </a:lnTo>
                    <a:cubicBezTo>
                      <a:pt x="95561" y="115729"/>
                      <a:pt x="99115" y="115443"/>
                      <a:pt x="102641" y="114967"/>
                    </a:cubicBezTo>
                    <a:cubicBezTo>
                      <a:pt x="108039" y="114367"/>
                      <a:pt x="113399" y="113471"/>
                      <a:pt x="118702" y="112300"/>
                    </a:cubicBezTo>
                    <a:cubicBezTo>
                      <a:pt x="124595" y="110966"/>
                      <a:pt x="130772" y="109347"/>
                      <a:pt x="137710" y="107442"/>
                    </a:cubicBezTo>
                    <a:cubicBezTo>
                      <a:pt x="144229" y="105651"/>
                      <a:pt x="150578" y="103327"/>
                      <a:pt x="156717" y="100489"/>
                    </a:cubicBezTo>
                    <a:lnTo>
                      <a:pt x="118702" y="78486"/>
                    </a:lnTo>
                    <a:lnTo>
                      <a:pt x="113760" y="80296"/>
                    </a:lnTo>
                    <a:lnTo>
                      <a:pt x="108533" y="81820"/>
                    </a:lnTo>
                    <a:cubicBezTo>
                      <a:pt x="99029" y="84963"/>
                      <a:pt x="90191" y="87439"/>
                      <a:pt x="82208" y="89249"/>
                    </a:cubicBezTo>
                    <a:cubicBezTo>
                      <a:pt x="74842" y="90954"/>
                      <a:pt x="67334" y="91973"/>
                      <a:pt x="59779" y="92297"/>
                    </a:cubicBezTo>
                    <a:cubicBezTo>
                      <a:pt x="53136" y="92497"/>
                      <a:pt x="46493" y="91859"/>
                      <a:pt x="40011" y="90392"/>
                    </a:cubicBezTo>
                    <a:cubicBezTo>
                      <a:pt x="33586" y="88859"/>
                      <a:pt x="27428" y="86354"/>
                      <a:pt x="21764" y="82963"/>
                    </a:cubicBezTo>
                    <a:cubicBezTo>
                      <a:pt x="15463" y="79724"/>
                      <a:pt x="9998" y="75057"/>
                      <a:pt x="5797" y="69342"/>
                    </a:cubicBezTo>
                    <a:cubicBezTo>
                      <a:pt x="2737" y="65056"/>
                      <a:pt x="1226" y="59845"/>
                      <a:pt x="1521" y="54578"/>
                    </a:cubicBezTo>
                    <a:cubicBezTo>
                      <a:pt x="2091" y="49111"/>
                      <a:pt x="4277" y="43939"/>
                      <a:pt x="7793" y="39719"/>
                    </a:cubicBezTo>
                    <a:cubicBezTo>
                      <a:pt x="12203" y="34252"/>
                      <a:pt x="17430" y="29499"/>
                      <a:pt x="23284" y="25622"/>
                    </a:cubicBezTo>
                    <a:lnTo>
                      <a:pt x="0" y="12763"/>
                    </a:lnTo>
                    <a:lnTo>
                      <a:pt x="13210" y="5144"/>
                    </a:lnTo>
                    <a:lnTo>
                      <a:pt x="35544" y="18002"/>
                    </a:lnTo>
                    <a:cubicBezTo>
                      <a:pt x="46017" y="12821"/>
                      <a:pt x="57004" y="8763"/>
                      <a:pt x="68332" y="5905"/>
                    </a:cubicBezTo>
                    <a:cubicBezTo>
                      <a:pt x="79119" y="3191"/>
                      <a:pt x="90067" y="1219"/>
                      <a:pt x="101120" y="0"/>
                    </a:cubicBezTo>
                    <a:close/>
                    <a:moveTo>
                      <a:pt x="47519" y="62008"/>
                    </a:moveTo>
                    <a:cubicBezTo>
                      <a:pt x="52547" y="64932"/>
                      <a:pt x="58363" y="66199"/>
                      <a:pt x="64151" y="65627"/>
                    </a:cubicBezTo>
                    <a:cubicBezTo>
                      <a:pt x="71887" y="64770"/>
                      <a:pt x="79509" y="63037"/>
                      <a:pt x="86865" y="60484"/>
                    </a:cubicBezTo>
                    <a:lnTo>
                      <a:pt x="51130" y="39814"/>
                    </a:lnTo>
                    <a:cubicBezTo>
                      <a:pt x="38015" y="48387"/>
                      <a:pt x="36808" y="55788"/>
                      <a:pt x="47519" y="62008"/>
                    </a:cubicBezTo>
                    <a:close/>
                    <a:moveTo>
                      <a:pt x="172969" y="72485"/>
                    </a:moveTo>
                    <a:cubicBezTo>
                      <a:pt x="167514" y="69513"/>
                      <a:pt x="161241" y="68409"/>
                      <a:pt x="155102" y="69342"/>
                    </a:cubicBezTo>
                    <a:cubicBezTo>
                      <a:pt x="146663" y="70428"/>
                      <a:pt x="138328" y="72247"/>
                      <a:pt x="130202" y="74771"/>
                    </a:cubicBezTo>
                    <a:lnTo>
                      <a:pt x="165746" y="95345"/>
                    </a:lnTo>
                    <a:cubicBezTo>
                      <a:pt x="180572" y="86106"/>
                      <a:pt x="183328" y="78486"/>
                      <a:pt x="172969" y="7248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73" name="Google Shape;4173;p38"/>
            <p:cNvGrpSpPr/>
            <p:nvPr/>
          </p:nvGrpSpPr>
          <p:grpSpPr>
            <a:xfrm>
              <a:off x="2181300" y="4477454"/>
              <a:ext cx="746806" cy="516445"/>
              <a:chOff x="3962400" y="5293804"/>
              <a:chExt cx="746806" cy="516445"/>
            </a:xfrm>
          </p:grpSpPr>
          <p:sp>
            <p:nvSpPr>
              <p:cNvPr id="4174" name="Google Shape;4174;p38"/>
              <p:cNvSpPr/>
              <p:nvPr/>
            </p:nvSpPr>
            <p:spPr>
              <a:xfrm>
                <a:off x="3962400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5" name="Google Shape;4175;p38"/>
              <p:cNvSpPr/>
              <p:nvPr/>
            </p:nvSpPr>
            <p:spPr>
              <a:xfrm>
                <a:off x="4044607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6" name="Google Shape;4176;p38"/>
              <p:cNvSpPr/>
              <p:nvPr/>
            </p:nvSpPr>
            <p:spPr>
              <a:xfrm>
                <a:off x="4044702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7" name="Google Shape;4177;p38"/>
              <p:cNvSpPr/>
              <p:nvPr/>
            </p:nvSpPr>
            <p:spPr>
              <a:xfrm>
                <a:off x="4659217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8" name="Google Shape;4178;p38"/>
              <p:cNvSpPr/>
              <p:nvPr/>
            </p:nvSpPr>
            <p:spPr>
              <a:xfrm>
                <a:off x="4044607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9" name="Google Shape;4179;p38"/>
              <p:cNvSpPr/>
              <p:nvPr/>
            </p:nvSpPr>
            <p:spPr>
              <a:xfrm>
                <a:off x="4139107" y="5346215"/>
                <a:ext cx="475657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57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05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0" name="Google Shape;4180;p38"/>
              <p:cNvSpPr/>
              <p:nvPr/>
            </p:nvSpPr>
            <p:spPr>
              <a:xfrm>
                <a:off x="4139550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5" y="193715"/>
                      <a:pt x="3326" y="161806"/>
                      <a:pt x="0" y="129421"/>
                    </a:cubicBezTo>
                    <a:cubicBezTo>
                      <a:pt x="3326" y="97036"/>
                      <a:pt x="26325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1" name="Google Shape;4181;p38"/>
              <p:cNvSpPr/>
              <p:nvPr/>
            </p:nvSpPr>
            <p:spPr>
              <a:xfrm>
                <a:off x="4261389" y="5424963"/>
                <a:ext cx="221102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1102" h="138970" extrusionOk="0">
                    <a:moveTo>
                      <a:pt x="112050" y="22098"/>
                    </a:moveTo>
                    <a:cubicBezTo>
                      <a:pt x="109122" y="22060"/>
                      <a:pt x="106194" y="22279"/>
                      <a:pt x="103306" y="22765"/>
                    </a:cubicBezTo>
                    <a:cubicBezTo>
                      <a:pt x="99410" y="23336"/>
                      <a:pt x="95038" y="24098"/>
                      <a:pt x="90191" y="25146"/>
                    </a:cubicBezTo>
                    <a:cubicBezTo>
                      <a:pt x="85344" y="26194"/>
                      <a:pt x="80687" y="27432"/>
                      <a:pt x="75080" y="29051"/>
                    </a:cubicBezTo>
                    <a:cubicBezTo>
                      <a:pt x="69967" y="30566"/>
                      <a:pt x="64977" y="32480"/>
                      <a:pt x="60159" y="34766"/>
                    </a:cubicBezTo>
                    <a:lnTo>
                      <a:pt x="98174" y="56864"/>
                    </a:lnTo>
                    <a:lnTo>
                      <a:pt x="105017" y="54388"/>
                    </a:lnTo>
                    <a:cubicBezTo>
                      <a:pt x="114521" y="51149"/>
                      <a:pt x="124024" y="48387"/>
                      <a:pt x="132483" y="46196"/>
                    </a:cubicBezTo>
                    <a:cubicBezTo>
                      <a:pt x="140574" y="44120"/>
                      <a:pt x="148851" y="42844"/>
                      <a:pt x="157193" y="42386"/>
                    </a:cubicBezTo>
                    <a:cubicBezTo>
                      <a:pt x="164798" y="41881"/>
                      <a:pt x="172437" y="42386"/>
                      <a:pt x="179907" y="43910"/>
                    </a:cubicBezTo>
                    <a:cubicBezTo>
                      <a:pt x="187570" y="45539"/>
                      <a:pt x="194919" y="48406"/>
                      <a:pt x="201670" y="52388"/>
                    </a:cubicBezTo>
                    <a:cubicBezTo>
                      <a:pt x="208292" y="55731"/>
                      <a:pt x="213951" y="60713"/>
                      <a:pt x="218112" y="66866"/>
                    </a:cubicBezTo>
                    <a:cubicBezTo>
                      <a:pt x="220891" y="71323"/>
                      <a:pt x="221780" y="76705"/>
                      <a:pt x="220583" y="81820"/>
                    </a:cubicBezTo>
                    <a:cubicBezTo>
                      <a:pt x="218785" y="87506"/>
                      <a:pt x="215504" y="92602"/>
                      <a:pt x="211079" y="96584"/>
                    </a:cubicBezTo>
                    <a:cubicBezTo>
                      <a:pt x="205885" y="101898"/>
                      <a:pt x="200041" y="106547"/>
                      <a:pt x="193687" y="110395"/>
                    </a:cubicBezTo>
                    <a:lnTo>
                      <a:pt x="217922" y="124492"/>
                    </a:lnTo>
                    <a:lnTo>
                      <a:pt x="204712" y="132112"/>
                    </a:lnTo>
                    <a:lnTo>
                      <a:pt x="180952" y="117634"/>
                    </a:lnTo>
                    <a:cubicBezTo>
                      <a:pt x="169319" y="123463"/>
                      <a:pt x="157122" y="128092"/>
                      <a:pt x="144553" y="131445"/>
                    </a:cubicBezTo>
                    <a:cubicBezTo>
                      <a:pt x="131396" y="135112"/>
                      <a:pt x="117944" y="137636"/>
                      <a:pt x="104352" y="138970"/>
                    </a:cubicBezTo>
                    <a:lnTo>
                      <a:pt x="91521" y="116015"/>
                    </a:lnTo>
                    <a:cubicBezTo>
                      <a:pt x="95114" y="115919"/>
                      <a:pt x="98699" y="115634"/>
                      <a:pt x="102261" y="115158"/>
                    </a:cubicBezTo>
                    <a:cubicBezTo>
                      <a:pt x="107627" y="114510"/>
                      <a:pt x="112956" y="113586"/>
                      <a:pt x="118227" y="112395"/>
                    </a:cubicBezTo>
                    <a:cubicBezTo>
                      <a:pt x="124119" y="111157"/>
                      <a:pt x="130392" y="109538"/>
                      <a:pt x="137235" y="107633"/>
                    </a:cubicBezTo>
                    <a:cubicBezTo>
                      <a:pt x="143743" y="105823"/>
                      <a:pt x="150098" y="103489"/>
                      <a:pt x="156242" y="100679"/>
                    </a:cubicBezTo>
                    <a:lnTo>
                      <a:pt x="118227" y="78677"/>
                    </a:lnTo>
                    <a:cubicBezTo>
                      <a:pt x="116611" y="79248"/>
                      <a:pt x="114996" y="79915"/>
                      <a:pt x="113285" y="80391"/>
                    </a:cubicBezTo>
                    <a:lnTo>
                      <a:pt x="108058" y="82010"/>
                    </a:lnTo>
                    <a:cubicBezTo>
                      <a:pt x="98554" y="85154"/>
                      <a:pt x="89716" y="87630"/>
                      <a:pt x="81828" y="89440"/>
                    </a:cubicBezTo>
                    <a:cubicBezTo>
                      <a:pt x="74465" y="91154"/>
                      <a:pt x="66953" y="92145"/>
                      <a:pt x="59399" y="92393"/>
                    </a:cubicBezTo>
                    <a:cubicBezTo>
                      <a:pt x="52758" y="92678"/>
                      <a:pt x="46110" y="92069"/>
                      <a:pt x="39631" y="90583"/>
                    </a:cubicBezTo>
                    <a:cubicBezTo>
                      <a:pt x="33176" y="89059"/>
                      <a:pt x="26991" y="86554"/>
                      <a:pt x="21288" y="83153"/>
                    </a:cubicBezTo>
                    <a:cubicBezTo>
                      <a:pt x="14928" y="79924"/>
                      <a:pt x="9398" y="75257"/>
                      <a:pt x="5132" y="69533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28" y="49273"/>
                      <a:pt x="3511" y="44063"/>
                      <a:pt x="7033" y="39815"/>
                    </a:cubicBezTo>
                    <a:cubicBezTo>
                      <a:pt x="11446" y="34376"/>
                      <a:pt x="16672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37" y="3143"/>
                      <a:pt x="90126" y="1172"/>
                      <a:pt x="101215" y="0"/>
                    </a:cubicBezTo>
                    <a:close/>
                    <a:moveTo>
                      <a:pt x="47139" y="62198"/>
                    </a:moveTo>
                    <a:cubicBezTo>
                      <a:pt x="52133" y="65122"/>
                      <a:pt x="57921" y="66389"/>
                      <a:pt x="63675" y="65818"/>
                    </a:cubicBezTo>
                    <a:cubicBezTo>
                      <a:pt x="71401" y="64875"/>
                      <a:pt x="79011" y="63151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5979"/>
                      <a:pt x="47139" y="62198"/>
                    </a:cubicBezTo>
                    <a:close/>
                    <a:moveTo>
                      <a:pt x="172589" y="72676"/>
                    </a:moveTo>
                    <a:cubicBezTo>
                      <a:pt x="167122" y="69742"/>
                      <a:pt x="160859" y="68637"/>
                      <a:pt x="154722" y="69533"/>
                    </a:cubicBezTo>
                    <a:cubicBezTo>
                      <a:pt x="146250" y="70618"/>
                      <a:pt x="137887" y="72438"/>
                      <a:pt x="129727" y="74962"/>
                    </a:cubicBezTo>
                    <a:lnTo>
                      <a:pt x="165271" y="95536"/>
                    </a:lnTo>
                    <a:cubicBezTo>
                      <a:pt x="180477" y="86296"/>
                      <a:pt x="182853" y="78677"/>
                      <a:pt x="17258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2" name="Google Shape;4182;p38"/>
              <p:cNvSpPr/>
              <p:nvPr/>
            </p:nvSpPr>
            <p:spPr>
              <a:xfrm>
                <a:off x="4352910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3" name="Google Shape;4183;p38"/>
              <p:cNvSpPr/>
              <p:nvPr/>
            </p:nvSpPr>
            <p:spPr>
              <a:xfrm>
                <a:off x="4448518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3" y="12954"/>
                    </a:moveTo>
                    <a:lnTo>
                      <a:pt x="31553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3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4" name="Google Shape;4184;p38"/>
              <p:cNvSpPr/>
              <p:nvPr/>
            </p:nvSpPr>
            <p:spPr>
              <a:xfrm>
                <a:off x="4459162" y="5488685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3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5" name="Google Shape;4185;p38"/>
              <p:cNvSpPr/>
              <p:nvPr/>
            </p:nvSpPr>
            <p:spPr>
              <a:xfrm>
                <a:off x="4384748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6" name="Google Shape;4186;p38"/>
              <p:cNvSpPr/>
              <p:nvPr/>
            </p:nvSpPr>
            <p:spPr>
              <a:xfrm>
                <a:off x="4312139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0" y="14135"/>
                      <a:pt x="32258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7" name="Google Shape;4187;p38"/>
              <p:cNvSpPr/>
              <p:nvPr/>
            </p:nvSpPr>
            <p:spPr>
              <a:xfrm>
                <a:off x="4352910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8" name="Google Shape;4188;p38"/>
              <p:cNvSpPr/>
              <p:nvPr/>
            </p:nvSpPr>
            <p:spPr>
              <a:xfrm>
                <a:off x="4261008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9" name="Google Shape;4189;p38"/>
              <p:cNvSpPr/>
              <p:nvPr/>
            </p:nvSpPr>
            <p:spPr>
              <a:xfrm>
                <a:off x="4261769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0" name="Google Shape;4190;p38"/>
              <p:cNvSpPr/>
              <p:nvPr/>
            </p:nvSpPr>
            <p:spPr>
              <a:xfrm>
                <a:off x="4261389" y="5412009"/>
                <a:ext cx="22119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197" h="139065" extrusionOk="0">
                    <a:moveTo>
                      <a:pt x="112050" y="22098"/>
                    </a:moveTo>
                    <a:cubicBezTo>
                      <a:pt x="109119" y="22098"/>
                      <a:pt x="106193" y="22355"/>
                      <a:pt x="103306" y="22860"/>
                    </a:cubicBezTo>
                    <a:cubicBezTo>
                      <a:pt x="99441" y="23431"/>
                      <a:pt x="95069" y="24194"/>
                      <a:pt x="90191" y="25146"/>
                    </a:cubicBezTo>
                    <a:cubicBezTo>
                      <a:pt x="85344" y="26194"/>
                      <a:pt x="80687" y="27527"/>
                      <a:pt x="75080" y="29051"/>
                    </a:cubicBezTo>
                    <a:cubicBezTo>
                      <a:pt x="69981" y="30613"/>
                      <a:pt x="64995" y="32518"/>
                      <a:pt x="60159" y="34766"/>
                    </a:cubicBezTo>
                    <a:lnTo>
                      <a:pt x="98174" y="56864"/>
                    </a:lnTo>
                    <a:lnTo>
                      <a:pt x="105017" y="54483"/>
                    </a:lnTo>
                    <a:cubicBezTo>
                      <a:pt x="114521" y="51245"/>
                      <a:pt x="124024" y="48482"/>
                      <a:pt x="132483" y="46196"/>
                    </a:cubicBezTo>
                    <a:cubicBezTo>
                      <a:pt x="140606" y="44063"/>
                      <a:pt x="148910" y="42691"/>
                      <a:pt x="157288" y="42100"/>
                    </a:cubicBezTo>
                    <a:cubicBezTo>
                      <a:pt x="164893" y="41643"/>
                      <a:pt x="172525" y="42158"/>
                      <a:pt x="180002" y="43624"/>
                    </a:cubicBezTo>
                    <a:cubicBezTo>
                      <a:pt x="187668" y="45291"/>
                      <a:pt x="195018" y="48187"/>
                      <a:pt x="201765" y="52197"/>
                    </a:cubicBezTo>
                    <a:cubicBezTo>
                      <a:pt x="208387" y="55540"/>
                      <a:pt x="214046" y="60522"/>
                      <a:pt x="218207" y="66675"/>
                    </a:cubicBezTo>
                    <a:cubicBezTo>
                      <a:pt x="220986" y="71133"/>
                      <a:pt x="221875" y="76514"/>
                      <a:pt x="220678" y="81629"/>
                    </a:cubicBezTo>
                    <a:cubicBezTo>
                      <a:pt x="218855" y="87297"/>
                      <a:pt x="215578" y="92393"/>
                      <a:pt x="211174" y="96393"/>
                    </a:cubicBezTo>
                    <a:cubicBezTo>
                      <a:pt x="205956" y="101689"/>
                      <a:pt x="200116" y="106318"/>
                      <a:pt x="193782" y="110204"/>
                    </a:cubicBezTo>
                    <a:lnTo>
                      <a:pt x="218017" y="124206"/>
                    </a:lnTo>
                    <a:lnTo>
                      <a:pt x="204807" y="131921"/>
                    </a:lnTo>
                    <a:lnTo>
                      <a:pt x="180287" y="117729"/>
                    </a:lnTo>
                    <a:cubicBezTo>
                      <a:pt x="168831" y="123434"/>
                      <a:pt x="156868" y="128064"/>
                      <a:pt x="144553" y="131540"/>
                    </a:cubicBezTo>
                    <a:cubicBezTo>
                      <a:pt x="131385" y="135169"/>
                      <a:pt x="117937" y="137684"/>
                      <a:pt x="104352" y="139065"/>
                    </a:cubicBezTo>
                    <a:lnTo>
                      <a:pt x="91521" y="116014"/>
                    </a:lnTo>
                    <a:cubicBezTo>
                      <a:pt x="95113" y="115967"/>
                      <a:pt x="98698" y="115710"/>
                      <a:pt x="102261" y="115253"/>
                    </a:cubicBezTo>
                    <a:cubicBezTo>
                      <a:pt x="107013" y="114681"/>
                      <a:pt x="112335" y="113729"/>
                      <a:pt x="118227" y="112490"/>
                    </a:cubicBezTo>
                    <a:cubicBezTo>
                      <a:pt x="124119" y="111252"/>
                      <a:pt x="130392" y="109633"/>
                      <a:pt x="137235" y="107728"/>
                    </a:cubicBezTo>
                    <a:cubicBezTo>
                      <a:pt x="143731" y="105842"/>
                      <a:pt x="150083" y="103479"/>
                      <a:pt x="156242" y="100679"/>
                    </a:cubicBezTo>
                    <a:lnTo>
                      <a:pt x="118227" y="78772"/>
                    </a:lnTo>
                    <a:lnTo>
                      <a:pt x="113285" y="80486"/>
                    </a:lnTo>
                    <a:lnTo>
                      <a:pt x="108058" y="82105"/>
                    </a:lnTo>
                    <a:cubicBezTo>
                      <a:pt x="99447" y="85001"/>
                      <a:pt x="90692" y="87449"/>
                      <a:pt x="81828" y="89440"/>
                    </a:cubicBezTo>
                    <a:cubicBezTo>
                      <a:pt x="74467" y="91183"/>
                      <a:pt x="66956" y="92202"/>
                      <a:pt x="59399" y="92488"/>
                    </a:cubicBezTo>
                    <a:cubicBezTo>
                      <a:pt x="52754" y="92745"/>
                      <a:pt x="46105" y="92107"/>
                      <a:pt x="39631" y="90583"/>
                    </a:cubicBezTo>
                    <a:cubicBezTo>
                      <a:pt x="33193" y="89049"/>
                      <a:pt x="27013" y="86573"/>
                      <a:pt x="21288" y="83248"/>
                    </a:cubicBezTo>
                    <a:cubicBezTo>
                      <a:pt x="14922" y="79981"/>
                      <a:pt x="9393" y="75286"/>
                      <a:pt x="5132" y="69532"/>
                    </a:cubicBezTo>
                    <a:cubicBezTo>
                      <a:pt x="2001" y="65275"/>
                      <a:pt x="454" y="60055"/>
                      <a:pt x="760" y="54769"/>
                    </a:cubicBezTo>
                    <a:cubicBezTo>
                      <a:pt x="1351" y="49311"/>
                      <a:pt x="3533" y="44139"/>
                      <a:pt x="7033" y="39910"/>
                    </a:cubicBezTo>
                    <a:cubicBezTo>
                      <a:pt x="11467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45" y="3258"/>
                      <a:pt x="90131" y="1248"/>
                      <a:pt x="101215" y="0"/>
                    </a:cubicBezTo>
                    <a:close/>
                    <a:moveTo>
                      <a:pt x="47139" y="62294"/>
                    </a:moveTo>
                    <a:cubicBezTo>
                      <a:pt x="52142" y="65189"/>
                      <a:pt x="57930" y="66418"/>
                      <a:pt x="63675" y="65818"/>
                    </a:cubicBezTo>
                    <a:cubicBezTo>
                      <a:pt x="71416" y="64970"/>
                      <a:pt x="79036" y="63246"/>
                      <a:pt x="86389" y="60674"/>
                    </a:cubicBezTo>
                    <a:lnTo>
                      <a:pt x="50655" y="40005"/>
                    </a:lnTo>
                    <a:cubicBezTo>
                      <a:pt x="37540" y="48578"/>
                      <a:pt x="36368" y="56007"/>
                      <a:pt x="47139" y="62294"/>
                    </a:cubicBezTo>
                    <a:close/>
                    <a:moveTo>
                      <a:pt x="172589" y="72771"/>
                    </a:moveTo>
                    <a:cubicBezTo>
                      <a:pt x="167144" y="69771"/>
                      <a:pt x="160871" y="68628"/>
                      <a:pt x="154722" y="69532"/>
                    </a:cubicBezTo>
                    <a:cubicBezTo>
                      <a:pt x="146240" y="70609"/>
                      <a:pt x="137873" y="72457"/>
                      <a:pt x="129727" y="75057"/>
                    </a:cubicBezTo>
                    <a:lnTo>
                      <a:pt x="165271" y="95631"/>
                    </a:lnTo>
                    <a:cubicBezTo>
                      <a:pt x="180477" y="86296"/>
                      <a:pt x="182853" y="78677"/>
                      <a:pt x="17258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91" name="Google Shape;4191;p38"/>
            <p:cNvGrpSpPr/>
            <p:nvPr/>
          </p:nvGrpSpPr>
          <p:grpSpPr>
            <a:xfrm>
              <a:off x="2290688" y="4374965"/>
              <a:ext cx="664599" cy="467010"/>
              <a:chOff x="4071788" y="5191315"/>
              <a:chExt cx="664599" cy="467010"/>
            </a:xfrm>
          </p:grpSpPr>
          <p:sp>
            <p:nvSpPr>
              <p:cNvPr id="4192" name="Google Shape;4192;p38"/>
              <p:cNvSpPr/>
              <p:nvPr/>
            </p:nvSpPr>
            <p:spPr>
              <a:xfrm>
                <a:off x="4071788" y="5273706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3" name="Google Shape;4193;p38"/>
              <p:cNvSpPr/>
              <p:nvPr/>
            </p:nvSpPr>
            <p:spPr>
              <a:xfrm>
                <a:off x="4071883" y="5381339"/>
                <a:ext cx="65671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30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4" name="Google Shape;4194;p38"/>
              <p:cNvSpPr/>
              <p:nvPr/>
            </p:nvSpPr>
            <p:spPr>
              <a:xfrm>
                <a:off x="4686303" y="5383625"/>
                <a:ext cx="50084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50084" h="118109" extrusionOk="0">
                    <a:moveTo>
                      <a:pt x="50085" y="0"/>
                    </a:moveTo>
                    <a:lnTo>
                      <a:pt x="50085" y="82391"/>
                    </a:lnTo>
                    <a:lnTo>
                      <a:pt x="16442" y="118110"/>
                    </a:lnTo>
                    <a:lnTo>
                      <a:pt x="0" y="23717"/>
                    </a:lnTo>
                    <a:lnTo>
                      <a:pt x="50085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5" name="Google Shape;4195;p38"/>
              <p:cNvSpPr/>
              <p:nvPr/>
            </p:nvSpPr>
            <p:spPr>
              <a:xfrm>
                <a:off x="4071788" y="519131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19"/>
                      <a:pt x="515750" y="384619"/>
                      <a:pt x="332252" y="384619"/>
                    </a:cubicBezTo>
                    <a:cubicBezTo>
                      <a:pt x="148754" y="384619"/>
                      <a:pt x="0" y="298519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6" name="Google Shape;4196;p38"/>
              <p:cNvSpPr/>
              <p:nvPr/>
            </p:nvSpPr>
            <p:spPr>
              <a:xfrm>
                <a:off x="4166288" y="5243631"/>
                <a:ext cx="475673" cy="275343"/>
              </a:xfrm>
              <a:custGeom>
                <a:avLst/>
                <a:gdLst/>
                <a:ahLst/>
                <a:cxnLst/>
                <a:rect l="l" t="t" r="r" b="b"/>
                <a:pathLst>
                  <a:path w="475673" h="275343" extrusionOk="0">
                    <a:moveTo>
                      <a:pt x="475252" y="145899"/>
                    </a:moveTo>
                    <a:cubicBezTo>
                      <a:pt x="471830" y="178284"/>
                      <a:pt x="448831" y="210193"/>
                      <a:pt x="405969" y="235053"/>
                    </a:cubicBezTo>
                    <a:cubicBezTo>
                      <a:pt x="313117" y="288774"/>
                      <a:pt x="162482" y="288774"/>
                      <a:pt x="69535" y="235053"/>
                    </a:cubicBezTo>
                    <a:cubicBezTo>
                      <a:pt x="26768" y="210193"/>
                      <a:pt x="3769" y="177903"/>
                      <a:pt x="443" y="145899"/>
                    </a:cubicBezTo>
                    <a:cubicBezTo>
                      <a:pt x="-3549" y="107799"/>
                      <a:pt x="19450" y="69699"/>
                      <a:pt x="69535" y="40362"/>
                    </a:cubicBezTo>
                    <a:cubicBezTo>
                      <a:pt x="162482" y="-13454"/>
                      <a:pt x="313117" y="-13454"/>
                      <a:pt x="405969" y="40362"/>
                    </a:cubicBezTo>
                    <a:cubicBezTo>
                      <a:pt x="456054" y="69318"/>
                      <a:pt x="479148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7" name="Google Shape;4197;p38"/>
              <p:cNvSpPr/>
              <p:nvPr/>
            </p:nvSpPr>
            <p:spPr>
              <a:xfrm>
                <a:off x="4166731" y="5260109"/>
                <a:ext cx="474809" cy="258865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865" extrusionOk="0">
                    <a:moveTo>
                      <a:pt x="474809" y="129421"/>
                    </a:moveTo>
                    <a:cubicBezTo>
                      <a:pt x="471388" y="161806"/>
                      <a:pt x="448389" y="193715"/>
                      <a:pt x="405527" y="218575"/>
                    </a:cubicBezTo>
                    <a:cubicBezTo>
                      <a:pt x="312675" y="272296"/>
                      <a:pt x="162040" y="272296"/>
                      <a:pt x="69093" y="218575"/>
                    </a:cubicBezTo>
                    <a:cubicBezTo>
                      <a:pt x="26325" y="193715"/>
                      <a:pt x="3326" y="161425"/>
                      <a:pt x="0" y="129421"/>
                    </a:cubicBezTo>
                    <a:cubicBezTo>
                      <a:pt x="3326" y="97036"/>
                      <a:pt x="26325" y="65222"/>
                      <a:pt x="69093" y="40362"/>
                    </a:cubicBezTo>
                    <a:cubicBezTo>
                      <a:pt x="162040" y="-13454"/>
                      <a:pt x="312675" y="-13454"/>
                      <a:pt x="405527" y="40362"/>
                    </a:cubicBezTo>
                    <a:cubicBezTo>
                      <a:pt x="448389" y="65222"/>
                      <a:pt x="471388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8" name="Google Shape;4198;p38"/>
              <p:cNvSpPr/>
              <p:nvPr/>
            </p:nvSpPr>
            <p:spPr>
              <a:xfrm>
                <a:off x="4287999" y="5322379"/>
                <a:ext cx="221706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1706" h="139065" extrusionOk="0">
                    <a:moveTo>
                      <a:pt x="112620" y="22098"/>
                    </a:moveTo>
                    <a:cubicBezTo>
                      <a:pt x="109691" y="22146"/>
                      <a:pt x="106769" y="22403"/>
                      <a:pt x="103876" y="22860"/>
                    </a:cubicBezTo>
                    <a:cubicBezTo>
                      <a:pt x="99980" y="23431"/>
                      <a:pt x="95608" y="24194"/>
                      <a:pt x="90761" y="25241"/>
                    </a:cubicBezTo>
                    <a:cubicBezTo>
                      <a:pt x="85627" y="26280"/>
                      <a:pt x="80552" y="27575"/>
                      <a:pt x="75555" y="29146"/>
                    </a:cubicBezTo>
                    <a:cubicBezTo>
                      <a:pt x="70475" y="30632"/>
                      <a:pt x="65518" y="32509"/>
                      <a:pt x="60729" y="34766"/>
                    </a:cubicBezTo>
                    <a:lnTo>
                      <a:pt x="98744" y="56864"/>
                    </a:lnTo>
                    <a:lnTo>
                      <a:pt x="105587" y="54483"/>
                    </a:lnTo>
                    <a:cubicBezTo>
                      <a:pt x="115091" y="51245"/>
                      <a:pt x="124595" y="48482"/>
                      <a:pt x="133053" y="46196"/>
                    </a:cubicBezTo>
                    <a:cubicBezTo>
                      <a:pt x="141144" y="44063"/>
                      <a:pt x="149417" y="42691"/>
                      <a:pt x="157763" y="42101"/>
                    </a:cubicBezTo>
                    <a:cubicBezTo>
                      <a:pt x="165404" y="41624"/>
                      <a:pt x="173074" y="42167"/>
                      <a:pt x="180572" y="43720"/>
                    </a:cubicBezTo>
                    <a:cubicBezTo>
                      <a:pt x="188218" y="45310"/>
                      <a:pt x="195542" y="48178"/>
                      <a:pt x="202241" y="52197"/>
                    </a:cubicBezTo>
                    <a:cubicBezTo>
                      <a:pt x="208885" y="55550"/>
                      <a:pt x="214575" y="60522"/>
                      <a:pt x="218777" y="66675"/>
                    </a:cubicBezTo>
                    <a:cubicBezTo>
                      <a:pt x="221533" y="71142"/>
                      <a:pt x="222390" y="76524"/>
                      <a:pt x="221153" y="81629"/>
                    </a:cubicBezTo>
                    <a:cubicBezTo>
                      <a:pt x="219541" y="87259"/>
                      <a:pt x="216457" y="92355"/>
                      <a:pt x="212220" y="96393"/>
                    </a:cubicBezTo>
                    <a:cubicBezTo>
                      <a:pt x="206946" y="101660"/>
                      <a:pt x="201077" y="106299"/>
                      <a:pt x="194733" y="110204"/>
                    </a:cubicBezTo>
                    <a:lnTo>
                      <a:pt x="219062" y="124206"/>
                    </a:lnTo>
                    <a:lnTo>
                      <a:pt x="205852" y="131921"/>
                    </a:lnTo>
                    <a:lnTo>
                      <a:pt x="181332" y="117729"/>
                    </a:lnTo>
                    <a:cubicBezTo>
                      <a:pt x="169629" y="123473"/>
                      <a:pt x="157410" y="128102"/>
                      <a:pt x="144838" y="131540"/>
                    </a:cubicBezTo>
                    <a:cubicBezTo>
                      <a:pt x="131674" y="135179"/>
                      <a:pt x="118225" y="137703"/>
                      <a:pt x="104637" y="139065"/>
                    </a:cubicBezTo>
                    <a:lnTo>
                      <a:pt x="92567" y="116396"/>
                    </a:lnTo>
                    <a:cubicBezTo>
                      <a:pt x="96128" y="116300"/>
                      <a:pt x="99680" y="116014"/>
                      <a:pt x="103211" y="115538"/>
                    </a:cubicBezTo>
                    <a:cubicBezTo>
                      <a:pt x="108058" y="114967"/>
                      <a:pt x="113380" y="114014"/>
                      <a:pt x="119273" y="112776"/>
                    </a:cubicBezTo>
                    <a:cubicBezTo>
                      <a:pt x="125165" y="111538"/>
                      <a:pt x="131342" y="109919"/>
                      <a:pt x="138280" y="108013"/>
                    </a:cubicBezTo>
                    <a:cubicBezTo>
                      <a:pt x="144781" y="106175"/>
                      <a:pt x="151135" y="103851"/>
                      <a:pt x="157288" y="101060"/>
                    </a:cubicBezTo>
                    <a:lnTo>
                      <a:pt x="119273" y="79057"/>
                    </a:lnTo>
                    <a:lnTo>
                      <a:pt x="114236" y="80772"/>
                    </a:lnTo>
                    <a:lnTo>
                      <a:pt x="109104" y="82391"/>
                    </a:lnTo>
                    <a:cubicBezTo>
                      <a:pt x="99600" y="85535"/>
                      <a:pt x="90761" y="88011"/>
                      <a:pt x="82778" y="89821"/>
                    </a:cubicBezTo>
                    <a:cubicBezTo>
                      <a:pt x="75409" y="91497"/>
                      <a:pt x="67901" y="92488"/>
                      <a:pt x="60349" y="92773"/>
                    </a:cubicBezTo>
                    <a:cubicBezTo>
                      <a:pt x="53710" y="93002"/>
                      <a:pt x="47068" y="92402"/>
                      <a:pt x="40581" y="90964"/>
                    </a:cubicBezTo>
                    <a:cubicBezTo>
                      <a:pt x="34183" y="89354"/>
                      <a:pt x="28042" y="86849"/>
                      <a:pt x="22334" y="83534"/>
                    </a:cubicBezTo>
                    <a:cubicBezTo>
                      <a:pt x="16043" y="80229"/>
                      <a:pt x="10584" y="75543"/>
                      <a:pt x="6368" y="69818"/>
                    </a:cubicBezTo>
                    <a:cubicBezTo>
                      <a:pt x="3291" y="65532"/>
                      <a:pt x="1781" y="60322"/>
                      <a:pt x="2091" y="55054"/>
                    </a:cubicBezTo>
                    <a:cubicBezTo>
                      <a:pt x="2294" y="49730"/>
                      <a:pt x="4009" y="44577"/>
                      <a:pt x="7033" y="40196"/>
                    </a:cubicBezTo>
                    <a:cubicBezTo>
                      <a:pt x="11467" y="34747"/>
                      <a:pt x="16689" y="29994"/>
                      <a:pt x="22524" y="26098"/>
                    </a:cubicBezTo>
                    <a:lnTo>
                      <a:pt x="0" y="13049"/>
                    </a:lnTo>
                    <a:lnTo>
                      <a:pt x="13210" y="5429"/>
                    </a:lnTo>
                    <a:lnTo>
                      <a:pt x="35544" y="18002"/>
                    </a:lnTo>
                    <a:cubicBezTo>
                      <a:pt x="46019" y="12849"/>
                      <a:pt x="57010" y="8830"/>
                      <a:pt x="68332" y="6001"/>
                    </a:cubicBezTo>
                    <a:cubicBezTo>
                      <a:pt x="79113" y="3258"/>
                      <a:pt x="90067" y="1248"/>
                      <a:pt x="101120" y="0"/>
                    </a:cubicBezTo>
                    <a:close/>
                    <a:moveTo>
                      <a:pt x="47614" y="62294"/>
                    </a:moveTo>
                    <a:cubicBezTo>
                      <a:pt x="52651" y="65189"/>
                      <a:pt x="58470" y="66418"/>
                      <a:pt x="64246" y="65818"/>
                    </a:cubicBezTo>
                    <a:cubicBezTo>
                      <a:pt x="71975" y="64951"/>
                      <a:pt x="79590" y="63265"/>
                      <a:pt x="86960" y="60770"/>
                    </a:cubicBezTo>
                    <a:lnTo>
                      <a:pt x="51225" y="40196"/>
                    </a:lnTo>
                    <a:cubicBezTo>
                      <a:pt x="38110" y="48673"/>
                      <a:pt x="36875" y="56007"/>
                      <a:pt x="47614" y="62294"/>
                    </a:cubicBezTo>
                    <a:close/>
                    <a:moveTo>
                      <a:pt x="173064" y="72771"/>
                    </a:moveTo>
                    <a:cubicBezTo>
                      <a:pt x="167619" y="69771"/>
                      <a:pt x="161346" y="68628"/>
                      <a:pt x="155197" y="69532"/>
                    </a:cubicBezTo>
                    <a:cubicBezTo>
                      <a:pt x="146746" y="70609"/>
                      <a:pt x="138412" y="72457"/>
                      <a:pt x="130297" y="75057"/>
                    </a:cubicBezTo>
                    <a:lnTo>
                      <a:pt x="165841" y="95631"/>
                    </a:lnTo>
                    <a:cubicBezTo>
                      <a:pt x="180952" y="86296"/>
                      <a:pt x="183423" y="78296"/>
                      <a:pt x="173064" y="7277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9" name="Google Shape;4199;p38"/>
              <p:cNvSpPr/>
              <p:nvPr/>
            </p:nvSpPr>
            <p:spPr>
              <a:xfrm>
                <a:off x="4380566" y="5425821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1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173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0" name="Google Shape;4200;p38"/>
              <p:cNvSpPr/>
              <p:nvPr/>
            </p:nvSpPr>
            <p:spPr>
              <a:xfrm>
                <a:off x="4475699" y="5433726"/>
                <a:ext cx="31552" cy="14763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763" extrusionOk="0">
                    <a:moveTo>
                      <a:pt x="31553" y="12859"/>
                    </a:moveTo>
                    <a:lnTo>
                      <a:pt x="31553" y="0"/>
                    </a:lnTo>
                    <a:lnTo>
                      <a:pt x="0" y="2381"/>
                    </a:lnTo>
                    <a:lnTo>
                      <a:pt x="18152" y="14764"/>
                    </a:lnTo>
                    <a:lnTo>
                      <a:pt x="31553" y="1285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1" name="Google Shape;4201;p38"/>
              <p:cNvSpPr/>
              <p:nvPr/>
            </p:nvSpPr>
            <p:spPr>
              <a:xfrm>
                <a:off x="4486248" y="5386197"/>
                <a:ext cx="23664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664" h="13049" extrusionOk="0">
                    <a:moveTo>
                      <a:pt x="23664" y="13049"/>
                    </a:moveTo>
                    <a:lnTo>
                      <a:pt x="23664" y="0"/>
                    </a:lnTo>
                    <a:lnTo>
                      <a:pt x="0" y="8572"/>
                    </a:lnTo>
                    <a:lnTo>
                      <a:pt x="23664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2" name="Google Shape;4202;p38"/>
              <p:cNvSpPr/>
              <p:nvPr/>
            </p:nvSpPr>
            <p:spPr>
              <a:xfrm>
                <a:off x="4411929" y="5390959"/>
                <a:ext cx="35639" cy="24764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764" extrusionOk="0">
                    <a:moveTo>
                      <a:pt x="0" y="7620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765"/>
                    </a:lnTo>
                    <a:cubicBezTo>
                      <a:pt x="33929" y="24765"/>
                      <a:pt x="13210" y="16002"/>
                      <a:pt x="12545" y="1524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3" name="Google Shape;4203;p38"/>
              <p:cNvSpPr/>
              <p:nvPr/>
            </p:nvSpPr>
            <p:spPr>
              <a:xfrm>
                <a:off x="4339320" y="5349621"/>
                <a:ext cx="44382" cy="29146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146" extrusionOk="0">
                    <a:moveTo>
                      <a:pt x="0" y="8191"/>
                    </a:moveTo>
                    <a:lnTo>
                      <a:pt x="36780" y="29146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346" y="17812"/>
                    </a:cubicBezTo>
                    <a:cubicBezTo>
                      <a:pt x="36032" y="14097"/>
                      <a:pt x="32188" y="10887"/>
                      <a:pt x="27941" y="8287"/>
                    </a:cubicBezTo>
                    <a:cubicBezTo>
                      <a:pt x="25185" y="7810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4" name="Google Shape;4204;p38"/>
              <p:cNvSpPr/>
              <p:nvPr/>
            </p:nvSpPr>
            <p:spPr>
              <a:xfrm>
                <a:off x="4380091" y="5326094"/>
                <a:ext cx="20528" cy="18383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383" extrusionOk="0">
                    <a:moveTo>
                      <a:pt x="20528" y="18383"/>
                    </a:moveTo>
                    <a:lnTo>
                      <a:pt x="20528" y="5524"/>
                    </a:lnTo>
                    <a:lnTo>
                      <a:pt x="3611" y="0"/>
                    </a:lnTo>
                    <a:lnTo>
                      <a:pt x="0" y="10096"/>
                    </a:lnTo>
                    <a:lnTo>
                      <a:pt x="855" y="14764"/>
                    </a:lnTo>
                    <a:lnTo>
                      <a:pt x="20528" y="18383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5" name="Google Shape;4205;p38"/>
              <p:cNvSpPr/>
              <p:nvPr/>
            </p:nvSpPr>
            <p:spPr>
              <a:xfrm>
                <a:off x="4288189" y="5322284"/>
                <a:ext cx="19577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577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578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6" name="Google Shape;4206;p38"/>
              <p:cNvSpPr/>
              <p:nvPr/>
            </p:nvSpPr>
            <p:spPr>
              <a:xfrm>
                <a:off x="4288855" y="5365623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cubicBezTo>
                      <a:pt x="0" y="13430"/>
                      <a:pt x="0" y="0"/>
                      <a:pt x="0" y="0"/>
                    </a:cubicBezTo>
                    <a:lnTo>
                      <a:pt x="22429" y="0"/>
                    </a:lnTo>
                    <a:lnTo>
                      <a:pt x="16917" y="12001"/>
                    </a:lnTo>
                    <a:lnTo>
                      <a:pt x="7413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7" name="Google Shape;4207;p38"/>
              <p:cNvSpPr/>
              <p:nvPr/>
            </p:nvSpPr>
            <p:spPr>
              <a:xfrm>
                <a:off x="4289330" y="5309520"/>
                <a:ext cx="220369" cy="139160"/>
              </a:xfrm>
              <a:custGeom>
                <a:avLst/>
                <a:gdLst/>
                <a:ahLst/>
                <a:cxnLst/>
                <a:rect l="l" t="t" r="r" b="b"/>
                <a:pathLst>
                  <a:path w="220369" h="139160" extrusionOk="0">
                    <a:moveTo>
                      <a:pt x="111289" y="22098"/>
                    </a:moveTo>
                    <a:cubicBezTo>
                      <a:pt x="108361" y="22060"/>
                      <a:pt x="105434" y="22279"/>
                      <a:pt x="102546" y="22765"/>
                    </a:cubicBezTo>
                    <a:cubicBezTo>
                      <a:pt x="98649" y="23336"/>
                      <a:pt x="94278" y="24098"/>
                      <a:pt x="89431" y="25146"/>
                    </a:cubicBezTo>
                    <a:cubicBezTo>
                      <a:pt x="84584" y="26194"/>
                      <a:pt x="79452" y="27432"/>
                      <a:pt x="74225" y="29051"/>
                    </a:cubicBezTo>
                    <a:cubicBezTo>
                      <a:pt x="69142" y="30566"/>
                      <a:pt x="64185" y="32480"/>
                      <a:pt x="59399" y="34766"/>
                    </a:cubicBezTo>
                    <a:lnTo>
                      <a:pt x="97414" y="56864"/>
                    </a:lnTo>
                    <a:lnTo>
                      <a:pt x="104257" y="54388"/>
                    </a:lnTo>
                    <a:cubicBezTo>
                      <a:pt x="113760" y="51149"/>
                      <a:pt x="123264" y="48482"/>
                      <a:pt x="131722" y="46196"/>
                    </a:cubicBezTo>
                    <a:cubicBezTo>
                      <a:pt x="139804" y="44015"/>
                      <a:pt x="148080" y="42644"/>
                      <a:pt x="156432" y="42101"/>
                    </a:cubicBezTo>
                    <a:cubicBezTo>
                      <a:pt x="164070" y="41596"/>
                      <a:pt x="171739" y="42101"/>
                      <a:pt x="179241" y="43625"/>
                    </a:cubicBezTo>
                    <a:cubicBezTo>
                      <a:pt x="186874" y="45253"/>
                      <a:pt x="194193" y="48120"/>
                      <a:pt x="200910" y="52102"/>
                    </a:cubicBezTo>
                    <a:cubicBezTo>
                      <a:pt x="207554" y="55455"/>
                      <a:pt x="213244" y="60427"/>
                      <a:pt x="217447" y="66580"/>
                    </a:cubicBezTo>
                    <a:cubicBezTo>
                      <a:pt x="220193" y="71047"/>
                      <a:pt x="221049" y="76429"/>
                      <a:pt x="219823" y="81534"/>
                    </a:cubicBezTo>
                    <a:cubicBezTo>
                      <a:pt x="218233" y="87173"/>
                      <a:pt x="215145" y="92278"/>
                      <a:pt x="210889" y="96298"/>
                    </a:cubicBezTo>
                    <a:cubicBezTo>
                      <a:pt x="205705" y="101613"/>
                      <a:pt x="199897" y="106289"/>
                      <a:pt x="193592" y="110204"/>
                    </a:cubicBezTo>
                    <a:lnTo>
                      <a:pt x="217922" y="124301"/>
                    </a:lnTo>
                    <a:lnTo>
                      <a:pt x="204712" y="131921"/>
                    </a:lnTo>
                    <a:lnTo>
                      <a:pt x="180192" y="117729"/>
                    </a:lnTo>
                    <a:cubicBezTo>
                      <a:pt x="168525" y="123558"/>
                      <a:pt x="156297" y="128188"/>
                      <a:pt x="143697" y="131540"/>
                    </a:cubicBezTo>
                    <a:cubicBezTo>
                      <a:pt x="130535" y="135217"/>
                      <a:pt x="117088" y="137760"/>
                      <a:pt x="103496" y="139160"/>
                    </a:cubicBezTo>
                    <a:lnTo>
                      <a:pt x="91236" y="116014"/>
                    </a:lnTo>
                    <a:cubicBezTo>
                      <a:pt x="94797" y="115919"/>
                      <a:pt x="98350" y="115634"/>
                      <a:pt x="101881" y="115157"/>
                    </a:cubicBezTo>
                    <a:cubicBezTo>
                      <a:pt x="107279" y="114519"/>
                      <a:pt x="112641" y="113595"/>
                      <a:pt x="117942" y="112395"/>
                    </a:cubicBezTo>
                    <a:cubicBezTo>
                      <a:pt x="123834" y="111157"/>
                      <a:pt x="130012" y="109538"/>
                      <a:pt x="136950" y="107633"/>
                    </a:cubicBezTo>
                    <a:cubicBezTo>
                      <a:pt x="143464" y="105842"/>
                      <a:pt x="149821" y="103518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616" y="79915"/>
                      <a:pt x="112905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447" y="89440"/>
                    </a:cubicBezTo>
                    <a:cubicBezTo>
                      <a:pt x="74081" y="91145"/>
                      <a:pt x="66572" y="92164"/>
                      <a:pt x="59019" y="92488"/>
                    </a:cubicBezTo>
                    <a:cubicBezTo>
                      <a:pt x="52375" y="92688"/>
                      <a:pt x="45733" y="92050"/>
                      <a:pt x="39251" y="90583"/>
                    </a:cubicBezTo>
                    <a:cubicBezTo>
                      <a:pt x="32826" y="89049"/>
                      <a:pt x="26672" y="86544"/>
                      <a:pt x="21003" y="83153"/>
                    </a:cubicBezTo>
                    <a:cubicBezTo>
                      <a:pt x="14721" y="79886"/>
                      <a:pt x="9261" y="75229"/>
                      <a:pt x="5037" y="69533"/>
                    </a:cubicBezTo>
                    <a:cubicBezTo>
                      <a:pt x="1975" y="65246"/>
                      <a:pt x="466" y="60036"/>
                      <a:pt x="760" y="54769"/>
                    </a:cubicBezTo>
                    <a:cubicBezTo>
                      <a:pt x="1328" y="49273"/>
                      <a:pt x="3511" y="44063"/>
                      <a:pt x="7033" y="39814"/>
                    </a:cubicBezTo>
                    <a:cubicBezTo>
                      <a:pt x="11472" y="34404"/>
                      <a:pt x="16693" y="29680"/>
                      <a:pt x="22524" y="25813"/>
                    </a:cubicBezTo>
                    <a:lnTo>
                      <a:pt x="0" y="12763"/>
                    </a:lnTo>
                    <a:lnTo>
                      <a:pt x="13210" y="5048"/>
                    </a:lnTo>
                    <a:lnTo>
                      <a:pt x="34214" y="18002"/>
                    </a:lnTo>
                    <a:cubicBezTo>
                      <a:pt x="44668" y="12783"/>
                      <a:pt x="55664" y="8725"/>
                      <a:pt x="67002" y="5905"/>
                    </a:cubicBezTo>
                    <a:cubicBezTo>
                      <a:pt x="77774" y="3143"/>
                      <a:pt x="88732" y="1172"/>
                      <a:pt x="99790" y="0"/>
                    </a:cubicBezTo>
                    <a:close/>
                    <a:moveTo>
                      <a:pt x="46283" y="62579"/>
                    </a:moveTo>
                    <a:cubicBezTo>
                      <a:pt x="51312" y="65504"/>
                      <a:pt x="57130" y="66770"/>
                      <a:pt x="62915" y="66199"/>
                    </a:cubicBezTo>
                    <a:cubicBezTo>
                      <a:pt x="70639" y="65246"/>
                      <a:pt x="78248" y="63522"/>
                      <a:pt x="85629" y="61055"/>
                    </a:cubicBezTo>
                    <a:lnTo>
                      <a:pt x="49895" y="40386"/>
                    </a:lnTo>
                    <a:cubicBezTo>
                      <a:pt x="36780" y="48835"/>
                      <a:pt x="35576" y="56226"/>
                      <a:pt x="46283" y="62579"/>
                    </a:cubicBezTo>
                    <a:close/>
                    <a:moveTo>
                      <a:pt x="171733" y="73057"/>
                    </a:moveTo>
                    <a:cubicBezTo>
                      <a:pt x="166278" y="70085"/>
                      <a:pt x="160005" y="68980"/>
                      <a:pt x="153866" y="69913"/>
                    </a:cubicBezTo>
                    <a:cubicBezTo>
                      <a:pt x="145426" y="70999"/>
                      <a:pt x="137095" y="72819"/>
                      <a:pt x="128966" y="75343"/>
                    </a:cubicBezTo>
                    <a:lnTo>
                      <a:pt x="164511" y="95917"/>
                    </a:lnTo>
                    <a:cubicBezTo>
                      <a:pt x="179622" y="86296"/>
                      <a:pt x="182093" y="78677"/>
                      <a:pt x="171733" y="7267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08" name="Google Shape;4208;p38"/>
            <p:cNvGrpSpPr/>
            <p:nvPr/>
          </p:nvGrpSpPr>
          <p:grpSpPr>
            <a:xfrm>
              <a:off x="3915836" y="4477454"/>
              <a:ext cx="746806" cy="516445"/>
              <a:chOff x="5696936" y="5293804"/>
              <a:chExt cx="746806" cy="516445"/>
            </a:xfrm>
          </p:grpSpPr>
          <p:sp>
            <p:nvSpPr>
              <p:cNvPr id="4209" name="Google Shape;4209;p38"/>
              <p:cNvSpPr/>
              <p:nvPr/>
            </p:nvSpPr>
            <p:spPr>
              <a:xfrm>
                <a:off x="5696936" y="5425630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0" name="Google Shape;4210;p38"/>
              <p:cNvSpPr/>
              <p:nvPr/>
            </p:nvSpPr>
            <p:spPr>
              <a:xfrm>
                <a:off x="5779143" y="5376195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19"/>
                      <a:pt x="332252" y="384619"/>
                    </a:cubicBezTo>
                    <a:cubicBezTo>
                      <a:pt x="148754" y="384619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1" name="Google Shape;4211;p38"/>
              <p:cNvSpPr/>
              <p:nvPr/>
            </p:nvSpPr>
            <p:spPr>
              <a:xfrm>
                <a:off x="5779238" y="5483828"/>
                <a:ext cx="65671" cy="87629"/>
              </a:xfrm>
              <a:custGeom>
                <a:avLst/>
                <a:gdLst/>
                <a:ahLst/>
                <a:cxnLst/>
                <a:rect l="l" t="t" r="r" b="b"/>
                <a:pathLst>
                  <a:path w="65671" h="87629" extrusionOk="0">
                    <a:moveTo>
                      <a:pt x="0" y="87630"/>
                    </a:moveTo>
                    <a:lnTo>
                      <a:pt x="0" y="0"/>
                    </a:lnTo>
                    <a:lnTo>
                      <a:pt x="65671" y="58579"/>
                    </a:lnTo>
                    <a:lnTo>
                      <a:pt x="0" y="8763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2" name="Google Shape;4212;p38"/>
              <p:cNvSpPr/>
              <p:nvPr/>
            </p:nvSpPr>
            <p:spPr>
              <a:xfrm>
                <a:off x="6393753" y="5486114"/>
                <a:ext cx="49989" cy="118109"/>
              </a:xfrm>
              <a:custGeom>
                <a:avLst/>
                <a:gdLst/>
                <a:ahLst/>
                <a:cxnLst/>
                <a:rect l="l" t="t" r="r" b="b"/>
                <a:pathLst>
                  <a:path w="49989" h="118109" extrusionOk="0">
                    <a:moveTo>
                      <a:pt x="49990" y="0"/>
                    </a:moveTo>
                    <a:lnTo>
                      <a:pt x="49990" y="82391"/>
                    </a:lnTo>
                    <a:lnTo>
                      <a:pt x="16442" y="118110"/>
                    </a:lnTo>
                    <a:lnTo>
                      <a:pt x="0" y="23813"/>
                    </a:lnTo>
                    <a:lnTo>
                      <a:pt x="49990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3" name="Google Shape;4213;p38"/>
              <p:cNvSpPr/>
              <p:nvPr/>
            </p:nvSpPr>
            <p:spPr>
              <a:xfrm>
                <a:off x="5779143" y="5293804"/>
                <a:ext cx="664504" cy="384619"/>
              </a:xfrm>
              <a:custGeom>
                <a:avLst/>
                <a:gdLst/>
                <a:ahLst/>
                <a:cxnLst/>
                <a:rect l="l" t="t" r="r" b="b"/>
                <a:pathLst>
                  <a:path w="664504" h="384619" extrusionOk="0">
                    <a:moveTo>
                      <a:pt x="664505" y="192310"/>
                    </a:moveTo>
                    <a:cubicBezTo>
                      <a:pt x="664505" y="298520"/>
                      <a:pt x="515750" y="384620"/>
                      <a:pt x="332252" y="384620"/>
                    </a:cubicBezTo>
                    <a:cubicBezTo>
                      <a:pt x="148754" y="384620"/>
                      <a:pt x="0" y="298520"/>
                      <a:pt x="0" y="192310"/>
                    </a:cubicBezTo>
                    <a:cubicBezTo>
                      <a:pt x="0" y="86100"/>
                      <a:pt x="148754" y="0"/>
                      <a:pt x="332252" y="0"/>
                    </a:cubicBezTo>
                    <a:cubicBezTo>
                      <a:pt x="515750" y="0"/>
                      <a:pt x="664505" y="86100"/>
                      <a:pt x="664505" y="192310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4" name="Google Shape;4214;p38"/>
              <p:cNvSpPr/>
              <p:nvPr/>
            </p:nvSpPr>
            <p:spPr>
              <a:xfrm>
                <a:off x="5873643" y="5346215"/>
                <a:ext cx="475693" cy="275248"/>
              </a:xfrm>
              <a:custGeom>
                <a:avLst/>
                <a:gdLst/>
                <a:ahLst/>
                <a:cxnLst/>
                <a:rect l="l" t="t" r="r" b="b"/>
                <a:pathLst>
                  <a:path w="475693" h="275248" extrusionOk="0">
                    <a:moveTo>
                      <a:pt x="475252" y="145899"/>
                    </a:moveTo>
                    <a:cubicBezTo>
                      <a:pt x="471926" y="178284"/>
                      <a:pt x="448831" y="210193"/>
                      <a:pt x="406064" y="234958"/>
                    </a:cubicBezTo>
                    <a:cubicBezTo>
                      <a:pt x="313117" y="288679"/>
                      <a:pt x="162482" y="288679"/>
                      <a:pt x="69630" y="234958"/>
                    </a:cubicBezTo>
                    <a:cubicBezTo>
                      <a:pt x="26768" y="210193"/>
                      <a:pt x="3769" y="178284"/>
                      <a:pt x="443" y="145899"/>
                    </a:cubicBezTo>
                    <a:cubicBezTo>
                      <a:pt x="-3549" y="107799"/>
                      <a:pt x="19450" y="69223"/>
                      <a:pt x="69630" y="40362"/>
                    </a:cubicBezTo>
                    <a:cubicBezTo>
                      <a:pt x="162482" y="-13454"/>
                      <a:pt x="313117" y="-13454"/>
                      <a:pt x="406064" y="40362"/>
                    </a:cubicBezTo>
                    <a:cubicBezTo>
                      <a:pt x="456149" y="69223"/>
                      <a:pt x="479243" y="107990"/>
                      <a:pt x="475252" y="14589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5" name="Google Shape;4215;p38"/>
              <p:cNvSpPr/>
              <p:nvPr/>
            </p:nvSpPr>
            <p:spPr>
              <a:xfrm>
                <a:off x="5874086" y="5362694"/>
                <a:ext cx="474809" cy="258770"/>
              </a:xfrm>
              <a:custGeom>
                <a:avLst/>
                <a:gdLst/>
                <a:ahLst/>
                <a:cxnLst/>
                <a:rect l="l" t="t" r="r" b="b"/>
                <a:pathLst>
                  <a:path w="474809" h="258770" extrusionOk="0">
                    <a:moveTo>
                      <a:pt x="474809" y="129421"/>
                    </a:moveTo>
                    <a:cubicBezTo>
                      <a:pt x="471483" y="161806"/>
                      <a:pt x="448389" y="193715"/>
                      <a:pt x="405622" y="218480"/>
                    </a:cubicBezTo>
                    <a:cubicBezTo>
                      <a:pt x="312675" y="272201"/>
                      <a:pt x="162040" y="272201"/>
                      <a:pt x="69188" y="218480"/>
                    </a:cubicBezTo>
                    <a:cubicBezTo>
                      <a:pt x="26326" y="193715"/>
                      <a:pt x="3326" y="161806"/>
                      <a:pt x="0" y="129421"/>
                    </a:cubicBezTo>
                    <a:cubicBezTo>
                      <a:pt x="3326" y="97036"/>
                      <a:pt x="26326" y="65127"/>
                      <a:pt x="69188" y="40362"/>
                    </a:cubicBezTo>
                    <a:cubicBezTo>
                      <a:pt x="162040" y="-13454"/>
                      <a:pt x="312675" y="-13454"/>
                      <a:pt x="405622" y="40362"/>
                    </a:cubicBezTo>
                    <a:cubicBezTo>
                      <a:pt x="448389" y="65127"/>
                      <a:pt x="471483" y="97036"/>
                      <a:pt x="474809" y="12942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6" name="Google Shape;4216;p38"/>
              <p:cNvSpPr/>
              <p:nvPr/>
            </p:nvSpPr>
            <p:spPr>
              <a:xfrm>
                <a:off x="5996115" y="5424963"/>
                <a:ext cx="220987" cy="138970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8970" extrusionOk="0">
                    <a:moveTo>
                      <a:pt x="111859" y="22098"/>
                    </a:moveTo>
                    <a:cubicBezTo>
                      <a:pt x="108932" y="22060"/>
                      <a:pt x="106005" y="22279"/>
                      <a:pt x="103116" y="22765"/>
                    </a:cubicBezTo>
                    <a:cubicBezTo>
                      <a:pt x="99219" y="23336"/>
                      <a:pt x="94848" y="24098"/>
                      <a:pt x="90001" y="25146"/>
                    </a:cubicBezTo>
                    <a:cubicBezTo>
                      <a:pt x="85154" y="26194"/>
                      <a:pt x="80497" y="27432"/>
                      <a:pt x="74890" y="29051"/>
                    </a:cubicBezTo>
                    <a:cubicBezTo>
                      <a:pt x="69777" y="30566"/>
                      <a:pt x="64787" y="32480"/>
                      <a:pt x="59969" y="34766"/>
                    </a:cubicBezTo>
                    <a:lnTo>
                      <a:pt x="97984" y="56864"/>
                    </a:lnTo>
                    <a:lnTo>
                      <a:pt x="104827" y="54388"/>
                    </a:lnTo>
                    <a:cubicBezTo>
                      <a:pt x="114331" y="51149"/>
                      <a:pt x="123834" y="48387"/>
                      <a:pt x="132293" y="46196"/>
                    </a:cubicBezTo>
                    <a:cubicBezTo>
                      <a:pt x="140409" y="44015"/>
                      <a:pt x="148715" y="42644"/>
                      <a:pt x="157098" y="42101"/>
                    </a:cubicBezTo>
                    <a:cubicBezTo>
                      <a:pt x="164701" y="41596"/>
                      <a:pt x="172342" y="42101"/>
                      <a:pt x="179812" y="43625"/>
                    </a:cubicBezTo>
                    <a:cubicBezTo>
                      <a:pt x="187472" y="45253"/>
                      <a:pt x="194828" y="48120"/>
                      <a:pt x="201575" y="52102"/>
                    </a:cubicBezTo>
                    <a:cubicBezTo>
                      <a:pt x="208199" y="55445"/>
                      <a:pt x="213854" y="60427"/>
                      <a:pt x="218017" y="66580"/>
                    </a:cubicBezTo>
                    <a:cubicBezTo>
                      <a:pt x="220839" y="71019"/>
                      <a:pt x="221695" y="76438"/>
                      <a:pt x="220393" y="81534"/>
                    </a:cubicBezTo>
                    <a:cubicBezTo>
                      <a:pt x="218806" y="87173"/>
                      <a:pt x="215717" y="92278"/>
                      <a:pt x="211459" y="96298"/>
                    </a:cubicBezTo>
                    <a:cubicBezTo>
                      <a:pt x="206261" y="101613"/>
                      <a:pt x="200425" y="106261"/>
                      <a:pt x="194067" y="110109"/>
                    </a:cubicBezTo>
                    <a:lnTo>
                      <a:pt x="218302" y="124206"/>
                    </a:lnTo>
                    <a:lnTo>
                      <a:pt x="205092" y="131826"/>
                    </a:lnTo>
                    <a:lnTo>
                      <a:pt x="180667" y="117634"/>
                    </a:lnTo>
                    <a:cubicBezTo>
                      <a:pt x="169034" y="123463"/>
                      <a:pt x="156841" y="128092"/>
                      <a:pt x="144267" y="131445"/>
                    </a:cubicBezTo>
                    <a:cubicBezTo>
                      <a:pt x="131114" y="135112"/>
                      <a:pt x="117657" y="137636"/>
                      <a:pt x="104066" y="138970"/>
                    </a:cubicBezTo>
                    <a:lnTo>
                      <a:pt x="91236" y="116015"/>
                    </a:lnTo>
                    <a:cubicBezTo>
                      <a:pt x="94829" y="115919"/>
                      <a:pt x="98412" y="115634"/>
                      <a:pt x="101976" y="115158"/>
                    </a:cubicBezTo>
                    <a:cubicBezTo>
                      <a:pt x="107345" y="114510"/>
                      <a:pt x="112667" y="113586"/>
                      <a:pt x="117942" y="112395"/>
                    </a:cubicBezTo>
                    <a:cubicBezTo>
                      <a:pt x="123834" y="111157"/>
                      <a:pt x="130012" y="109538"/>
                      <a:pt x="136949" y="107633"/>
                    </a:cubicBezTo>
                    <a:cubicBezTo>
                      <a:pt x="143460" y="105823"/>
                      <a:pt x="149818" y="103489"/>
                      <a:pt x="155957" y="100679"/>
                    </a:cubicBezTo>
                    <a:lnTo>
                      <a:pt x="117942" y="78677"/>
                    </a:lnTo>
                    <a:cubicBezTo>
                      <a:pt x="116326" y="79248"/>
                      <a:pt x="114711" y="79915"/>
                      <a:pt x="113000" y="80391"/>
                    </a:cubicBezTo>
                    <a:lnTo>
                      <a:pt x="107773" y="82010"/>
                    </a:lnTo>
                    <a:cubicBezTo>
                      <a:pt x="98269" y="85154"/>
                      <a:pt x="89431" y="87630"/>
                      <a:pt x="81543" y="89440"/>
                    </a:cubicBezTo>
                    <a:cubicBezTo>
                      <a:pt x="74177" y="91154"/>
                      <a:pt x="66669" y="92145"/>
                      <a:pt x="59114" y="92393"/>
                    </a:cubicBezTo>
                    <a:cubicBezTo>
                      <a:pt x="52470" y="92678"/>
                      <a:pt x="45827" y="92069"/>
                      <a:pt x="39346" y="90583"/>
                    </a:cubicBezTo>
                    <a:cubicBezTo>
                      <a:pt x="32893" y="89059"/>
                      <a:pt x="26706" y="86554"/>
                      <a:pt x="21003" y="83153"/>
                    </a:cubicBezTo>
                    <a:cubicBezTo>
                      <a:pt x="14750" y="79886"/>
                      <a:pt x="9314" y="75229"/>
                      <a:pt x="5132" y="69533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31" y="49273"/>
                      <a:pt x="3507" y="44063"/>
                      <a:pt x="7033" y="39815"/>
                    </a:cubicBezTo>
                    <a:cubicBezTo>
                      <a:pt x="11443" y="34376"/>
                      <a:pt x="16670" y="29651"/>
                      <a:pt x="22524" y="25813"/>
                    </a:cubicBezTo>
                    <a:lnTo>
                      <a:pt x="0" y="12764"/>
                    </a:lnTo>
                    <a:lnTo>
                      <a:pt x="13305" y="5048"/>
                    </a:lnTo>
                    <a:lnTo>
                      <a:pt x="35544" y="18002"/>
                    </a:lnTo>
                    <a:cubicBezTo>
                      <a:pt x="45998" y="12783"/>
                      <a:pt x="56994" y="8725"/>
                      <a:pt x="68332" y="5906"/>
                    </a:cubicBezTo>
                    <a:cubicBezTo>
                      <a:pt x="79109" y="3153"/>
                      <a:pt x="90067" y="1181"/>
                      <a:pt x="101120" y="0"/>
                    </a:cubicBezTo>
                    <a:close/>
                    <a:moveTo>
                      <a:pt x="46949" y="62198"/>
                    </a:moveTo>
                    <a:cubicBezTo>
                      <a:pt x="51948" y="65122"/>
                      <a:pt x="57726" y="66389"/>
                      <a:pt x="63485" y="65818"/>
                    </a:cubicBezTo>
                    <a:cubicBezTo>
                      <a:pt x="71212" y="64875"/>
                      <a:pt x="78824" y="63151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5979"/>
                      <a:pt x="46949" y="62198"/>
                    </a:cubicBezTo>
                    <a:close/>
                    <a:moveTo>
                      <a:pt x="172399" y="72676"/>
                    </a:moveTo>
                    <a:cubicBezTo>
                      <a:pt x="166896" y="69733"/>
                      <a:pt x="160605" y="68628"/>
                      <a:pt x="154437" y="69533"/>
                    </a:cubicBezTo>
                    <a:cubicBezTo>
                      <a:pt x="145997" y="70628"/>
                      <a:pt x="137672" y="72447"/>
                      <a:pt x="129537" y="74962"/>
                    </a:cubicBezTo>
                    <a:lnTo>
                      <a:pt x="165081" y="95536"/>
                    </a:lnTo>
                    <a:cubicBezTo>
                      <a:pt x="180667" y="86296"/>
                      <a:pt x="182663" y="78677"/>
                      <a:pt x="172399" y="7267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7" name="Google Shape;4217;p38"/>
              <p:cNvSpPr/>
              <p:nvPr/>
            </p:nvSpPr>
            <p:spPr>
              <a:xfrm>
                <a:off x="6087446" y="5528024"/>
                <a:ext cx="1454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4540" h="19050" extrusionOk="0">
                    <a:moveTo>
                      <a:pt x="0" y="12954"/>
                    </a:moveTo>
                    <a:cubicBezTo>
                      <a:pt x="0" y="12002"/>
                      <a:pt x="0" y="0"/>
                      <a:pt x="0" y="0"/>
                    </a:cubicBezTo>
                    <a:lnTo>
                      <a:pt x="14541" y="9525"/>
                    </a:lnTo>
                    <a:lnTo>
                      <a:pt x="8268" y="1905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8" name="Google Shape;4218;p38"/>
              <p:cNvSpPr/>
              <p:nvPr/>
            </p:nvSpPr>
            <p:spPr>
              <a:xfrm>
                <a:off x="6183054" y="5536215"/>
                <a:ext cx="31552" cy="14858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4858" extrusionOk="0">
                    <a:moveTo>
                      <a:pt x="31552" y="12954"/>
                    </a:moveTo>
                    <a:lnTo>
                      <a:pt x="31552" y="0"/>
                    </a:lnTo>
                    <a:lnTo>
                      <a:pt x="0" y="2476"/>
                    </a:lnTo>
                    <a:lnTo>
                      <a:pt x="18152" y="14859"/>
                    </a:lnTo>
                    <a:lnTo>
                      <a:pt x="31552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9" name="Google Shape;4219;p38"/>
              <p:cNvSpPr/>
              <p:nvPr/>
            </p:nvSpPr>
            <p:spPr>
              <a:xfrm>
                <a:off x="6193698" y="5488685"/>
                <a:ext cx="23569" cy="13049"/>
              </a:xfrm>
              <a:custGeom>
                <a:avLst/>
                <a:gdLst/>
                <a:ahLst/>
                <a:cxnLst/>
                <a:rect l="l" t="t" r="r" b="b"/>
                <a:pathLst>
                  <a:path w="23569" h="13049" extrusionOk="0">
                    <a:moveTo>
                      <a:pt x="23569" y="13049"/>
                    </a:moveTo>
                    <a:lnTo>
                      <a:pt x="23569" y="0"/>
                    </a:lnTo>
                    <a:lnTo>
                      <a:pt x="0" y="8573"/>
                    </a:lnTo>
                    <a:lnTo>
                      <a:pt x="23569" y="1304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0" name="Google Shape;4220;p38"/>
              <p:cNvSpPr/>
              <p:nvPr/>
            </p:nvSpPr>
            <p:spPr>
              <a:xfrm>
                <a:off x="6119759" y="5493543"/>
                <a:ext cx="35639" cy="24669"/>
              </a:xfrm>
              <a:custGeom>
                <a:avLst/>
                <a:gdLst/>
                <a:ahLst/>
                <a:cxnLst/>
                <a:rect l="l" t="t" r="r" b="b"/>
                <a:pathLst>
                  <a:path w="35639" h="24669" extrusionOk="0">
                    <a:moveTo>
                      <a:pt x="0" y="7525"/>
                    </a:moveTo>
                    <a:lnTo>
                      <a:pt x="7888" y="0"/>
                    </a:lnTo>
                    <a:lnTo>
                      <a:pt x="35639" y="19050"/>
                    </a:lnTo>
                    <a:lnTo>
                      <a:pt x="33929" y="24670"/>
                    </a:lnTo>
                    <a:cubicBezTo>
                      <a:pt x="33929" y="24670"/>
                      <a:pt x="13210" y="15907"/>
                      <a:pt x="12545" y="15145"/>
                    </a:cubicBezTo>
                    <a:cubicBezTo>
                      <a:pt x="11880" y="14383"/>
                      <a:pt x="0" y="7525"/>
                      <a:pt x="0" y="752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1" name="Google Shape;4221;p38"/>
              <p:cNvSpPr/>
              <p:nvPr/>
            </p:nvSpPr>
            <p:spPr>
              <a:xfrm>
                <a:off x="6046675" y="5452109"/>
                <a:ext cx="44382" cy="29241"/>
              </a:xfrm>
              <a:custGeom>
                <a:avLst/>
                <a:gdLst/>
                <a:ahLst/>
                <a:cxnLst/>
                <a:rect l="l" t="t" r="r" b="b"/>
                <a:pathLst>
                  <a:path w="44382" h="29241" extrusionOk="0">
                    <a:moveTo>
                      <a:pt x="0" y="8287"/>
                    </a:moveTo>
                    <a:lnTo>
                      <a:pt x="36875" y="29242"/>
                    </a:lnTo>
                    <a:lnTo>
                      <a:pt x="44383" y="23717"/>
                    </a:lnTo>
                    <a:cubicBezTo>
                      <a:pt x="44383" y="23717"/>
                      <a:pt x="39726" y="18383"/>
                      <a:pt x="39441" y="17907"/>
                    </a:cubicBezTo>
                    <a:cubicBezTo>
                      <a:pt x="36143" y="14135"/>
                      <a:pt x="32256" y="10925"/>
                      <a:pt x="27941" y="8382"/>
                    </a:cubicBezTo>
                    <a:cubicBezTo>
                      <a:pt x="25185" y="7811"/>
                      <a:pt x="7698" y="0"/>
                      <a:pt x="7698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2" name="Google Shape;4222;p38"/>
              <p:cNvSpPr/>
              <p:nvPr/>
            </p:nvSpPr>
            <p:spPr>
              <a:xfrm>
                <a:off x="6087446" y="5428583"/>
                <a:ext cx="20528" cy="18478"/>
              </a:xfrm>
              <a:custGeom>
                <a:avLst/>
                <a:gdLst/>
                <a:ahLst/>
                <a:cxnLst/>
                <a:rect l="l" t="t" r="r" b="b"/>
                <a:pathLst>
                  <a:path w="20528" h="18478" extrusionOk="0">
                    <a:moveTo>
                      <a:pt x="20528" y="18479"/>
                    </a:moveTo>
                    <a:lnTo>
                      <a:pt x="20528" y="5525"/>
                    </a:lnTo>
                    <a:lnTo>
                      <a:pt x="3611" y="0"/>
                    </a:lnTo>
                    <a:lnTo>
                      <a:pt x="0" y="10192"/>
                    </a:lnTo>
                    <a:lnTo>
                      <a:pt x="855" y="14764"/>
                    </a:lnTo>
                    <a:lnTo>
                      <a:pt x="20528" y="18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3" name="Google Shape;4223;p38"/>
              <p:cNvSpPr/>
              <p:nvPr/>
            </p:nvSpPr>
            <p:spPr>
              <a:xfrm>
                <a:off x="5995544" y="5424773"/>
                <a:ext cx="19672" cy="14668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4668" extrusionOk="0">
                    <a:moveTo>
                      <a:pt x="0" y="12954"/>
                    </a:moveTo>
                    <a:lnTo>
                      <a:pt x="0" y="0"/>
                    </a:lnTo>
                    <a:lnTo>
                      <a:pt x="19673" y="2096"/>
                    </a:lnTo>
                    <a:lnTo>
                      <a:pt x="13305" y="14669"/>
                    </a:lnTo>
                    <a:lnTo>
                      <a:pt x="0" y="1295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4" name="Google Shape;4224;p38"/>
              <p:cNvSpPr/>
              <p:nvPr/>
            </p:nvSpPr>
            <p:spPr>
              <a:xfrm>
                <a:off x="5996210" y="5468111"/>
                <a:ext cx="2242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22428" h="22764" extrusionOk="0">
                    <a:moveTo>
                      <a:pt x="0" y="13430"/>
                    </a:moveTo>
                    <a:lnTo>
                      <a:pt x="0" y="0"/>
                    </a:lnTo>
                    <a:lnTo>
                      <a:pt x="22429" y="0"/>
                    </a:lnTo>
                    <a:lnTo>
                      <a:pt x="17012" y="12002"/>
                    </a:lnTo>
                    <a:lnTo>
                      <a:pt x="7508" y="2276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5" name="Google Shape;4225;p38"/>
              <p:cNvSpPr/>
              <p:nvPr/>
            </p:nvSpPr>
            <p:spPr>
              <a:xfrm>
                <a:off x="5996115" y="5412009"/>
                <a:ext cx="220987" cy="139065"/>
              </a:xfrm>
              <a:custGeom>
                <a:avLst/>
                <a:gdLst/>
                <a:ahLst/>
                <a:cxnLst/>
                <a:rect l="l" t="t" r="r" b="b"/>
                <a:pathLst>
                  <a:path w="220987" h="139065" extrusionOk="0">
                    <a:moveTo>
                      <a:pt x="111859" y="22098"/>
                    </a:moveTo>
                    <a:cubicBezTo>
                      <a:pt x="108932" y="22098"/>
                      <a:pt x="106005" y="22355"/>
                      <a:pt x="103116" y="22860"/>
                    </a:cubicBezTo>
                    <a:cubicBezTo>
                      <a:pt x="99248" y="23431"/>
                      <a:pt x="94876" y="24194"/>
                      <a:pt x="90001" y="25146"/>
                    </a:cubicBezTo>
                    <a:cubicBezTo>
                      <a:pt x="85154" y="26194"/>
                      <a:pt x="80497" y="27527"/>
                      <a:pt x="74890" y="29051"/>
                    </a:cubicBezTo>
                    <a:cubicBezTo>
                      <a:pt x="69786" y="30613"/>
                      <a:pt x="64806" y="32518"/>
                      <a:pt x="59969" y="34766"/>
                    </a:cubicBezTo>
                    <a:lnTo>
                      <a:pt x="97984" y="56864"/>
                    </a:lnTo>
                    <a:lnTo>
                      <a:pt x="104827" y="54483"/>
                    </a:lnTo>
                    <a:cubicBezTo>
                      <a:pt x="114331" y="51245"/>
                      <a:pt x="123834" y="48482"/>
                      <a:pt x="132293" y="46196"/>
                    </a:cubicBezTo>
                    <a:cubicBezTo>
                      <a:pt x="140418" y="44063"/>
                      <a:pt x="148725" y="42691"/>
                      <a:pt x="157098" y="42100"/>
                    </a:cubicBezTo>
                    <a:cubicBezTo>
                      <a:pt x="164701" y="41643"/>
                      <a:pt x="172332" y="42158"/>
                      <a:pt x="179812" y="43624"/>
                    </a:cubicBezTo>
                    <a:cubicBezTo>
                      <a:pt x="187481" y="45291"/>
                      <a:pt x="194828" y="48187"/>
                      <a:pt x="201575" y="52197"/>
                    </a:cubicBezTo>
                    <a:cubicBezTo>
                      <a:pt x="208199" y="55540"/>
                      <a:pt x="213854" y="60522"/>
                      <a:pt x="218017" y="66675"/>
                    </a:cubicBezTo>
                    <a:cubicBezTo>
                      <a:pt x="220839" y="71114"/>
                      <a:pt x="221695" y="76533"/>
                      <a:pt x="220393" y="81629"/>
                    </a:cubicBezTo>
                    <a:cubicBezTo>
                      <a:pt x="218777" y="87259"/>
                      <a:pt x="215698" y="92354"/>
                      <a:pt x="211459" y="96393"/>
                    </a:cubicBezTo>
                    <a:cubicBezTo>
                      <a:pt x="206242" y="101689"/>
                      <a:pt x="200397" y="106318"/>
                      <a:pt x="194067" y="110204"/>
                    </a:cubicBezTo>
                    <a:lnTo>
                      <a:pt x="218302" y="124206"/>
                    </a:lnTo>
                    <a:lnTo>
                      <a:pt x="205092" y="131921"/>
                    </a:lnTo>
                    <a:lnTo>
                      <a:pt x="180667" y="117729"/>
                    </a:lnTo>
                    <a:cubicBezTo>
                      <a:pt x="168996" y="123473"/>
                      <a:pt x="156812" y="128102"/>
                      <a:pt x="144267" y="131540"/>
                    </a:cubicBezTo>
                    <a:cubicBezTo>
                      <a:pt x="131095" y="135169"/>
                      <a:pt x="117657" y="137684"/>
                      <a:pt x="104066" y="139065"/>
                    </a:cubicBezTo>
                    <a:lnTo>
                      <a:pt x="91236" y="116014"/>
                    </a:lnTo>
                    <a:cubicBezTo>
                      <a:pt x="94829" y="115967"/>
                      <a:pt x="98412" y="115710"/>
                      <a:pt x="101976" y="115253"/>
                    </a:cubicBezTo>
                    <a:cubicBezTo>
                      <a:pt x="106727" y="114681"/>
                      <a:pt x="112050" y="113729"/>
                      <a:pt x="117942" y="112490"/>
                    </a:cubicBezTo>
                    <a:cubicBezTo>
                      <a:pt x="123834" y="111252"/>
                      <a:pt x="130012" y="109633"/>
                      <a:pt x="136949" y="107728"/>
                    </a:cubicBezTo>
                    <a:cubicBezTo>
                      <a:pt x="143450" y="105842"/>
                      <a:pt x="149799" y="103479"/>
                      <a:pt x="155957" y="100679"/>
                    </a:cubicBezTo>
                    <a:lnTo>
                      <a:pt x="117942" y="78772"/>
                    </a:lnTo>
                    <a:lnTo>
                      <a:pt x="113000" y="80486"/>
                    </a:lnTo>
                    <a:lnTo>
                      <a:pt x="107773" y="82105"/>
                    </a:lnTo>
                    <a:cubicBezTo>
                      <a:pt x="99162" y="85001"/>
                      <a:pt x="90410" y="87449"/>
                      <a:pt x="81543" y="89440"/>
                    </a:cubicBezTo>
                    <a:cubicBezTo>
                      <a:pt x="74187" y="91183"/>
                      <a:pt x="66669" y="92202"/>
                      <a:pt x="59114" y="92488"/>
                    </a:cubicBezTo>
                    <a:cubicBezTo>
                      <a:pt x="52470" y="92745"/>
                      <a:pt x="45818" y="92107"/>
                      <a:pt x="39346" y="90583"/>
                    </a:cubicBezTo>
                    <a:cubicBezTo>
                      <a:pt x="32912" y="89049"/>
                      <a:pt x="26725" y="86573"/>
                      <a:pt x="21003" y="83248"/>
                    </a:cubicBezTo>
                    <a:cubicBezTo>
                      <a:pt x="14740" y="79943"/>
                      <a:pt x="9314" y="75257"/>
                      <a:pt x="5132" y="69532"/>
                    </a:cubicBezTo>
                    <a:cubicBezTo>
                      <a:pt x="2005" y="65275"/>
                      <a:pt x="456" y="60055"/>
                      <a:pt x="760" y="54769"/>
                    </a:cubicBezTo>
                    <a:cubicBezTo>
                      <a:pt x="1350" y="49311"/>
                      <a:pt x="3535" y="44139"/>
                      <a:pt x="7033" y="39910"/>
                    </a:cubicBezTo>
                    <a:cubicBezTo>
                      <a:pt x="11471" y="34462"/>
                      <a:pt x="16689" y="29708"/>
                      <a:pt x="22524" y="25813"/>
                    </a:cubicBezTo>
                    <a:lnTo>
                      <a:pt x="0" y="12763"/>
                    </a:lnTo>
                    <a:lnTo>
                      <a:pt x="13305" y="5144"/>
                    </a:lnTo>
                    <a:lnTo>
                      <a:pt x="35544" y="18002"/>
                    </a:lnTo>
                    <a:cubicBezTo>
                      <a:pt x="46017" y="12849"/>
                      <a:pt x="57013" y="8830"/>
                      <a:pt x="68332" y="6001"/>
                    </a:cubicBezTo>
                    <a:cubicBezTo>
                      <a:pt x="79119" y="3267"/>
                      <a:pt x="90067" y="1257"/>
                      <a:pt x="101120" y="0"/>
                    </a:cubicBezTo>
                    <a:close/>
                    <a:moveTo>
                      <a:pt x="46949" y="62294"/>
                    </a:moveTo>
                    <a:cubicBezTo>
                      <a:pt x="51948" y="65189"/>
                      <a:pt x="57735" y="66418"/>
                      <a:pt x="63485" y="65818"/>
                    </a:cubicBezTo>
                    <a:cubicBezTo>
                      <a:pt x="71231" y="64970"/>
                      <a:pt x="78843" y="63246"/>
                      <a:pt x="86199" y="60674"/>
                    </a:cubicBezTo>
                    <a:lnTo>
                      <a:pt x="50465" y="40005"/>
                    </a:lnTo>
                    <a:cubicBezTo>
                      <a:pt x="37350" y="48578"/>
                      <a:pt x="36181" y="56007"/>
                      <a:pt x="46949" y="62294"/>
                    </a:cubicBezTo>
                    <a:close/>
                    <a:moveTo>
                      <a:pt x="172399" y="72771"/>
                    </a:moveTo>
                    <a:cubicBezTo>
                      <a:pt x="166924" y="69752"/>
                      <a:pt x="160614" y="68609"/>
                      <a:pt x="154437" y="69532"/>
                    </a:cubicBezTo>
                    <a:cubicBezTo>
                      <a:pt x="145988" y="70618"/>
                      <a:pt x="137653" y="72466"/>
                      <a:pt x="129537" y="75057"/>
                    </a:cubicBezTo>
                    <a:lnTo>
                      <a:pt x="165081" y="95631"/>
                    </a:lnTo>
                    <a:cubicBezTo>
                      <a:pt x="180667" y="86296"/>
                      <a:pt x="182663" y="78677"/>
                      <a:pt x="172399" y="7277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26" name="Google Shape;4226;p38"/>
            <p:cNvSpPr/>
            <p:nvPr/>
          </p:nvSpPr>
          <p:spPr>
            <a:xfrm>
              <a:off x="5615017" y="4460119"/>
              <a:ext cx="828920" cy="479679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7" name="Google Shape;4227;p38"/>
            <p:cNvSpPr/>
            <p:nvPr/>
          </p:nvSpPr>
          <p:spPr>
            <a:xfrm>
              <a:off x="5846435" y="2182763"/>
              <a:ext cx="465451" cy="682637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8" name="Google Shape;4228;p38"/>
            <p:cNvSpPr/>
            <p:nvPr/>
          </p:nvSpPr>
          <p:spPr>
            <a:xfrm>
              <a:off x="5832052" y="2673876"/>
              <a:ext cx="86758" cy="504907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9" name="Google Shape;4229;p38"/>
            <p:cNvSpPr/>
            <p:nvPr/>
          </p:nvSpPr>
          <p:spPr>
            <a:xfrm>
              <a:off x="5882176" y="2176405"/>
              <a:ext cx="221715" cy="275766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0" name="Google Shape;4230;p38"/>
            <p:cNvSpPr/>
            <p:nvPr/>
          </p:nvSpPr>
          <p:spPr>
            <a:xfrm>
              <a:off x="5925036" y="2475870"/>
              <a:ext cx="274953" cy="308347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1" name="Google Shape;4231;p38"/>
            <p:cNvSpPr/>
            <p:nvPr/>
          </p:nvSpPr>
          <p:spPr>
            <a:xfrm>
              <a:off x="5845497" y="2576533"/>
              <a:ext cx="400459" cy="461811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2" name="Google Shape;4232;p38"/>
            <p:cNvSpPr/>
            <p:nvPr/>
          </p:nvSpPr>
          <p:spPr>
            <a:xfrm>
              <a:off x="5916607" y="2198526"/>
              <a:ext cx="294816" cy="364308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3" name="Google Shape;4233;p38"/>
            <p:cNvSpPr/>
            <p:nvPr/>
          </p:nvSpPr>
          <p:spPr>
            <a:xfrm>
              <a:off x="5928072" y="2197020"/>
              <a:ext cx="296585" cy="278850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4" name="Google Shape;4234;p38"/>
            <p:cNvSpPr/>
            <p:nvPr/>
          </p:nvSpPr>
          <p:spPr>
            <a:xfrm>
              <a:off x="5977205" y="4610895"/>
              <a:ext cx="232912" cy="178155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5" name="Google Shape;4235;p38"/>
            <p:cNvSpPr/>
            <p:nvPr/>
          </p:nvSpPr>
          <p:spPr>
            <a:xfrm>
              <a:off x="5978157" y="4667764"/>
              <a:ext cx="231905" cy="121227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6" name="Google Shape;4236;p38"/>
            <p:cNvSpPr/>
            <p:nvPr/>
          </p:nvSpPr>
          <p:spPr>
            <a:xfrm>
              <a:off x="5800764" y="4571652"/>
              <a:ext cx="213680" cy="165568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7" name="Google Shape;4237;p38"/>
            <p:cNvSpPr/>
            <p:nvPr/>
          </p:nvSpPr>
          <p:spPr>
            <a:xfrm>
              <a:off x="5801482" y="4626139"/>
              <a:ext cx="212755" cy="111143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8" name="Google Shape;4238;p38"/>
            <p:cNvSpPr/>
            <p:nvPr/>
          </p:nvSpPr>
          <p:spPr>
            <a:xfrm>
              <a:off x="5835285" y="3032607"/>
              <a:ext cx="455829" cy="159522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9" name="Google Shape;4239;p38"/>
            <p:cNvSpPr/>
            <p:nvPr/>
          </p:nvSpPr>
          <p:spPr>
            <a:xfrm>
              <a:off x="5815995" y="3000698"/>
              <a:ext cx="485198" cy="1060979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0" name="Google Shape;4240;p38"/>
            <p:cNvSpPr/>
            <p:nvPr/>
          </p:nvSpPr>
          <p:spPr>
            <a:xfrm>
              <a:off x="5561118" y="2683306"/>
              <a:ext cx="698939" cy="60971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1" name="Google Shape;4241;p38"/>
            <p:cNvSpPr/>
            <p:nvPr/>
          </p:nvSpPr>
          <p:spPr>
            <a:xfrm>
              <a:off x="6103702" y="2644294"/>
              <a:ext cx="168312" cy="197615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2" name="Google Shape;4242;p38"/>
            <p:cNvSpPr/>
            <p:nvPr/>
          </p:nvSpPr>
          <p:spPr>
            <a:xfrm>
              <a:off x="5833319" y="2576558"/>
              <a:ext cx="135999" cy="14296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3" name="Google Shape;4243;p38"/>
            <p:cNvSpPr/>
            <p:nvPr/>
          </p:nvSpPr>
          <p:spPr>
            <a:xfrm>
              <a:off x="2925535" y="2722330"/>
              <a:ext cx="1200895" cy="746478"/>
            </a:xfrm>
            <a:custGeom>
              <a:avLst/>
              <a:gdLst/>
              <a:ahLst/>
              <a:cxnLst/>
              <a:rect l="l" t="t" r="r" b="b"/>
              <a:pathLst>
                <a:path w="1200895" h="746478" extrusionOk="0">
                  <a:moveTo>
                    <a:pt x="1109954" y="738045"/>
                  </a:moveTo>
                  <a:lnTo>
                    <a:pt x="30323" y="113395"/>
                  </a:lnTo>
                  <a:cubicBezTo>
                    <a:pt x="1323" y="96612"/>
                    <a:pt x="-8610" y="59446"/>
                    <a:pt x="8136" y="30385"/>
                  </a:cubicBezTo>
                  <a:cubicBezTo>
                    <a:pt x="13457" y="21145"/>
                    <a:pt x="21109" y="13478"/>
                    <a:pt x="30323" y="8144"/>
                  </a:cubicBezTo>
                  <a:lnTo>
                    <a:pt x="30323" y="8144"/>
                  </a:lnTo>
                  <a:cubicBezTo>
                    <a:pt x="49084" y="-2715"/>
                    <a:pt x="72197" y="-2715"/>
                    <a:pt x="90957" y="8144"/>
                  </a:cubicBezTo>
                  <a:lnTo>
                    <a:pt x="1170588" y="633270"/>
                  </a:lnTo>
                  <a:cubicBezTo>
                    <a:pt x="1199584" y="650062"/>
                    <a:pt x="1209506" y="687229"/>
                    <a:pt x="1192750" y="716290"/>
                  </a:cubicBezTo>
                  <a:cubicBezTo>
                    <a:pt x="1186117" y="727805"/>
                    <a:pt x="1175891" y="736816"/>
                    <a:pt x="1163650" y="741950"/>
                  </a:cubicBezTo>
                  <a:lnTo>
                    <a:pt x="1163650" y="741950"/>
                  </a:lnTo>
                  <a:cubicBezTo>
                    <a:pt x="1146125" y="749151"/>
                    <a:pt x="1126253" y="747703"/>
                    <a:pt x="1109954" y="7380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4" name="Google Shape;4244;p38"/>
            <p:cNvSpPr/>
            <p:nvPr/>
          </p:nvSpPr>
          <p:spPr>
            <a:xfrm>
              <a:off x="2868613" y="1365288"/>
              <a:ext cx="1401428" cy="1812876"/>
            </a:xfrm>
            <a:custGeom>
              <a:avLst/>
              <a:gdLst/>
              <a:ahLst/>
              <a:cxnLst/>
              <a:rect l="l" t="t" r="r" b="b"/>
              <a:pathLst>
                <a:path w="1401428" h="1812876" extrusionOk="0">
                  <a:moveTo>
                    <a:pt x="700714" y="1717230"/>
                  </a:moveTo>
                  <a:cubicBezTo>
                    <a:pt x="314290" y="1493678"/>
                    <a:pt x="0" y="947991"/>
                    <a:pt x="0" y="500888"/>
                  </a:cubicBezTo>
                  <a:cubicBezTo>
                    <a:pt x="0" y="53784"/>
                    <a:pt x="314290" y="-127762"/>
                    <a:pt x="700714" y="95504"/>
                  </a:cubicBezTo>
                  <a:cubicBezTo>
                    <a:pt x="1087138" y="318770"/>
                    <a:pt x="1401428" y="864647"/>
                    <a:pt x="1401428" y="1311846"/>
                  </a:cubicBezTo>
                  <a:cubicBezTo>
                    <a:pt x="1401428" y="1759045"/>
                    <a:pt x="1087043" y="1940782"/>
                    <a:pt x="700714" y="1717230"/>
                  </a:cubicBezTo>
                  <a:close/>
                  <a:moveTo>
                    <a:pt x="700714" y="240855"/>
                  </a:moveTo>
                  <a:cubicBezTo>
                    <a:pt x="383478" y="57308"/>
                    <a:pt x="125355" y="206660"/>
                    <a:pt x="125355" y="573754"/>
                  </a:cubicBezTo>
                  <a:cubicBezTo>
                    <a:pt x="125355" y="940847"/>
                    <a:pt x="383478" y="1388808"/>
                    <a:pt x="700714" y="1572355"/>
                  </a:cubicBezTo>
                  <a:cubicBezTo>
                    <a:pt x="1017951" y="1755902"/>
                    <a:pt x="1275978" y="1606645"/>
                    <a:pt x="1275978" y="1239551"/>
                  </a:cubicBezTo>
                  <a:cubicBezTo>
                    <a:pt x="1275978" y="872458"/>
                    <a:pt x="1017951" y="424116"/>
                    <a:pt x="700714" y="240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5" name="Google Shape;4245;p38"/>
            <p:cNvSpPr/>
            <p:nvPr/>
          </p:nvSpPr>
          <p:spPr>
            <a:xfrm>
              <a:off x="2977907" y="1395545"/>
              <a:ext cx="128396" cy="88201"/>
            </a:xfrm>
            <a:custGeom>
              <a:avLst/>
              <a:gdLst/>
              <a:ahLst/>
              <a:cxnLst/>
              <a:rect l="l" t="t" r="r" b="b"/>
              <a:pathLst>
                <a:path w="128396" h="88201" extrusionOk="0">
                  <a:moveTo>
                    <a:pt x="0" y="70295"/>
                  </a:moveTo>
                  <a:lnTo>
                    <a:pt x="128396" y="0"/>
                  </a:lnTo>
                  <a:lnTo>
                    <a:pt x="109198" y="88201"/>
                  </a:lnTo>
                  <a:lnTo>
                    <a:pt x="0" y="70295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6" name="Google Shape;4246;p38"/>
            <p:cNvSpPr/>
            <p:nvPr/>
          </p:nvSpPr>
          <p:spPr>
            <a:xfrm>
              <a:off x="3945392" y="3100901"/>
              <a:ext cx="140370" cy="95440"/>
            </a:xfrm>
            <a:custGeom>
              <a:avLst/>
              <a:gdLst/>
              <a:ahLst/>
              <a:cxnLst/>
              <a:rect l="l" t="t" r="r" b="b"/>
              <a:pathLst>
                <a:path w="140370" h="95440" extrusionOk="0">
                  <a:moveTo>
                    <a:pt x="0" y="95440"/>
                  </a:moveTo>
                  <a:cubicBezTo>
                    <a:pt x="3136" y="94012"/>
                    <a:pt x="140371" y="17050"/>
                    <a:pt x="140371" y="17050"/>
                  </a:cubicBezTo>
                  <a:lnTo>
                    <a:pt x="34309" y="0"/>
                  </a:lnTo>
                  <a:close/>
                </a:path>
              </a:pathLst>
            </a:custGeom>
            <a:solidFill>
              <a:srgbClr val="D33D3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7" name="Google Shape;4247;p38"/>
            <p:cNvSpPr/>
            <p:nvPr/>
          </p:nvSpPr>
          <p:spPr>
            <a:xfrm rot="-1801764">
              <a:off x="2958862" y="1416978"/>
              <a:ext cx="1040879" cy="1807000"/>
            </a:xfrm>
            <a:custGeom>
              <a:avLst/>
              <a:gdLst/>
              <a:ahLst/>
              <a:cxnLst/>
              <a:rect l="l" t="t" r="r" b="b"/>
              <a:pathLst>
                <a:path w="1041804" h="1808606" extrusionOk="0">
                  <a:moveTo>
                    <a:pt x="1041805" y="904303"/>
                  </a:moveTo>
                  <a:cubicBezTo>
                    <a:pt x="1041805" y="1403736"/>
                    <a:pt x="808589" y="1808606"/>
                    <a:pt x="520902" y="1808606"/>
                  </a:cubicBezTo>
                  <a:cubicBezTo>
                    <a:pt x="233216" y="1808606"/>
                    <a:pt x="0" y="1403736"/>
                    <a:pt x="0" y="904303"/>
                  </a:cubicBezTo>
                  <a:cubicBezTo>
                    <a:pt x="0" y="404870"/>
                    <a:pt x="233216" y="0"/>
                    <a:pt x="520902" y="0"/>
                  </a:cubicBezTo>
                  <a:cubicBezTo>
                    <a:pt x="808589" y="0"/>
                    <a:pt x="1041805" y="404870"/>
                    <a:pt x="1041805" y="90430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8" name="Google Shape;4248;p38"/>
            <p:cNvSpPr/>
            <p:nvPr/>
          </p:nvSpPr>
          <p:spPr>
            <a:xfrm>
              <a:off x="2779183" y="1414991"/>
              <a:ext cx="1401428" cy="1812826"/>
            </a:xfrm>
            <a:custGeom>
              <a:avLst/>
              <a:gdLst/>
              <a:ahLst/>
              <a:cxnLst/>
              <a:rect l="l" t="t" r="r" b="b"/>
              <a:pathLst>
                <a:path w="1401428" h="1812826" extrusionOk="0">
                  <a:moveTo>
                    <a:pt x="700714" y="1717343"/>
                  </a:moveTo>
                  <a:cubicBezTo>
                    <a:pt x="314480" y="1493695"/>
                    <a:pt x="0" y="948104"/>
                    <a:pt x="0" y="500905"/>
                  </a:cubicBezTo>
                  <a:cubicBezTo>
                    <a:pt x="0" y="53706"/>
                    <a:pt x="314385" y="-127745"/>
                    <a:pt x="700714" y="95521"/>
                  </a:cubicBezTo>
                  <a:cubicBezTo>
                    <a:pt x="1087043" y="318787"/>
                    <a:pt x="1401428" y="864760"/>
                    <a:pt x="1401428" y="1311863"/>
                  </a:cubicBezTo>
                  <a:cubicBezTo>
                    <a:pt x="1401428" y="1758967"/>
                    <a:pt x="1087138" y="1940609"/>
                    <a:pt x="700714" y="1717343"/>
                  </a:cubicBezTo>
                  <a:close/>
                  <a:moveTo>
                    <a:pt x="700714" y="240967"/>
                  </a:moveTo>
                  <a:cubicBezTo>
                    <a:pt x="383573" y="57421"/>
                    <a:pt x="125450" y="206678"/>
                    <a:pt x="125450" y="573771"/>
                  </a:cubicBezTo>
                  <a:cubicBezTo>
                    <a:pt x="125450" y="940864"/>
                    <a:pt x="383573" y="1388920"/>
                    <a:pt x="700714" y="1572467"/>
                  </a:cubicBezTo>
                  <a:cubicBezTo>
                    <a:pt x="1017855" y="1756014"/>
                    <a:pt x="1276073" y="1606662"/>
                    <a:pt x="1276073" y="1239568"/>
                  </a:cubicBezTo>
                  <a:cubicBezTo>
                    <a:pt x="1276073" y="872475"/>
                    <a:pt x="1017760" y="424229"/>
                    <a:pt x="700714" y="240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9" name="Google Shape;4249;p38"/>
            <p:cNvSpPr/>
            <p:nvPr/>
          </p:nvSpPr>
          <p:spPr>
            <a:xfrm>
              <a:off x="3046144" y="1759790"/>
              <a:ext cx="868170" cy="1123263"/>
            </a:xfrm>
            <a:custGeom>
              <a:avLst/>
              <a:gdLst/>
              <a:ahLst/>
              <a:cxnLst/>
              <a:rect l="l" t="t" r="r" b="b"/>
              <a:pathLst>
                <a:path w="868170" h="1123263" extrusionOk="0">
                  <a:moveTo>
                    <a:pt x="433753" y="1063934"/>
                  </a:moveTo>
                  <a:cubicBezTo>
                    <a:pt x="194447" y="925440"/>
                    <a:pt x="0" y="587398"/>
                    <a:pt x="0" y="310411"/>
                  </a:cubicBezTo>
                  <a:cubicBezTo>
                    <a:pt x="0" y="33424"/>
                    <a:pt x="194733" y="-79257"/>
                    <a:pt x="434038" y="59237"/>
                  </a:cubicBezTo>
                  <a:cubicBezTo>
                    <a:pt x="673343" y="197730"/>
                    <a:pt x="868171" y="535487"/>
                    <a:pt x="868171" y="812759"/>
                  </a:cubicBezTo>
                  <a:cubicBezTo>
                    <a:pt x="868171" y="1090032"/>
                    <a:pt x="673153" y="1202523"/>
                    <a:pt x="433753" y="1063934"/>
                  </a:cubicBezTo>
                  <a:close/>
                  <a:moveTo>
                    <a:pt x="433753" y="204398"/>
                  </a:moveTo>
                  <a:cubicBezTo>
                    <a:pt x="263540" y="105909"/>
                    <a:pt x="125070" y="186015"/>
                    <a:pt x="125070" y="382992"/>
                  </a:cubicBezTo>
                  <a:cubicBezTo>
                    <a:pt x="125070" y="579969"/>
                    <a:pt x="263540" y="820380"/>
                    <a:pt x="433753" y="918868"/>
                  </a:cubicBezTo>
                  <a:cubicBezTo>
                    <a:pt x="603966" y="1017356"/>
                    <a:pt x="742436" y="937156"/>
                    <a:pt x="742436" y="740179"/>
                  </a:cubicBezTo>
                  <a:cubicBezTo>
                    <a:pt x="742436" y="543202"/>
                    <a:pt x="603966" y="302886"/>
                    <a:pt x="433753" y="2043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0" name="Google Shape;4250;p38"/>
            <p:cNvSpPr/>
            <p:nvPr/>
          </p:nvSpPr>
          <p:spPr>
            <a:xfrm>
              <a:off x="3308258" y="2099261"/>
              <a:ext cx="343371" cy="444102"/>
            </a:xfrm>
            <a:custGeom>
              <a:avLst/>
              <a:gdLst/>
              <a:ahLst/>
              <a:cxnLst/>
              <a:rect l="l" t="t" r="r" b="b"/>
              <a:pathLst>
                <a:path w="343371" h="444102" extrusionOk="0">
                  <a:moveTo>
                    <a:pt x="171638" y="420806"/>
                  </a:moveTo>
                  <a:cubicBezTo>
                    <a:pt x="76600" y="366037"/>
                    <a:pt x="0" y="232306"/>
                    <a:pt x="0" y="122768"/>
                  </a:cubicBezTo>
                  <a:cubicBezTo>
                    <a:pt x="0" y="13231"/>
                    <a:pt x="76981" y="-31346"/>
                    <a:pt x="171638" y="23423"/>
                  </a:cubicBezTo>
                  <a:cubicBezTo>
                    <a:pt x="266296" y="78191"/>
                    <a:pt x="343372" y="211922"/>
                    <a:pt x="343372" y="321460"/>
                  </a:cubicBezTo>
                  <a:cubicBezTo>
                    <a:pt x="343372" y="430997"/>
                    <a:pt x="266391" y="475289"/>
                    <a:pt x="171638" y="420806"/>
                  </a:cubicBezTo>
                  <a:close/>
                  <a:moveTo>
                    <a:pt x="171638" y="168584"/>
                  </a:moveTo>
                  <a:cubicBezTo>
                    <a:pt x="146168" y="153820"/>
                    <a:pt x="125355" y="165821"/>
                    <a:pt x="125355" y="195349"/>
                  </a:cubicBezTo>
                  <a:cubicBezTo>
                    <a:pt x="127170" y="227962"/>
                    <a:pt x="144353" y="257776"/>
                    <a:pt x="171638" y="275644"/>
                  </a:cubicBezTo>
                  <a:cubicBezTo>
                    <a:pt x="197204" y="290408"/>
                    <a:pt x="217922" y="278407"/>
                    <a:pt x="217922" y="248879"/>
                  </a:cubicBezTo>
                  <a:cubicBezTo>
                    <a:pt x="216145" y="216247"/>
                    <a:pt x="198952" y="186424"/>
                    <a:pt x="171638" y="1685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1" name="Google Shape;4251;p38"/>
            <p:cNvSpPr/>
            <p:nvPr/>
          </p:nvSpPr>
          <p:spPr>
            <a:xfrm>
              <a:off x="2221786" y="2914306"/>
              <a:ext cx="208703" cy="88772"/>
            </a:xfrm>
            <a:custGeom>
              <a:avLst/>
              <a:gdLst/>
              <a:ahLst/>
              <a:cxnLst/>
              <a:rect l="l" t="t" r="r" b="b"/>
              <a:pathLst>
                <a:path w="208703" h="88772" extrusionOk="0">
                  <a:moveTo>
                    <a:pt x="64246" y="87916"/>
                  </a:moveTo>
                  <a:lnTo>
                    <a:pt x="0" y="88773"/>
                  </a:lnTo>
                  <a:lnTo>
                    <a:pt x="208703" y="0"/>
                  </a:lnTo>
                  <a:lnTo>
                    <a:pt x="87720" y="75342"/>
                  </a:lnTo>
                  <a:lnTo>
                    <a:pt x="64246" y="87916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2" name="Google Shape;4252;p38"/>
            <p:cNvSpPr/>
            <p:nvPr/>
          </p:nvSpPr>
          <p:spPr>
            <a:xfrm rot="-1801764">
              <a:off x="2288993" y="2988576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6"/>
                    <a:pt x="20801" y="46482"/>
                    <a:pt x="13400" y="46482"/>
                  </a:cubicBezTo>
                  <a:cubicBezTo>
                    <a:pt x="6000" y="46482"/>
                    <a:pt x="0" y="36076"/>
                    <a:pt x="0" y="23241"/>
                  </a:cubicBezTo>
                  <a:cubicBezTo>
                    <a:pt x="0" y="10405"/>
                    <a:pt x="6000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3" name="Google Shape;4253;p38"/>
            <p:cNvSpPr/>
            <p:nvPr/>
          </p:nvSpPr>
          <p:spPr>
            <a:xfrm rot="-1801764">
              <a:off x="3469496" y="2304051"/>
              <a:ext cx="26776" cy="46440"/>
            </a:xfrm>
            <a:custGeom>
              <a:avLst/>
              <a:gdLst/>
              <a:ahLst/>
              <a:cxnLst/>
              <a:rect l="l" t="t" r="r" b="b"/>
              <a:pathLst>
                <a:path w="26800" h="46481" extrusionOk="0">
                  <a:moveTo>
                    <a:pt x="26801" y="23241"/>
                  </a:moveTo>
                  <a:cubicBezTo>
                    <a:pt x="26801" y="36077"/>
                    <a:pt x="20801" y="46482"/>
                    <a:pt x="13400" y="46482"/>
                  </a:cubicBezTo>
                  <a:cubicBezTo>
                    <a:pt x="5999" y="46482"/>
                    <a:pt x="0" y="36077"/>
                    <a:pt x="0" y="23241"/>
                  </a:cubicBezTo>
                  <a:cubicBezTo>
                    <a:pt x="0" y="10405"/>
                    <a:pt x="5999" y="0"/>
                    <a:pt x="13400" y="0"/>
                  </a:cubicBezTo>
                  <a:cubicBezTo>
                    <a:pt x="20801" y="0"/>
                    <a:pt x="26801" y="10405"/>
                    <a:pt x="26801" y="23241"/>
                  </a:cubicBez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4" name="Google Shape;4254;p38"/>
            <p:cNvSpPr/>
            <p:nvPr/>
          </p:nvSpPr>
          <p:spPr>
            <a:xfrm>
              <a:off x="2314638" y="2924117"/>
              <a:ext cx="167836" cy="171354"/>
            </a:xfrm>
            <a:custGeom>
              <a:avLst/>
              <a:gdLst/>
              <a:ahLst/>
              <a:cxnLst/>
              <a:rect l="l" t="t" r="r" b="b"/>
              <a:pathLst>
                <a:path w="167836" h="171354" extrusionOk="0">
                  <a:moveTo>
                    <a:pt x="15301" y="171355"/>
                  </a:moveTo>
                  <a:lnTo>
                    <a:pt x="0" y="107251"/>
                  </a:lnTo>
                  <a:lnTo>
                    <a:pt x="167837" y="0"/>
                  </a:lnTo>
                  <a:lnTo>
                    <a:pt x="160519" y="15145"/>
                  </a:lnTo>
                  <a:lnTo>
                    <a:pt x="15301" y="171355"/>
                  </a:ln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5" name="Google Shape;4255;p38"/>
            <p:cNvSpPr/>
            <p:nvPr/>
          </p:nvSpPr>
          <p:spPr>
            <a:xfrm>
              <a:off x="2290498" y="2306802"/>
              <a:ext cx="1203749" cy="724947"/>
            </a:xfrm>
            <a:custGeom>
              <a:avLst/>
              <a:gdLst/>
              <a:ahLst/>
              <a:cxnLst/>
              <a:rect l="l" t="t" r="r" b="b"/>
              <a:pathLst>
                <a:path w="1203749" h="724947" extrusionOk="0">
                  <a:moveTo>
                    <a:pt x="23855" y="724948"/>
                  </a:moveTo>
                  <a:cubicBezTo>
                    <a:pt x="25280" y="723709"/>
                    <a:pt x="1203750" y="40958"/>
                    <a:pt x="1203750" y="40958"/>
                  </a:cubicBezTo>
                  <a:lnTo>
                    <a:pt x="1182081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E8A30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56" name="Google Shape;4256;p38"/>
          <p:cNvGrpSpPr/>
          <p:nvPr/>
        </p:nvGrpSpPr>
        <p:grpSpPr>
          <a:xfrm>
            <a:off x="7353972" y="2937150"/>
            <a:ext cx="1412160" cy="1611152"/>
            <a:chOff x="2602525" y="317054"/>
            <a:chExt cx="4174283" cy="4762495"/>
          </a:xfrm>
        </p:grpSpPr>
        <p:sp>
          <p:nvSpPr>
            <p:cNvPr id="4257" name="Google Shape;4257;p38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8" name="Google Shape;4258;p38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9" name="Google Shape;4259;p38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0" name="Google Shape;4260;p38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1" name="Google Shape;4261;p38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2" name="Google Shape;4262;p38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3" name="Google Shape;4263;p38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4" name="Google Shape;4264;p38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5" name="Google Shape;4265;p38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6" name="Google Shape;4266;p38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7" name="Google Shape;4267;p38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8" name="Google Shape;4268;p38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9" name="Google Shape;4269;p38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0" name="Google Shape;4270;p38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1" name="Google Shape;4271;p38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2" name="Google Shape;4272;p38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3" name="Google Shape;4273;p38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4" name="Google Shape;4274;p38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5" name="Google Shape;4275;p38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6" name="Google Shape;4276;p38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7" name="Google Shape;4277;p38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8" name="Google Shape;4278;p38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9" name="Google Shape;4279;p38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0" name="Google Shape;4280;p38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1" name="Google Shape;4281;p38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2" name="Google Shape;4282;p38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3" name="Google Shape;4283;p38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4" name="Google Shape;4284;p38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5" name="Google Shape;4285;p38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6" name="Google Shape;4286;p38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7" name="Google Shape;4287;p38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8" name="Google Shape;4288;p38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9" name="Google Shape;4289;p38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0" name="Google Shape;4290;p38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1" name="Google Shape;4291;p38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2" name="Google Shape;4292;p38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3" name="Google Shape;4293;p38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4" name="Google Shape;4294;p38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5" name="Google Shape;4295;p38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6" name="Google Shape;4296;p38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7" name="Google Shape;4297;p38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8" name="Google Shape;4298;p38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9" name="Google Shape;4299;p38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0" name="Google Shape;4300;p38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1" name="Google Shape;4301;p38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2" name="Google Shape;4302;p38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3" name="Google Shape;4303;p38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4" name="Google Shape;4304;p38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5" name="Google Shape;4305;p38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6" name="Google Shape;4306;p38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7" name="Google Shape;4307;p38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8" name="Google Shape;4308;p38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9" name="Google Shape;4309;p38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0" name="Google Shape;4310;p38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1" name="Google Shape;4311;p38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2" name="Google Shape;4312;p38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3" name="Google Shape;4313;p38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14" name="Google Shape;4314;p38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4315" name="Google Shape;4315;p38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4316" name="Google Shape;4316;p38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7" name="Google Shape;4317;p38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8" name="Google Shape;4318;p38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319" name="Google Shape;4319;p38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4320" name="Google Shape;4320;p38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21" name="Google Shape;4321;p38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322" name="Google Shape;4322;p38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3" name="Google Shape;4323;p38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4" name="Google Shape;4324;p38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5" name="Google Shape;4325;p38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6" name="Google Shape;4326;p38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7" name="Google Shape;4327;p38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8" name="Google Shape;4328;p38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9" name="Google Shape;4329;p38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0" name="Google Shape;4330;p38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1" name="Google Shape;4331;p38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2" name="Google Shape;4332;p38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3" name="Google Shape;4333;p38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4" name="Google Shape;4334;p38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5" name="Google Shape;4335;p38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6" name="Google Shape;4336;p38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7" name="Google Shape;4337;p38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8" name="Google Shape;4338;p38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9" name="Google Shape;4339;p38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0" name="Google Shape;4340;p38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1" name="Google Shape;4341;p38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2" name="Google Shape;4342;p38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3" name="Google Shape;4343;p38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4" name="Google Shape;4344;p38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5" name="Google Shape;4345;p38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6" name="Google Shape;4346;p38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7" name="Google Shape;4347;p38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8" name="Google Shape;4348;p38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9" name="Google Shape;4349;p38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0" name="Google Shape;4350;p38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1" name="Google Shape;4351;p38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2" name="Google Shape;4352;p38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3" name="Google Shape;4353;p38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4" name="Google Shape;4354;p38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5" name="Google Shape;4355;p38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6" name="Google Shape;4356;p38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7" name="Google Shape;4357;p38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8" name="Google Shape;4358;p38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9" name="Google Shape;4359;p38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0" name="Google Shape;4360;p38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1" name="Google Shape;4361;p38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2" name="Google Shape;4362;p38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3" name="Google Shape;4363;p38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4" name="Google Shape;4364;p38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5" name="Google Shape;4365;p38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6" name="Google Shape;4366;p38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7" name="Google Shape;4367;p38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8" name="Google Shape;4368;p38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9" name="Google Shape;4369;p38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0" name="Google Shape;4370;p38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1" name="Google Shape;4371;p38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2" name="Google Shape;4372;p38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3" name="Google Shape;4373;p38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4" name="Google Shape;4374;p38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5" name="Google Shape;4375;p38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6" name="Google Shape;4376;p38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7" name="Google Shape;4377;p38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8" name="Google Shape;4378;p38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9" name="Google Shape;4379;p38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0" name="Google Shape;4380;p38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1" name="Google Shape;4381;p38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2" name="Google Shape;4382;p38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3" name="Google Shape;4383;p38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4" name="Google Shape;4384;p38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5" name="Google Shape;4385;p38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386" name="Google Shape;4386;p38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4387" name="Google Shape;4387;p38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4388" name="Google Shape;4388;p38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89" name="Google Shape;4389;p38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0" name="Google Shape;4390;p3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1" name="Google Shape;4391;p38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2" name="Google Shape;4392;p38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393" name="Google Shape;4393;p38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4" name="Google Shape;4394;p38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5" name="Google Shape;4395;p38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4396" name="Google Shape;4396;p38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7" name="Google Shape;4397;p38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8" name="Google Shape;4398;p38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9" name="Google Shape;4399;p38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0" name="Google Shape;4400;p38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1" name="Google Shape;4401;p38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02" name="Google Shape;4402;p38"/>
          <p:cNvSpPr txBox="1">
            <a:spLocks noGrp="1"/>
          </p:cNvSpPr>
          <p:nvPr>
            <p:ph type="title"/>
          </p:nvPr>
        </p:nvSpPr>
        <p:spPr>
          <a:xfrm>
            <a:off x="381000" y="624650"/>
            <a:ext cx="1562100" cy="46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Extra resources</a:t>
            </a:r>
            <a:endParaRPr sz="2400"/>
          </a:p>
        </p:txBody>
      </p:sp>
      <p:sp>
        <p:nvSpPr>
          <p:cNvPr id="4403" name="Google Shape;4403;p38"/>
          <p:cNvSpPr txBox="1"/>
          <p:nvPr/>
        </p:nvSpPr>
        <p:spPr>
          <a:xfrm>
            <a:off x="381000" y="1466850"/>
            <a:ext cx="1782600" cy="30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Illustrations created by </a:t>
            </a:r>
            <a:r>
              <a:rPr lang="en" sz="12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3"/>
              </a:rPr>
              <a:t>Sergei Tikhonov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Free illustrations published under the MIT License. You can use them for personal and commercial projects, without the need to include attribution.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Barlow Light"/>
                <a:ea typeface="Barlow Light"/>
                <a:cs typeface="Barlow Light"/>
                <a:sym typeface="Barlow Light"/>
                <a:hlinkClick r:id="rId4"/>
              </a:rPr>
              <a:t>See license</a:t>
            </a:r>
            <a:r>
              <a:rPr lang="en" sz="1200"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8" name="Google Shape;4408;p39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r>
              <a:rPr lang="en" sz="900"/>
              <a:t/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▸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▸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▸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r>
              <a:rPr lang="en" sz="900"/>
              <a:t/>
            </a: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grpSp>
        <p:nvGrpSpPr>
          <p:cNvPr id="4409" name="Google Shape;4409;p3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4410" name="Google Shape;4410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1" name="Google Shape;4411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2" name="Google Shape;4412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3" name="Google Shape;4413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4" name="Google Shape;4414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5" name="Google Shape;4415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16" name="Google Shape;4416;p3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4417" name="Google Shape;4417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8" name="Google Shape;4418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19" name="Google Shape;4419;p3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4420" name="Google Shape;4420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1" name="Google Shape;4421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22" name="Google Shape;4422;p39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23" name="Google Shape;4423;p39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424" name="Google Shape;4424;p3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4425" name="Google Shape;4425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6" name="Google Shape;4426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27" name="Google Shape;4427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28" name="Google Shape;4428;p3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4429" name="Google Shape;4429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0" name="Google Shape;4430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1" name="Google Shape;4431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2" name="Google Shape;4432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33" name="Google Shape;4433;p39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434" name="Google Shape;4434;p3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4435" name="Google Shape;4435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6" name="Google Shape;4436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7" name="Google Shape;4437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8" name="Google Shape;4438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39" name="Google Shape;4439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0" name="Google Shape;4440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1" name="Google Shape;4441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2" name="Google Shape;4442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3" name="Google Shape;4443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4" name="Google Shape;4444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5" name="Google Shape;4445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6" name="Google Shape;4446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7" name="Google Shape;4447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8" name="Google Shape;4448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49" name="Google Shape;4449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0" name="Google Shape;4450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1" name="Google Shape;4451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2" name="Google Shape;4452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3" name="Google Shape;4453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4" name="Google Shape;4454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55" name="Google Shape;4455;p3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4456" name="Google Shape;4456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57" name="Google Shape;4457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58" name="Google Shape;4458;p3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4459" name="Google Shape;4459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0" name="Google Shape;4460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1" name="Google Shape;4461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62" name="Google Shape;4462;p3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4463" name="Google Shape;4463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4" name="Google Shape;4464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5" name="Google Shape;4465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66" name="Google Shape;4466;p3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467" name="Google Shape;4467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8" name="Google Shape;4468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69" name="Google Shape;4469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70" name="Google Shape;4470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71" name="Google Shape;4471;p39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72" name="Google Shape;4472;p39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73" name="Google Shape;4473;p39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474" name="Google Shape;4474;p39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475" name="Google Shape;4475;p3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476" name="Google Shape;4476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77" name="Google Shape;4477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78" name="Google Shape;4478;p3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479" name="Google Shape;4479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0" name="Google Shape;4480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81" name="Google Shape;4481;p3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482" name="Google Shape;4482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3" name="Google Shape;4483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84" name="Google Shape;4484;p3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485" name="Google Shape;4485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6" name="Google Shape;4486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87" name="Google Shape;4487;p3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488" name="Google Shape;4488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89" name="Google Shape;4489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0" name="Google Shape;4490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1" name="Google Shape;4491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92" name="Google Shape;4492;p3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493" name="Google Shape;4493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4" name="Google Shape;4494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495" name="Google Shape;4495;p3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496" name="Google Shape;4496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7" name="Google Shape;4497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98" name="Google Shape;4498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499" name="Google Shape;4499;p39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00" name="Google Shape;4500;p3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501" name="Google Shape;4501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2" name="Google Shape;4502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03" name="Google Shape;4503;p3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504" name="Google Shape;4504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5" name="Google Shape;4505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6" name="Google Shape;4506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7" name="Google Shape;4507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08" name="Google Shape;4508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09" name="Google Shape;4509;p3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510" name="Google Shape;4510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1" name="Google Shape;4511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12" name="Google Shape;4512;p3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513" name="Google Shape;4513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4" name="Google Shape;4514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5" name="Google Shape;4515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6" name="Google Shape;4516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17" name="Google Shape;4517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18" name="Google Shape;4518;p3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519" name="Google Shape;4519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0" name="Google Shape;4520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1" name="Google Shape;4521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2" name="Google Shape;4522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3" name="Google Shape;4523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24" name="Google Shape;4524;p3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525" name="Google Shape;4525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6" name="Google Shape;4526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7" name="Google Shape;4527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28" name="Google Shape;4528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29" name="Google Shape;4529;p39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30" name="Google Shape;4530;p39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31" name="Google Shape;4531;p39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32" name="Google Shape;4532;p3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533" name="Google Shape;4533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34" name="Google Shape;4534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35" name="Google Shape;4535;p3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536" name="Google Shape;4536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37" name="Google Shape;4537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38" name="Google Shape;4538;p3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539" name="Google Shape;4539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0" name="Google Shape;4540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41" name="Google Shape;4541;p39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42" name="Google Shape;4542;p3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543" name="Google Shape;4543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4" name="Google Shape;4544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45" name="Google Shape;4545;p3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546" name="Google Shape;4546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7" name="Google Shape;4547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8" name="Google Shape;4548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49" name="Google Shape;4549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0" name="Google Shape;4550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51" name="Google Shape;4551;p3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552" name="Google Shape;4552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3" name="Google Shape;4553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54" name="Google Shape;4554;p39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55" name="Google Shape;4555;p39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56" name="Google Shape;4556;p3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557" name="Google Shape;4557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58" name="Google Shape;4558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59" name="Google Shape;4559;p3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560" name="Google Shape;4560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1" name="Google Shape;4561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62" name="Google Shape;4562;p39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63" name="Google Shape;4563;p3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564" name="Google Shape;4564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5" name="Google Shape;4565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66" name="Google Shape;4566;p3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4567" name="Google Shape;4567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8" name="Google Shape;4568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69" name="Google Shape;4569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570" name="Google Shape;4570;p39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71" name="Google Shape;4571;p39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572" name="Google Shape;4572;p3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4573" name="Google Shape;4573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4" name="Google Shape;4574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75" name="Google Shape;4575;p3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4576" name="Google Shape;4576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7" name="Google Shape;4577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8" name="Google Shape;4578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79" name="Google Shape;4579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80" name="Google Shape;4580;p3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4581" name="Google Shape;4581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2" name="Google Shape;4582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3" name="Google Shape;4583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84" name="Google Shape;4584;p3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4585" name="Google Shape;4585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6" name="Google Shape;4586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87" name="Google Shape;4587;p3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4588" name="Google Shape;4588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89" name="Google Shape;4589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0" name="Google Shape;4590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91" name="Google Shape;4591;p3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4592" name="Google Shape;4592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3" name="Google Shape;4593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4" name="Google Shape;4594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5" name="Google Shape;4595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6" name="Google Shape;4596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597" name="Google Shape;4597;p3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4598" name="Google Shape;4598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99" name="Google Shape;4599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00" name="Google Shape;4600;p3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4601" name="Google Shape;4601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2" name="Google Shape;4602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3" name="Google Shape;4603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4" name="Google Shape;4604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5" name="Google Shape;4605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06" name="Google Shape;4606;p39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07" name="Google Shape;4607;p3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4608" name="Google Shape;4608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09" name="Google Shape;4609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10" name="Google Shape;4610;p3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4611" name="Google Shape;4611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2" name="Google Shape;4612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3" name="Google Shape;4613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4" name="Google Shape;4614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15" name="Google Shape;4615;p39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16" name="Google Shape;4616;p3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4617" name="Google Shape;4617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8" name="Google Shape;4618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19" name="Google Shape;4619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20" name="Google Shape;4620;p3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4621" name="Google Shape;4621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2" name="Google Shape;4622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3" name="Google Shape;4623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24" name="Google Shape;4624;p39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625" name="Google Shape;4625;p39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626" name="Google Shape;4626;p39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27" name="Google Shape;4627;p3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4628" name="Google Shape;4628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29" name="Google Shape;4629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0" name="Google Shape;4630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31" name="Google Shape;4631;p39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32" name="Google Shape;4632;p3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4633" name="Google Shape;4633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4" name="Google Shape;4634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5" name="Google Shape;4635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36" name="Google Shape;4636;p39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37" name="Google Shape;4637;p3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4638" name="Google Shape;4638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39" name="Google Shape;4639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0" name="Google Shape;4640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1" name="Google Shape;4641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2" name="Google Shape;4642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43" name="Google Shape;4643;p3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4644" name="Google Shape;4644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5" name="Google Shape;4645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6" name="Google Shape;4646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47" name="Google Shape;4647;p3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4648" name="Google Shape;4648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49" name="Google Shape;4649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0" name="Google Shape;4650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51" name="Google Shape;4651;p3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4652" name="Google Shape;4652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3" name="Google Shape;4653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4" name="Google Shape;4654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5" name="Google Shape;4655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6" name="Google Shape;4656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57" name="Google Shape;4657;p3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4658" name="Google Shape;4658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59" name="Google Shape;4659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0" name="Google Shape;4660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1" name="Google Shape;4661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2" name="Google Shape;4662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63" name="Google Shape;4663;p3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4664" name="Google Shape;4664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5" name="Google Shape;4665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66" name="Google Shape;4666;p3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4667" name="Google Shape;4667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8" name="Google Shape;4668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69" name="Google Shape;4669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0" name="Google Shape;4670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1" name="Google Shape;4671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2" name="Google Shape;4672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673" name="Google Shape;4673;p39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674" name="Google Shape;4674;p3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4675" name="Google Shape;4675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6" name="Google Shape;4676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7" name="Google Shape;4677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8" name="Google Shape;4678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79" name="Google Shape;4679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680" name="Google Shape;4680;p39"/>
          <p:cNvGrpSpPr/>
          <p:nvPr/>
        </p:nvGrpSpPr>
        <p:grpSpPr>
          <a:xfrm>
            <a:off x="6283418" y="1648999"/>
            <a:ext cx="432570" cy="421334"/>
            <a:chOff x="5926225" y="921350"/>
            <a:chExt cx="517800" cy="504350"/>
          </a:xfrm>
        </p:grpSpPr>
        <p:sp>
          <p:nvSpPr>
            <p:cNvPr id="4681" name="Google Shape;4681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4682" name="Google Shape;4682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4683" name="Google Shape;4683;p39"/>
          <p:cNvSpPr/>
          <p:nvPr/>
        </p:nvSpPr>
        <p:spPr>
          <a:xfrm>
            <a:off x="6477338" y="18850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4" name="Google Shape;4684;p39"/>
          <p:cNvGrpSpPr/>
          <p:nvPr/>
        </p:nvGrpSpPr>
        <p:grpSpPr>
          <a:xfrm>
            <a:off x="7168405" y="1628379"/>
            <a:ext cx="432570" cy="421334"/>
            <a:chOff x="5926225" y="921350"/>
            <a:chExt cx="517800" cy="504350"/>
          </a:xfrm>
        </p:grpSpPr>
        <p:sp>
          <p:nvSpPr>
            <p:cNvPr id="4685" name="Google Shape;4685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7" name="Google Shape;4687;p39"/>
          <p:cNvSpPr/>
          <p:nvPr/>
        </p:nvSpPr>
        <p:spPr>
          <a:xfrm>
            <a:off x="7362326" y="18644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8" name="Google Shape;4688;p39"/>
          <p:cNvGrpSpPr/>
          <p:nvPr/>
        </p:nvGrpSpPr>
        <p:grpSpPr>
          <a:xfrm>
            <a:off x="6283685" y="2377421"/>
            <a:ext cx="1075937" cy="1047989"/>
            <a:chOff x="5926225" y="921350"/>
            <a:chExt cx="517800" cy="504350"/>
          </a:xfrm>
        </p:grpSpPr>
        <p:sp>
          <p:nvSpPr>
            <p:cNvPr id="4689" name="Google Shape;4689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D966"/>
            </a:solidFill>
            <a:ln w="28575" cap="flat" cmpd="sng">
              <a:solidFill>
                <a:srgbClr val="E69138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1" name="Google Shape;4691;p39"/>
          <p:cNvSpPr/>
          <p:nvPr/>
        </p:nvSpPr>
        <p:spPr>
          <a:xfrm>
            <a:off x="6765998" y="29645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6D9EEB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2" name="Google Shape;4692;p3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693" name="Google Shape;4693;p39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074" name="Picture 2" descr="https://lh4.googleusercontent.com/NhbrYaIkH7L6goSFlILfb0bils1LYrodcbaA5MU7yKoh_5lOOq33eR7ic1w6R86agNxbsluymbrmvkDQrTM-oZcdDvKrlUcnDBNo6857rZtVVuYz91bPevsM5mmuWhmcrz9CVil-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9075"/>
            <a:ext cx="27717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4.googleusercontent.com/x_u6fbshAHEepM4w73sJlxXD6qN2liiu2b9guNtmJCCVvxzjn76yJyAHDcQj73Hzl35G76BVq5tT1RR1vLAyAsroyAZuj1CQvNBWTVp_pOD2rcsjImoRZRoplVwrcsYIkuIUKmV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2571750"/>
            <a:ext cx="277177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5.googleusercontent.com/gX4yuz1cv41zg-MiXOXiBYkdxtgBiskXQ1i8on2jM1DFWhLpzn67ptBQV_sIRFL2FdQdTTsGO017648X01SeT3ciIBNhUJEybn2-iqx27rAYNRkJJx4lgyGZgRZ93Riv-3mhjvP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4" y="239499"/>
            <a:ext cx="182880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lh5.googleusercontent.com/KTfCXm1pHCVf0uR0tMwmC05j2C46k7Pc_MTrZ-K666dGgi0vg-7oGZxZ9k3klC_Ic52D4BzY37T83op4nTo6p4fFr_pIEPw15fgc3x4-WOANdeGFhmSUfCVsdf_mjggCwhtduol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2571750"/>
            <a:ext cx="1833666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s://lh5.googleusercontent.com/AYc6QPCLB9hoVONZXDf-6h2sMs1QhAUZl0CGtS8do4VTWAZ99_kCJCTwyWZgyE9YpxR7M1A2TD8ntEGo64utvy3bh6C7vJ_Oplu0siTMvXfeqMIUWg-yk37sB1syu7OMTIsaCqgi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5" y="123478"/>
            <a:ext cx="2952327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8" name="Google Shape;4698;p40"/>
          <p:cNvSpPr txBox="1"/>
          <p:nvPr/>
        </p:nvSpPr>
        <p:spPr>
          <a:xfrm>
            <a:off x="8843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accent2"/>
                </a:highlight>
                <a:latin typeface="Barlow"/>
                <a:ea typeface="Barlow"/>
                <a:cs typeface="Barlow"/>
                <a:sym typeface="Barlow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accent2"/>
              </a:highlight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699" name="Google Shape;4699;p40"/>
          <p:cNvSpPr txBox="1"/>
          <p:nvPr/>
        </p:nvSpPr>
        <p:spPr>
          <a:xfrm>
            <a:off x="7251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chemeClr val="accent1"/>
                </a:solidFill>
              </a:rPr>
              <a:t>😉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4700" name="Google Shape;4700;p4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701" name="Google Shape;4701;p40"/>
          <p:cNvSpPr txBox="1">
            <a:spLocks noGrp="1"/>
          </p:cNvSpPr>
          <p:nvPr>
            <p:ph type="body" idx="4294967295"/>
          </p:nvPr>
        </p:nvSpPr>
        <p:spPr>
          <a:xfrm>
            <a:off x="2352925" y="856425"/>
            <a:ext cx="58590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r>
              <a:rPr lang="en" sz="1400"/>
              <a:t/>
            </a:r>
            <a:br>
              <a:rPr lang="en" sz="1400"/>
            </a:br>
            <a:r>
              <a:rPr lang="en" sz="1400"/>
              <a:t>And of course it resizes without losing quality.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How? Follow Google instructions </a:t>
            </a:r>
            <a:r>
              <a:rPr lang="en" sz="1400" u="sng"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6" name="Google Shape;4706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07" name="Google Shape;4707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708" name="Google Shape;4708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4709" name="Google Shape;4709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4710" name="Google Shape;4710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11" name="Google Shape;4711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712" name="Google Shape;4712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4713" name="Google Shape;4713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14" name="Google Shape;4714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715" name="Google Shape;4715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4716" name="Google Shape;4716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17" name="Google Shape;4717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4718" name="Google Shape;4718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4719" name="Google Shape;4719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20" name="Google Shape;4720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br>
              <a:rPr lang="en"/>
            </a:br>
            <a:r>
              <a:rPr lang="en"/>
              <a:t>for use</a:t>
            </a:r>
            <a:endParaRPr/>
          </a:p>
        </p:txBody>
      </p:sp>
      <p:sp>
        <p:nvSpPr>
          <p:cNvPr id="344" name="Google Shape;344;p13"/>
          <p:cNvSpPr txBox="1">
            <a:spLocks noGrp="1"/>
          </p:cNvSpPr>
          <p:nvPr>
            <p:ph type="body" idx="2"/>
          </p:nvPr>
        </p:nvSpPr>
        <p:spPr>
          <a:xfrm>
            <a:off x="3815169" y="1919550"/>
            <a:ext cx="3045000" cy="21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919550"/>
            <a:ext cx="3045000" cy="21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body" idx="2"/>
          </p:nvPr>
        </p:nvSpPr>
        <p:spPr>
          <a:xfrm>
            <a:off x="457200" y="4265975"/>
            <a:ext cx="8229600" cy="62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3"/>
                </a:solidFill>
              </a:rPr>
              <a:t>More info on how to use this template at </a:t>
            </a:r>
            <a:r>
              <a:rPr lang="en" sz="1200" b="1" u="sng">
                <a:solidFill>
                  <a:schemeClr val="accent3"/>
                </a:solidFill>
                <a:hlinkClick r:id="rId4"/>
              </a:rPr>
              <a:t>www.slidescarnival.com/help-use-presentation-template</a:t>
            </a:r>
            <a:endParaRPr sz="1200" b="1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3"/>
                </a:solidFill>
              </a:rPr>
              <a:t>This template is free to use under </a:t>
            </a:r>
            <a:r>
              <a:rPr lang="en" sz="1200" u="sng">
                <a:solidFill>
                  <a:schemeClr val="accent3"/>
                </a:solidFill>
                <a:hlinkClick r:id="rId5"/>
              </a:rPr>
              <a:t>Creative Commons Attribution license</a:t>
            </a:r>
            <a:r>
              <a:rPr lang="en" sz="1200">
                <a:solidFill>
                  <a:schemeClr val="accent3"/>
                </a:solidFill>
              </a:rPr>
              <a:t>. You can keep the Credits slide or mention SlidesCarnival and other resources used in a slide footer.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3"/>
              </a:solidFill>
            </a:endParaRP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HELLO!</a:t>
            </a:r>
            <a:endParaRPr sz="7200"/>
          </a:p>
        </p:txBody>
      </p:sp>
      <p:sp>
        <p:nvSpPr>
          <p:cNvPr id="380" name="Google Shape;380;p1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I am Jayden Smith</a:t>
            </a:r>
            <a:endParaRPr sz="3600"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sz="3600" b="1"/>
          </a:p>
        </p:txBody>
      </p:sp>
      <p:sp>
        <p:nvSpPr>
          <p:cNvPr id="381" name="Google Shape;381;p1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82" name="Google Shape;382;p14"/>
          <p:cNvPicPr preferRelativeResize="0"/>
          <p:nvPr/>
        </p:nvPicPr>
        <p:blipFill rotWithShape="1">
          <a:blip r:embed="rId3">
            <a:alphaModFix/>
          </a:blip>
          <a:srcRect l="15415" t="4445" r="9823" b="45713"/>
          <a:stretch/>
        </p:blipFill>
        <p:spPr>
          <a:xfrm>
            <a:off x="5187600" y="1173450"/>
            <a:ext cx="2796600" cy="27966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383" name="Google Shape;383;p14"/>
          <p:cNvGrpSpPr/>
          <p:nvPr/>
        </p:nvGrpSpPr>
        <p:grpSpPr>
          <a:xfrm>
            <a:off x="7479302" y="1963085"/>
            <a:ext cx="885996" cy="2673675"/>
            <a:chOff x="5678143" y="1151382"/>
            <a:chExt cx="345795" cy="1043508"/>
          </a:xfrm>
        </p:grpSpPr>
        <p:sp>
          <p:nvSpPr>
            <p:cNvPr id="384" name="Google Shape;384;p14"/>
            <p:cNvSpPr/>
            <p:nvPr/>
          </p:nvSpPr>
          <p:spPr>
            <a:xfrm>
              <a:off x="5678143" y="1995246"/>
              <a:ext cx="345795" cy="199644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5" y="124778"/>
                  </a:moveTo>
                  <a:cubicBezTo>
                    <a:pt x="432245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5" y="55865"/>
                    <a:pt x="432245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5781662" y="1153715"/>
              <a:ext cx="174078" cy="254926"/>
            </a:xfrm>
            <a:custGeom>
              <a:avLst/>
              <a:gdLst/>
              <a:ahLst/>
              <a:cxnLst/>
              <a:rect l="l" t="t" r="r" b="b"/>
              <a:pathLst>
                <a:path w="217597" h="318657" extrusionOk="0">
                  <a:moveTo>
                    <a:pt x="77117" y="10535"/>
                  </a:moveTo>
                  <a:cubicBezTo>
                    <a:pt x="85785" y="-3371"/>
                    <a:pt x="151983" y="-12515"/>
                    <a:pt x="173796" y="43587"/>
                  </a:cubicBezTo>
                  <a:cubicBezTo>
                    <a:pt x="181987" y="64828"/>
                    <a:pt x="180749" y="119216"/>
                    <a:pt x="187702" y="153315"/>
                  </a:cubicBezTo>
                  <a:cubicBezTo>
                    <a:pt x="194655" y="187415"/>
                    <a:pt x="210848" y="206846"/>
                    <a:pt x="216277" y="234563"/>
                  </a:cubicBezTo>
                  <a:cubicBezTo>
                    <a:pt x="221706" y="262281"/>
                    <a:pt x="212658" y="308668"/>
                    <a:pt x="145888" y="316954"/>
                  </a:cubicBezTo>
                  <a:cubicBezTo>
                    <a:pt x="79117" y="325241"/>
                    <a:pt x="27778" y="301715"/>
                    <a:pt x="11966" y="280379"/>
                  </a:cubicBezTo>
                  <a:cubicBezTo>
                    <a:pt x="-3845" y="259043"/>
                    <a:pt x="-4131" y="213704"/>
                    <a:pt x="11966" y="189605"/>
                  </a:cubicBezTo>
                  <a:cubicBezTo>
                    <a:pt x="28063" y="165507"/>
                    <a:pt x="40541" y="145505"/>
                    <a:pt x="40541" y="113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5776639" y="1337053"/>
              <a:ext cx="32518" cy="188360"/>
            </a:xfrm>
            <a:custGeom>
              <a:avLst/>
              <a:gdLst/>
              <a:ahLst/>
              <a:cxnLst/>
              <a:rect l="l" t="t" r="r" b="b"/>
              <a:pathLst>
                <a:path w="40647" h="235450" extrusionOk="0">
                  <a:moveTo>
                    <a:pt x="4152" y="15917"/>
                  </a:moveTo>
                  <a:cubicBezTo>
                    <a:pt x="4152" y="15917"/>
                    <a:pt x="-11564" y="127074"/>
                    <a:pt x="18154" y="205274"/>
                  </a:cubicBezTo>
                  <a:cubicBezTo>
                    <a:pt x="47872" y="283474"/>
                    <a:pt x="39585" y="184986"/>
                    <a:pt x="39585" y="184986"/>
                  </a:cubicBezTo>
                  <a:lnTo>
                    <a:pt x="32442" y="161554"/>
                  </a:lnTo>
                  <a:cubicBezTo>
                    <a:pt x="32442" y="161554"/>
                    <a:pt x="26536" y="71067"/>
                    <a:pt x="29013" y="48873"/>
                  </a:cubicBezTo>
                  <a:cubicBezTo>
                    <a:pt x="31489" y="26680"/>
                    <a:pt x="30918" y="7630"/>
                    <a:pt x="32442" y="5820"/>
                  </a:cubicBezTo>
                  <a:cubicBezTo>
                    <a:pt x="33966" y="4011"/>
                    <a:pt x="26632" y="486"/>
                    <a:pt x="23488" y="10"/>
                  </a:cubicBezTo>
                  <a:cubicBezTo>
                    <a:pt x="20345" y="-466"/>
                    <a:pt x="4152" y="15917"/>
                    <a:pt x="4152" y="15917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5795186" y="1151382"/>
              <a:ext cx="83137" cy="102663"/>
            </a:xfrm>
            <a:custGeom>
              <a:avLst/>
              <a:gdLst/>
              <a:ahLst/>
              <a:cxnLst/>
              <a:rect l="l" t="t" r="r" b="b"/>
              <a:pathLst>
                <a:path w="103921" h="128329" extrusionOk="0">
                  <a:moveTo>
                    <a:pt x="103921" y="3833"/>
                  </a:moveTo>
                  <a:cubicBezTo>
                    <a:pt x="103921" y="3833"/>
                    <a:pt x="54105" y="-10550"/>
                    <a:pt x="23911" y="16406"/>
                  </a:cubicBezTo>
                  <a:cubicBezTo>
                    <a:pt x="3585" y="35104"/>
                    <a:pt x="-4645" y="63564"/>
                    <a:pt x="2575" y="90225"/>
                  </a:cubicBezTo>
                  <a:cubicBezTo>
                    <a:pt x="6576" y="105941"/>
                    <a:pt x="14672" y="127468"/>
                    <a:pt x="27150" y="128325"/>
                  </a:cubicBezTo>
                  <a:cubicBezTo>
                    <a:pt x="39627" y="129182"/>
                    <a:pt x="103921" y="3833"/>
                    <a:pt x="103921" y="38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811517" y="1263498"/>
              <a:ext cx="102898" cy="115088"/>
            </a:xfrm>
            <a:custGeom>
              <a:avLst/>
              <a:gdLst/>
              <a:ahLst/>
              <a:cxnLst/>
              <a:rect l="l" t="t" r="r" b="b"/>
              <a:pathLst>
                <a:path w="128622" h="143860" extrusionOk="0">
                  <a:moveTo>
                    <a:pt x="102545" y="0"/>
                  </a:moveTo>
                  <a:cubicBezTo>
                    <a:pt x="102545" y="0"/>
                    <a:pt x="99307" y="55531"/>
                    <a:pt x="100355" y="59627"/>
                  </a:cubicBezTo>
                  <a:cubicBezTo>
                    <a:pt x="101402" y="63722"/>
                    <a:pt x="122071" y="67628"/>
                    <a:pt x="127977" y="72485"/>
                  </a:cubicBezTo>
                  <a:cubicBezTo>
                    <a:pt x="133883" y="77343"/>
                    <a:pt x="97783" y="133636"/>
                    <a:pt x="79400" y="142018"/>
                  </a:cubicBezTo>
                  <a:cubicBezTo>
                    <a:pt x="61016" y="150400"/>
                    <a:pt x="4343" y="129064"/>
                    <a:pt x="437" y="100774"/>
                  </a:cubicBezTo>
                  <a:cubicBezTo>
                    <a:pt x="-3182" y="74866"/>
                    <a:pt x="16630" y="54673"/>
                    <a:pt x="24345" y="47625"/>
                  </a:cubicBezTo>
                  <a:cubicBezTo>
                    <a:pt x="29546" y="47282"/>
                    <a:pt x="34765" y="47282"/>
                    <a:pt x="39966" y="47625"/>
                  </a:cubicBezTo>
                  <a:lnTo>
                    <a:pt x="41585" y="20764"/>
                  </a:lnTo>
                  <a:cubicBezTo>
                    <a:pt x="66446" y="11906"/>
                    <a:pt x="102545" y="0"/>
                    <a:pt x="102545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5781607" y="1300507"/>
              <a:ext cx="149918" cy="172167"/>
            </a:xfrm>
            <a:custGeom>
              <a:avLst/>
              <a:gdLst/>
              <a:ahLst/>
              <a:cxnLst/>
              <a:rect l="l" t="t" r="r" b="b"/>
              <a:pathLst>
                <a:path w="187397" h="215209" extrusionOk="0">
                  <a:moveTo>
                    <a:pt x="147575" y="18193"/>
                  </a:moveTo>
                  <a:cubicBezTo>
                    <a:pt x="163196" y="20669"/>
                    <a:pt x="181008" y="28956"/>
                    <a:pt x="183485" y="37243"/>
                  </a:cubicBezTo>
                  <a:cubicBezTo>
                    <a:pt x="189933" y="68008"/>
                    <a:pt x="188390" y="99917"/>
                    <a:pt x="179008" y="129921"/>
                  </a:cubicBezTo>
                  <a:cubicBezTo>
                    <a:pt x="165482" y="165640"/>
                    <a:pt x="156434" y="188405"/>
                    <a:pt x="148623" y="203835"/>
                  </a:cubicBezTo>
                  <a:cubicBezTo>
                    <a:pt x="148623" y="203835"/>
                    <a:pt x="81091" y="232410"/>
                    <a:pt x="26703" y="198977"/>
                  </a:cubicBezTo>
                  <a:cubicBezTo>
                    <a:pt x="26703" y="198977"/>
                    <a:pt x="22893" y="160877"/>
                    <a:pt x="22703" y="140208"/>
                  </a:cubicBezTo>
                  <a:cubicBezTo>
                    <a:pt x="-27589" y="96393"/>
                    <a:pt x="15368" y="42291"/>
                    <a:pt x="57945" y="286"/>
                  </a:cubicBezTo>
                  <a:cubicBezTo>
                    <a:pt x="63050" y="-95"/>
                    <a:pt x="68175" y="-95"/>
                    <a:pt x="73280" y="286"/>
                  </a:cubicBezTo>
                  <a:cubicBezTo>
                    <a:pt x="73280" y="286"/>
                    <a:pt x="35180" y="45244"/>
                    <a:pt x="61755" y="70771"/>
                  </a:cubicBezTo>
                  <a:cubicBezTo>
                    <a:pt x="118238" y="53721"/>
                    <a:pt x="129478" y="28384"/>
                    <a:pt x="147575" y="1819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5808246" y="1159602"/>
              <a:ext cx="110823" cy="136345"/>
            </a:xfrm>
            <a:custGeom>
              <a:avLst/>
              <a:gdLst/>
              <a:ahLst/>
              <a:cxnLst/>
              <a:rect l="l" t="t" r="r" b="b"/>
              <a:pathLst>
                <a:path w="138529" h="170431" extrusionOk="0">
                  <a:moveTo>
                    <a:pt x="2908" y="60608"/>
                  </a:moveTo>
                  <a:lnTo>
                    <a:pt x="2908" y="60608"/>
                  </a:lnTo>
                  <a:cubicBezTo>
                    <a:pt x="8528" y="24890"/>
                    <a:pt x="34245" y="-2066"/>
                    <a:pt x="71107" y="125"/>
                  </a:cubicBezTo>
                  <a:cubicBezTo>
                    <a:pt x="110150" y="1972"/>
                    <a:pt x="140297" y="35129"/>
                    <a:pt x="138449" y="74172"/>
                  </a:cubicBezTo>
                  <a:cubicBezTo>
                    <a:pt x="137372" y="96775"/>
                    <a:pt x="125552" y="117511"/>
                    <a:pt x="106635" y="129950"/>
                  </a:cubicBezTo>
                  <a:cubicBezTo>
                    <a:pt x="105369" y="135322"/>
                    <a:pt x="103483" y="140533"/>
                    <a:pt x="101016" y="145476"/>
                  </a:cubicBezTo>
                  <a:cubicBezTo>
                    <a:pt x="87966" y="160716"/>
                    <a:pt x="53391" y="170336"/>
                    <a:pt x="41865" y="170432"/>
                  </a:cubicBezTo>
                  <a:cubicBezTo>
                    <a:pt x="32340" y="170432"/>
                    <a:pt x="23482" y="161383"/>
                    <a:pt x="14243" y="146048"/>
                  </a:cubicBezTo>
                  <a:cubicBezTo>
                    <a:pt x="-5093" y="113663"/>
                    <a:pt x="-140" y="78230"/>
                    <a:pt x="2908" y="6060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5812703" y="1158869"/>
              <a:ext cx="110779" cy="104694"/>
            </a:xfrm>
            <a:custGeom>
              <a:avLst/>
              <a:gdLst/>
              <a:ahLst/>
              <a:cxnLst/>
              <a:rect l="l" t="t" r="r" b="b"/>
              <a:pathLst>
                <a:path w="138474" h="130867" extrusionOk="0">
                  <a:moveTo>
                    <a:pt x="76867" y="1709"/>
                  </a:moveTo>
                  <a:cubicBezTo>
                    <a:pt x="102679" y="6757"/>
                    <a:pt x="123920" y="13996"/>
                    <a:pt x="130969" y="39332"/>
                  </a:cubicBezTo>
                  <a:cubicBezTo>
                    <a:pt x="135731" y="56858"/>
                    <a:pt x="142018" y="90101"/>
                    <a:pt x="136017" y="104102"/>
                  </a:cubicBezTo>
                  <a:lnTo>
                    <a:pt x="132398" y="114294"/>
                  </a:lnTo>
                  <a:lnTo>
                    <a:pt x="101060" y="130868"/>
                  </a:lnTo>
                  <a:cubicBezTo>
                    <a:pt x="101060" y="130868"/>
                    <a:pt x="86487" y="118676"/>
                    <a:pt x="91059" y="83243"/>
                  </a:cubicBezTo>
                  <a:cubicBezTo>
                    <a:pt x="90850" y="78423"/>
                    <a:pt x="89335" y="73746"/>
                    <a:pt x="86678" y="69717"/>
                  </a:cubicBezTo>
                  <a:cubicBezTo>
                    <a:pt x="84687" y="66364"/>
                    <a:pt x="83211" y="62735"/>
                    <a:pt x="82296" y="58954"/>
                  </a:cubicBezTo>
                  <a:cubicBezTo>
                    <a:pt x="78591" y="49353"/>
                    <a:pt x="71371" y="41514"/>
                    <a:pt x="62103" y="37046"/>
                  </a:cubicBezTo>
                  <a:cubicBezTo>
                    <a:pt x="38767" y="23997"/>
                    <a:pt x="4953" y="35237"/>
                    <a:pt x="0" y="39999"/>
                  </a:cubicBezTo>
                  <a:cubicBezTo>
                    <a:pt x="13221" y="10548"/>
                    <a:pt x="45396" y="-5483"/>
                    <a:pt x="76867" y="1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5898276" y="1323720"/>
              <a:ext cx="74471" cy="246223"/>
            </a:xfrm>
            <a:custGeom>
              <a:avLst/>
              <a:gdLst/>
              <a:ahLst/>
              <a:cxnLst/>
              <a:rect l="l" t="t" r="r" b="b"/>
              <a:pathLst>
                <a:path w="93089" h="307779" extrusionOk="0">
                  <a:moveTo>
                    <a:pt x="39367" y="248524"/>
                  </a:moveTo>
                  <a:cubicBezTo>
                    <a:pt x="45177" y="212329"/>
                    <a:pt x="56036" y="188898"/>
                    <a:pt x="50988" y="168990"/>
                  </a:cubicBezTo>
                  <a:cubicBezTo>
                    <a:pt x="39739" y="128738"/>
                    <a:pt x="25013" y="89542"/>
                    <a:pt x="6982" y="51833"/>
                  </a:cubicBezTo>
                  <a:cubicBezTo>
                    <a:pt x="-4448" y="29354"/>
                    <a:pt x="-924" y="13733"/>
                    <a:pt x="10887" y="4779"/>
                  </a:cubicBezTo>
                  <a:cubicBezTo>
                    <a:pt x="24222" y="-4746"/>
                    <a:pt x="36891" y="-840"/>
                    <a:pt x="48987" y="23829"/>
                  </a:cubicBezTo>
                  <a:cubicBezTo>
                    <a:pt x="64132" y="55167"/>
                    <a:pt x="81086" y="87361"/>
                    <a:pt x="89373" y="134034"/>
                  </a:cubicBezTo>
                  <a:cubicBezTo>
                    <a:pt x="94688" y="164228"/>
                    <a:pt x="94298" y="195136"/>
                    <a:pt x="88230" y="225188"/>
                  </a:cubicBezTo>
                  <a:cubicBezTo>
                    <a:pt x="83087" y="257668"/>
                    <a:pt x="72800" y="275956"/>
                    <a:pt x="60513" y="306436"/>
                  </a:cubicBezTo>
                  <a:cubicBezTo>
                    <a:pt x="57084" y="315199"/>
                    <a:pt x="34414" y="279385"/>
                    <a:pt x="39367" y="24852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5831068" y="2061801"/>
              <a:ext cx="86995" cy="66513"/>
            </a:xfrm>
            <a:custGeom>
              <a:avLst/>
              <a:gdLst/>
              <a:ahLst/>
              <a:cxnLst/>
              <a:rect l="l" t="t" r="r" b="b"/>
              <a:pathLst>
                <a:path w="108744" h="83141" extrusionOk="0">
                  <a:moveTo>
                    <a:pt x="100855" y="2"/>
                  </a:moveTo>
                  <a:cubicBezTo>
                    <a:pt x="87806" y="10575"/>
                    <a:pt x="67423" y="3241"/>
                    <a:pt x="66470" y="4194"/>
                  </a:cubicBezTo>
                  <a:cubicBezTo>
                    <a:pt x="51297" y="17281"/>
                    <a:pt x="35400" y="29492"/>
                    <a:pt x="18845" y="40769"/>
                  </a:cubicBezTo>
                  <a:cubicBezTo>
                    <a:pt x="10654" y="47151"/>
                    <a:pt x="-2014" y="55724"/>
                    <a:pt x="271" y="68106"/>
                  </a:cubicBezTo>
                  <a:cubicBezTo>
                    <a:pt x="4367" y="90109"/>
                    <a:pt x="39610" y="83346"/>
                    <a:pt x="52945" y="76584"/>
                  </a:cubicBezTo>
                  <a:cubicBezTo>
                    <a:pt x="66280" y="69821"/>
                    <a:pt x="77043" y="58677"/>
                    <a:pt x="89616" y="50866"/>
                  </a:cubicBezTo>
                  <a:cubicBezTo>
                    <a:pt x="98665" y="45246"/>
                    <a:pt x="107428" y="42389"/>
                    <a:pt x="108666" y="31054"/>
                  </a:cubicBezTo>
                  <a:cubicBezTo>
                    <a:pt x="109523" y="24196"/>
                    <a:pt x="103142" y="-283"/>
                    <a:pt x="100855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5831514" y="2082973"/>
              <a:ext cx="86563" cy="44990"/>
            </a:xfrm>
            <a:custGeom>
              <a:avLst/>
              <a:gdLst/>
              <a:ahLst/>
              <a:cxnLst/>
              <a:rect l="l" t="t" r="r" b="b"/>
              <a:pathLst>
                <a:path w="108204" h="56238" extrusionOk="0">
                  <a:moveTo>
                    <a:pt x="107918" y="0"/>
                  </a:moveTo>
                  <a:cubicBezTo>
                    <a:pt x="106204" y="10859"/>
                    <a:pt x="97536" y="13907"/>
                    <a:pt x="88868" y="19050"/>
                  </a:cubicBezTo>
                  <a:cubicBezTo>
                    <a:pt x="76105" y="26956"/>
                    <a:pt x="64865" y="38100"/>
                    <a:pt x="51530" y="45149"/>
                  </a:cubicBezTo>
                  <a:cubicBezTo>
                    <a:pt x="38195" y="52197"/>
                    <a:pt x="8573" y="57531"/>
                    <a:pt x="0" y="41815"/>
                  </a:cubicBezTo>
                  <a:cubicBezTo>
                    <a:pt x="4667" y="63056"/>
                    <a:pt x="39338" y="56388"/>
                    <a:pt x="52483" y="49721"/>
                  </a:cubicBezTo>
                  <a:cubicBezTo>
                    <a:pt x="65627" y="43053"/>
                    <a:pt x="76581" y="31814"/>
                    <a:pt x="89154" y="24003"/>
                  </a:cubicBezTo>
                  <a:cubicBezTo>
                    <a:pt x="98203" y="18383"/>
                    <a:pt x="106966" y="15526"/>
                    <a:pt x="108204" y="4191"/>
                  </a:cubicBezTo>
                  <a:cubicBezTo>
                    <a:pt x="108214" y="2791"/>
                    <a:pt x="108118" y="1391"/>
                    <a:pt x="107918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5764925" y="2047104"/>
              <a:ext cx="79862" cy="61873"/>
            </a:xfrm>
            <a:custGeom>
              <a:avLst/>
              <a:gdLst/>
              <a:ahLst/>
              <a:cxnLst/>
              <a:rect l="l" t="t" r="r" b="b"/>
              <a:pathLst>
                <a:path w="99827" h="77341" extrusionOk="0">
                  <a:moveTo>
                    <a:pt x="91860" y="1"/>
                  </a:moveTo>
                  <a:cubicBezTo>
                    <a:pt x="79954" y="9526"/>
                    <a:pt x="61856" y="4288"/>
                    <a:pt x="60999" y="5240"/>
                  </a:cubicBezTo>
                  <a:cubicBezTo>
                    <a:pt x="47045" y="17146"/>
                    <a:pt x="32453" y="28281"/>
                    <a:pt x="17279" y="38578"/>
                  </a:cubicBezTo>
                  <a:cubicBezTo>
                    <a:pt x="9754" y="44388"/>
                    <a:pt x="-1771" y="52294"/>
                    <a:pt x="229" y="63533"/>
                  </a:cubicBezTo>
                  <a:cubicBezTo>
                    <a:pt x="4040" y="83726"/>
                    <a:pt x="36329" y="77535"/>
                    <a:pt x="48521" y="71344"/>
                  </a:cubicBezTo>
                  <a:cubicBezTo>
                    <a:pt x="60713" y="65152"/>
                    <a:pt x="70619" y="54961"/>
                    <a:pt x="82145" y="47817"/>
                  </a:cubicBezTo>
                  <a:cubicBezTo>
                    <a:pt x="90336" y="42673"/>
                    <a:pt x="98433" y="40006"/>
                    <a:pt x="99766" y="29624"/>
                  </a:cubicBezTo>
                  <a:cubicBezTo>
                    <a:pt x="100528" y="23338"/>
                    <a:pt x="94051" y="-189"/>
                    <a:pt x="91860" y="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5764880" y="2067438"/>
              <a:ext cx="79629" cy="41383"/>
            </a:xfrm>
            <a:custGeom>
              <a:avLst/>
              <a:gdLst/>
              <a:ahLst/>
              <a:cxnLst/>
              <a:rect l="l" t="t" r="r" b="b"/>
              <a:pathLst>
                <a:path w="99536" h="51729" extrusionOk="0">
                  <a:moveTo>
                    <a:pt x="99536" y="0"/>
                  </a:moveTo>
                  <a:cubicBezTo>
                    <a:pt x="97917" y="10001"/>
                    <a:pt x="90011" y="12668"/>
                    <a:pt x="81820" y="17812"/>
                  </a:cubicBezTo>
                  <a:cubicBezTo>
                    <a:pt x="70104" y="25051"/>
                    <a:pt x="59817" y="35528"/>
                    <a:pt x="47625" y="41720"/>
                  </a:cubicBezTo>
                  <a:cubicBezTo>
                    <a:pt x="35433" y="47911"/>
                    <a:pt x="8287" y="53054"/>
                    <a:pt x="0" y="38671"/>
                  </a:cubicBezTo>
                  <a:cubicBezTo>
                    <a:pt x="4286" y="57721"/>
                    <a:pt x="36004" y="52006"/>
                    <a:pt x="47625" y="45911"/>
                  </a:cubicBezTo>
                  <a:cubicBezTo>
                    <a:pt x="59246" y="39814"/>
                    <a:pt x="69723" y="29528"/>
                    <a:pt x="81248" y="22384"/>
                  </a:cubicBezTo>
                  <a:cubicBezTo>
                    <a:pt x="89440" y="17240"/>
                    <a:pt x="97536" y="14573"/>
                    <a:pt x="98870" y="4191"/>
                  </a:cubicBezTo>
                  <a:cubicBezTo>
                    <a:pt x="99222" y="2819"/>
                    <a:pt x="99441" y="1419"/>
                    <a:pt x="99536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5777722" y="1472916"/>
              <a:ext cx="170454" cy="595560"/>
            </a:xfrm>
            <a:custGeom>
              <a:avLst/>
              <a:gdLst/>
              <a:ahLst/>
              <a:cxnLst/>
              <a:rect l="l" t="t" r="r" b="b"/>
              <a:pathLst>
                <a:path w="213068" h="744450" extrusionOk="0">
                  <a:moveTo>
                    <a:pt x="5465" y="110490"/>
                  </a:moveTo>
                  <a:cubicBezTo>
                    <a:pt x="11276" y="65437"/>
                    <a:pt x="27849" y="0"/>
                    <a:pt x="27849" y="0"/>
                  </a:cubicBezTo>
                  <a:cubicBezTo>
                    <a:pt x="43546" y="7372"/>
                    <a:pt x="60529" y="11611"/>
                    <a:pt x="77855" y="12478"/>
                  </a:cubicBezTo>
                  <a:cubicBezTo>
                    <a:pt x="103211" y="12316"/>
                    <a:pt x="128490" y="9830"/>
                    <a:pt x="153388" y="5048"/>
                  </a:cubicBezTo>
                  <a:cubicBezTo>
                    <a:pt x="161532" y="19269"/>
                    <a:pt x="170429" y="33033"/>
                    <a:pt x="180059" y="46291"/>
                  </a:cubicBezTo>
                  <a:cubicBezTo>
                    <a:pt x="193012" y="64294"/>
                    <a:pt x="218159" y="103441"/>
                    <a:pt x="212158" y="172879"/>
                  </a:cubicBezTo>
                  <a:cubicBezTo>
                    <a:pt x="208253" y="217932"/>
                    <a:pt x="182916" y="409480"/>
                    <a:pt x="182916" y="409480"/>
                  </a:cubicBezTo>
                  <a:cubicBezTo>
                    <a:pt x="192755" y="441693"/>
                    <a:pt x="197985" y="475145"/>
                    <a:pt x="198442" y="508826"/>
                  </a:cubicBezTo>
                  <a:cubicBezTo>
                    <a:pt x="196156" y="548821"/>
                    <a:pt x="190869" y="588588"/>
                    <a:pt x="182630" y="627793"/>
                  </a:cubicBezTo>
                  <a:lnTo>
                    <a:pt x="167581" y="736568"/>
                  </a:lnTo>
                  <a:cubicBezTo>
                    <a:pt x="167581" y="736568"/>
                    <a:pt x="147483" y="751046"/>
                    <a:pt x="133195" y="740759"/>
                  </a:cubicBezTo>
                  <a:lnTo>
                    <a:pt x="135005" y="634365"/>
                  </a:lnTo>
                  <a:cubicBezTo>
                    <a:pt x="133291" y="608362"/>
                    <a:pt x="130719" y="569976"/>
                    <a:pt x="129004" y="545402"/>
                  </a:cubicBezTo>
                  <a:cubicBezTo>
                    <a:pt x="126337" y="505492"/>
                    <a:pt x="119479" y="442055"/>
                    <a:pt x="117098" y="426148"/>
                  </a:cubicBezTo>
                  <a:cubicBezTo>
                    <a:pt x="114717" y="410242"/>
                    <a:pt x="109954" y="382619"/>
                    <a:pt x="107573" y="351568"/>
                  </a:cubicBezTo>
                  <a:cubicBezTo>
                    <a:pt x="105192" y="320516"/>
                    <a:pt x="93476" y="162973"/>
                    <a:pt x="93476" y="162973"/>
                  </a:cubicBezTo>
                  <a:lnTo>
                    <a:pt x="91857" y="192500"/>
                  </a:lnTo>
                  <a:cubicBezTo>
                    <a:pt x="91857" y="192500"/>
                    <a:pt x="90238" y="240125"/>
                    <a:pt x="83380" y="299561"/>
                  </a:cubicBezTo>
                  <a:cubicBezTo>
                    <a:pt x="76522" y="358997"/>
                    <a:pt x="73855" y="385286"/>
                    <a:pt x="73855" y="385286"/>
                  </a:cubicBezTo>
                  <a:cubicBezTo>
                    <a:pt x="80370" y="397183"/>
                    <a:pt x="84932" y="410042"/>
                    <a:pt x="87380" y="423386"/>
                  </a:cubicBezTo>
                  <a:cubicBezTo>
                    <a:pt x="88619" y="436150"/>
                    <a:pt x="103192" y="537686"/>
                    <a:pt x="94429" y="588740"/>
                  </a:cubicBezTo>
                  <a:lnTo>
                    <a:pt x="76712" y="719138"/>
                  </a:lnTo>
                  <a:cubicBezTo>
                    <a:pt x="67645" y="725376"/>
                    <a:pt x="56138" y="726900"/>
                    <a:pt x="45756" y="723233"/>
                  </a:cubicBezTo>
                  <a:lnTo>
                    <a:pt x="35183" y="591407"/>
                  </a:lnTo>
                  <a:cubicBezTo>
                    <a:pt x="28135" y="541211"/>
                    <a:pt x="13180" y="434912"/>
                    <a:pt x="10895" y="421100"/>
                  </a:cubicBezTo>
                  <a:cubicBezTo>
                    <a:pt x="5808" y="393268"/>
                    <a:pt x="2817" y="365084"/>
                    <a:pt x="1941" y="336804"/>
                  </a:cubicBezTo>
                  <a:cubicBezTo>
                    <a:pt x="-1583" y="279749"/>
                    <a:pt x="-250" y="155543"/>
                    <a:pt x="5465" y="11049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5770564" y="1458904"/>
              <a:ext cx="181538" cy="396087"/>
            </a:xfrm>
            <a:custGeom>
              <a:avLst/>
              <a:gdLst/>
              <a:ahLst/>
              <a:cxnLst/>
              <a:rect l="l" t="t" r="r" b="b"/>
              <a:pathLst>
                <a:path w="226922" h="495109" extrusionOk="0">
                  <a:moveTo>
                    <a:pt x="162435" y="6001"/>
                  </a:moveTo>
                  <a:lnTo>
                    <a:pt x="201202" y="83915"/>
                  </a:lnTo>
                  <a:cubicBezTo>
                    <a:pt x="201202" y="83915"/>
                    <a:pt x="260447" y="170593"/>
                    <a:pt x="199106" y="393287"/>
                  </a:cubicBezTo>
                  <a:lnTo>
                    <a:pt x="210631" y="461963"/>
                  </a:lnTo>
                  <a:cubicBezTo>
                    <a:pt x="210631" y="461963"/>
                    <a:pt x="94522" y="536543"/>
                    <a:pt x="16798" y="461963"/>
                  </a:cubicBezTo>
                  <a:cubicBezTo>
                    <a:pt x="16798" y="461963"/>
                    <a:pt x="-10158" y="256127"/>
                    <a:pt x="4224" y="161258"/>
                  </a:cubicBezTo>
                  <a:cubicBezTo>
                    <a:pt x="12149" y="106661"/>
                    <a:pt x="24246" y="52749"/>
                    <a:pt x="40420" y="0"/>
                  </a:cubicBezTo>
                  <a:cubicBezTo>
                    <a:pt x="40420" y="0"/>
                    <a:pt x="59470" y="21050"/>
                    <a:pt x="157291" y="7144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5895126" y="1321170"/>
              <a:ext cx="61010" cy="76023"/>
            </a:xfrm>
            <a:custGeom>
              <a:avLst/>
              <a:gdLst/>
              <a:ahLst/>
              <a:cxnLst/>
              <a:rect l="l" t="t" r="r" b="b"/>
              <a:pathLst>
                <a:path w="76263" h="95029" extrusionOk="0">
                  <a:moveTo>
                    <a:pt x="76263" y="71216"/>
                  </a:moveTo>
                  <a:cubicBezTo>
                    <a:pt x="76263" y="71216"/>
                    <a:pt x="49307" y="98076"/>
                    <a:pt x="17303" y="94743"/>
                  </a:cubicBezTo>
                  <a:lnTo>
                    <a:pt x="1968" y="42165"/>
                  </a:lnTo>
                  <a:cubicBezTo>
                    <a:pt x="1968" y="42165"/>
                    <a:pt x="-7557" y="14828"/>
                    <a:pt x="15303" y="2826"/>
                  </a:cubicBezTo>
                  <a:cubicBezTo>
                    <a:pt x="38163" y="-9175"/>
                    <a:pt x="62833" y="17685"/>
                    <a:pt x="76263" y="7121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5777141" y="1300603"/>
              <a:ext cx="50825" cy="53396"/>
            </a:xfrm>
            <a:custGeom>
              <a:avLst/>
              <a:gdLst/>
              <a:ahLst/>
              <a:cxnLst/>
              <a:rect l="l" t="t" r="r" b="b"/>
              <a:pathLst>
                <a:path w="63531" h="66745" extrusionOk="0">
                  <a:moveTo>
                    <a:pt x="63532" y="451"/>
                  </a:moveTo>
                  <a:cubicBezTo>
                    <a:pt x="63532" y="451"/>
                    <a:pt x="32671" y="-9074"/>
                    <a:pt x="0" y="59411"/>
                  </a:cubicBezTo>
                  <a:lnTo>
                    <a:pt x="12192" y="66745"/>
                  </a:lnTo>
                  <a:cubicBezTo>
                    <a:pt x="27499" y="43304"/>
                    <a:pt x="44663" y="21130"/>
                    <a:pt x="63532" y="45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</a:t>
            </a:r>
            <a:br>
              <a:rPr lang="en"/>
            </a:br>
            <a:r>
              <a:rPr lang="en"/>
              <a:t>slide title</a:t>
            </a:r>
            <a:endParaRPr/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Here you have a list of items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And some text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685800" y="1570050"/>
            <a:ext cx="3867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BIG CONCEPT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85800" y="2788652"/>
            <a:ext cx="3867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1125</Words>
  <Application>Microsoft Office PowerPoint</Application>
  <PresentationFormat>On-screen Show (16:9)</PresentationFormat>
  <Paragraphs>187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Raleway SemiBold</vt:lpstr>
      <vt:lpstr>Barlow Light</vt:lpstr>
      <vt:lpstr>Calibri</vt:lpstr>
      <vt:lpstr>Barlow</vt:lpstr>
      <vt:lpstr>Raleway</vt:lpstr>
      <vt:lpstr>Montserrat</vt:lpstr>
      <vt:lpstr>Barlow SemiBold</vt:lpstr>
      <vt:lpstr>Gaoler template</vt:lpstr>
      <vt:lpstr>Fire Safety in Montreal Evaluating the Risk and Preparedness</vt:lpstr>
      <vt:lpstr>PowerPoint Presentation</vt:lpstr>
      <vt:lpstr>PowerPoint Presentation</vt:lpstr>
      <vt:lpstr>Instructions for use</vt:lpstr>
      <vt:lpstr>HELLO!</vt:lpstr>
      <vt:lpstr>Transition headline</vt:lpstr>
      <vt:lpstr>PowerPoint Presentation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Extra resources</vt:lpstr>
      <vt:lpstr>Extra resources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olive</dc:creator>
  <cp:lastModifiedBy>olive</cp:lastModifiedBy>
  <cp:revision>3</cp:revision>
  <dcterms:modified xsi:type="dcterms:W3CDTF">2019-12-07T22:29:45Z</dcterms:modified>
</cp:coreProperties>
</file>