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BDBF-242F-4A7B-ACDC-2DDFC2D9F599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B55-CCAF-44AA-83C8-3D2C55F5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8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BDBF-242F-4A7B-ACDC-2DDFC2D9F599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B55-CCAF-44AA-83C8-3D2C55F5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94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BDBF-242F-4A7B-ACDC-2DDFC2D9F599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B55-CCAF-44AA-83C8-3D2C55F5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3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BDBF-242F-4A7B-ACDC-2DDFC2D9F599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B55-CCAF-44AA-83C8-3D2C55F5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58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BDBF-242F-4A7B-ACDC-2DDFC2D9F599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B55-CCAF-44AA-83C8-3D2C55F5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BDBF-242F-4A7B-ACDC-2DDFC2D9F599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B55-CCAF-44AA-83C8-3D2C55F5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14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BDBF-242F-4A7B-ACDC-2DDFC2D9F599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B55-CCAF-44AA-83C8-3D2C55F5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7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BDBF-242F-4A7B-ACDC-2DDFC2D9F599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B55-CCAF-44AA-83C8-3D2C55F5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97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BDBF-242F-4A7B-ACDC-2DDFC2D9F599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B55-CCAF-44AA-83C8-3D2C55F5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6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BDBF-242F-4A7B-ACDC-2DDFC2D9F599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B55-CCAF-44AA-83C8-3D2C55F5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88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BDBF-242F-4A7B-ACDC-2DDFC2D9F599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B55-CCAF-44AA-83C8-3D2C55F5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94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BDBF-242F-4A7B-ACDC-2DDFC2D9F599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3B55-CCAF-44AA-83C8-3D2C55F5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1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3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868490" y="66502"/>
            <a:ext cx="2455021" cy="1778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THIAGO CORTES</a:t>
            </a:r>
            <a:endParaRPr lang="pt-BR" dirty="0"/>
          </a:p>
        </p:txBody>
      </p:sp>
      <p:grpSp>
        <p:nvGrpSpPr>
          <p:cNvPr id="17" name="Agrupar 16"/>
          <p:cNvGrpSpPr/>
          <p:nvPr/>
        </p:nvGrpSpPr>
        <p:grpSpPr>
          <a:xfrm>
            <a:off x="1153910" y="3133898"/>
            <a:ext cx="9884181" cy="2718260"/>
            <a:chOff x="886344" y="3133898"/>
            <a:chExt cx="9884181" cy="2718260"/>
          </a:xfrm>
        </p:grpSpPr>
        <p:sp>
          <p:nvSpPr>
            <p:cNvPr id="16" name="Retângulo 15"/>
            <p:cNvSpPr/>
            <p:nvPr/>
          </p:nvSpPr>
          <p:spPr>
            <a:xfrm>
              <a:off x="9423863" y="3649286"/>
              <a:ext cx="1346662" cy="219455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Contato e </a:t>
              </a:r>
              <a:r>
                <a:rPr lang="pt-BR" sz="1600" dirty="0" smtClean="0"/>
                <a:t>formulário, </a:t>
              </a:r>
              <a:r>
                <a:rPr lang="pt-BR" sz="1600" dirty="0" err="1" smtClean="0"/>
                <a:t>rodape</a:t>
              </a:r>
              <a:endParaRPr lang="pt-BR" sz="16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038112" y="3657600"/>
              <a:ext cx="1346662" cy="219455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Foto e valores do cortes e manicure</a:t>
              </a:r>
              <a:endParaRPr lang="pt-BR" sz="1600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948152" y="3657600"/>
              <a:ext cx="1346662" cy="219455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Titulo e fotos dos </a:t>
              </a:r>
              <a:r>
                <a:rPr lang="pt-BR" sz="1600" dirty="0" smtClean="0"/>
                <a:t>clientes</a:t>
              </a:r>
              <a:endParaRPr lang="pt-BR" sz="1600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858192" y="3657600"/>
              <a:ext cx="1346662" cy="219455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Titulo e fotos </a:t>
              </a:r>
              <a:r>
                <a:rPr lang="pt-BR" sz="1600" dirty="0" smtClean="0"/>
                <a:t> </a:t>
              </a:r>
              <a:endParaRPr lang="pt-BR" sz="1600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86344" y="3657600"/>
              <a:ext cx="1346662" cy="219455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Titulo e vídeo de </a:t>
              </a:r>
              <a:r>
                <a:rPr lang="pt-BR" sz="1600" dirty="0" smtClean="0"/>
                <a:t>apresentação, </a:t>
              </a:r>
              <a:r>
                <a:rPr lang="pt-BR" sz="1600" dirty="0" err="1" smtClean="0"/>
                <a:t>rodape</a:t>
              </a:r>
              <a:endParaRPr lang="pt-BR" sz="1600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58193" y="3133898"/>
              <a:ext cx="1346661" cy="1113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CORTES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948153" y="3133898"/>
              <a:ext cx="1346661" cy="1113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MANICURE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038113" y="3133898"/>
              <a:ext cx="1346661" cy="1113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Serviços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423863" y="3133898"/>
              <a:ext cx="1346661" cy="1113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CONTATO</a:t>
              </a:r>
              <a:endParaRPr lang="pt-BR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886344" y="3133898"/>
              <a:ext cx="1346661" cy="1113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HOME</a:t>
              </a:r>
              <a:endParaRPr lang="pt-BR" dirty="0"/>
            </a:p>
          </p:txBody>
        </p:sp>
      </p:grpSp>
      <p:cxnSp>
        <p:nvCxnSpPr>
          <p:cNvPr id="19" name="Conector Angulado 18"/>
          <p:cNvCxnSpPr>
            <a:stCxn id="3" idx="0"/>
            <a:endCxn id="2" idx="4"/>
          </p:cNvCxnSpPr>
          <p:nvPr/>
        </p:nvCxnSpPr>
        <p:spPr>
          <a:xfrm rot="5400000" flipH="1" flipV="1">
            <a:off x="3317385" y="355282"/>
            <a:ext cx="1288472" cy="42687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8" idx="0"/>
            <a:endCxn id="2" idx="4"/>
          </p:cNvCxnSpPr>
          <p:nvPr/>
        </p:nvCxnSpPr>
        <p:spPr>
          <a:xfrm rot="5400000" flipH="1" flipV="1">
            <a:off x="4303309" y="1341207"/>
            <a:ext cx="1288472" cy="22969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9" idx="0"/>
            <a:endCxn id="2" idx="4"/>
          </p:cNvCxnSpPr>
          <p:nvPr/>
        </p:nvCxnSpPr>
        <p:spPr>
          <a:xfrm rot="5400000" flipH="1" flipV="1">
            <a:off x="5348289" y="2386187"/>
            <a:ext cx="1288472" cy="2069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10" idx="0"/>
            <a:endCxn id="2" idx="4"/>
          </p:cNvCxnSpPr>
          <p:nvPr/>
        </p:nvCxnSpPr>
        <p:spPr>
          <a:xfrm rot="16200000" flipV="1">
            <a:off x="6393270" y="1548157"/>
            <a:ext cx="1288472" cy="188300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11" idx="0"/>
            <a:endCxn id="2" idx="4"/>
          </p:cNvCxnSpPr>
          <p:nvPr/>
        </p:nvCxnSpPr>
        <p:spPr>
          <a:xfrm rot="16200000" flipV="1">
            <a:off x="7586145" y="355282"/>
            <a:ext cx="1288472" cy="42687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31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FIC</dc:creator>
  <cp:lastModifiedBy>FIC</cp:lastModifiedBy>
  <cp:revision>3</cp:revision>
  <dcterms:created xsi:type="dcterms:W3CDTF">2021-07-14T19:51:59Z</dcterms:created>
  <dcterms:modified xsi:type="dcterms:W3CDTF">2021-07-14T20:26:33Z</dcterms:modified>
</cp:coreProperties>
</file>