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1" id="2"/>
          <p:cNvCxnSpPr/>
          <p:nvPr/>
        </p:nvCxnSpPr>
        <p:spPr>
          <a:xfrm>
            <a:off x="2171700" y="1028700"/>
            <a:ext cx="0" cy="480060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name="Connector 2" id="3"/>
          <p:cNvCxnSpPr/>
          <p:nvPr/>
        </p:nvCxnSpPr>
        <p:spPr>
          <a:xfrm>
            <a:off x="2171700" y="5829300"/>
            <a:ext cx="480060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name="Connector 3" id="4"/>
          <p:cNvCxnSpPr/>
          <p:nvPr/>
        </p:nvCxnSpPr>
        <p:spPr>
          <a:xfrm flipV="true">
            <a:off x="6972300" y="1028700"/>
            <a:ext cx="0" cy="480060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name="Connector 4" id="5"/>
          <p:cNvCxnSpPr/>
          <p:nvPr/>
        </p:nvCxnSpPr>
        <p:spPr>
          <a:xfrm flipH="true">
            <a:off x="2171700" y="1028700"/>
            <a:ext cx="480060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name="Connector 5" id="6"/>
          <p:cNvCxnSpPr/>
          <p:nvPr/>
        </p:nvCxnSpPr>
        <p:spPr>
          <a:xfrm>
            <a:off x="4572000" y="1028700"/>
            <a:ext cx="0" cy="480060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name="Connector 6" id="7"/>
          <p:cNvCxnSpPr/>
          <p:nvPr/>
        </p:nvCxnSpPr>
        <p:spPr>
          <a:xfrm>
            <a:off x="2171700" y="3429000"/>
            <a:ext cx="480060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name="TextBox 7" id="8"/>
          <p:cNvSpPr txBox="true"/>
          <p:nvPr/>
        </p:nvSpPr>
        <p:spPr>
          <a:xfrm>
            <a:off x="3429000" y="647700"/>
            <a:ext cx="2286000" cy="254000"/>
          </a:xfrm>
          <a:prstGeom prst="rect">
            <a:avLst/>
          </a:prstGeom>
        </p:spPr>
        <p:txBody>
          <a:bodyPr anchor="ctr" rtlCol="false" tIns="0" bIns="0"/>
          <a:lstStyle/>
          <a:p>
            <a:pPr algn="ctr"/>
            <a:r>
              <a:rPr lang="en-US" sz="2000"/>
              <a:t>Stakeholder Map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98800" y="5905500"/>
            <a:ext cx="2921000" cy="152400"/>
          </a:xfrm>
          <a:prstGeom prst="rect">
            <a:avLst/>
          </a:prstGeom>
        </p:spPr>
        <p:txBody>
          <a:bodyPr anchor="ctr" rtlCol="false" tIns="0" bIns="0"/>
          <a:lstStyle/>
          <a:p>
            <a:pPr algn="ctr"/>
            <a:r>
              <a:rPr lang="en-US" sz="1200"/>
              <a:t>Level of interest in the outcome</a:t>
            </a:r>
          </a:p>
        </p:txBody>
      </p:sp>
      <p:sp>
        <p:nvSpPr>
          <p:cNvPr name="TextBox 9" id="10"/>
          <p:cNvSpPr txBox="true"/>
          <p:nvPr/>
        </p:nvSpPr>
        <p:spPr>
          <a:xfrm rot="16200000">
            <a:off x="508000" y="3352800"/>
            <a:ext cx="3009900" cy="152400"/>
          </a:xfrm>
          <a:prstGeom prst="rect">
            <a:avLst/>
          </a:prstGeom>
        </p:spPr>
        <p:txBody>
          <a:bodyPr anchor="ctr" rtlCol="false" tIns="0" bIns="0"/>
          <a:lstStyle/>
          <a:p>
            <a:pPr algn="ctr"/>
            <a:r>
              <a:rPr lang="en-US" sz="1200"/>
              <a:t>Level of influence on the outcome</a:t>
            </a:r>
          </a:p>
        </p:txBody>
      </p:sp>
      <p:sp>
        <p:nvSpPr>
          <p:cNvPr name="AutoShape 10" id="11"/>
          <p:cNvSpPr/>
          <p:nvPr/>
        </p:nvSpPr>
        <p:spPr>
          <a:xfrm>
            <a:off x="4864100" y="5168900"/>
            <a:ext cx="63500" cy="6350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name="TextBox 11" id="12"/>
          <p:cNvSpPr txBox="true"/>
          <p:nvPr/>
        </p:nvSpPr>
        <p:spPr>
          <a:xfrm rot="0">
            <a:off x="4991100" y="5118100"/>
            <a:ext cx="1181100" cy="152400"/>
          </a:xfrm>
          <a:prstGeom prst="rect">
            <a:avLst/>
          </a:prstGeom>
        </p:spPr>
        <p:txBody>
          <a:bodyPr anchor="ctr" rtlCol="false" tIns="0" bIns="0"/>
          <a:lstStyle/>
          <a:p>
            <a:pPr algn="l"/>
            <a:r>
              <a:rPr lang="en-US" sz="1200"/>
              <a:t>Stakeholder 1</a:t>
            </a:r>
          </a:p>
        </p:txBody>
      </p:sp>
      <p:sp>
        <p:nvSpPr>
          <p:cNvPr name="AutoShape 12" id="13"/>
          <p:cNvSpPr/>
          <p:nvPr/>
        </p:nvSpPr>
        <p:spPr>
          <a:xfrm>
            <a:off x="3378200" y="2476500"/>
            <a:ext cx="63500" cy="6350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name="TextBox 13" id="14"/>
          <p:cNvSpPr txBox="true"/>
          <p:nvPr/>
        </p:nvSpPr>
        <p:spPr>
          <a:xfrm rot="0">
            <a:off x="3505200" y="2438400"/>
            <a:ext cx="1181100" cy="152400"/>
          </a:xfrm>
          <a:prstGeom prst="rect">
            <a:avLst/>
          </a:prstGeom>
        </p:spPr>
        <p:txBody>
          <a:bodyPr anchor="ctr" rtlCol="false" tIns="0" bIns="0"/>
          <a:lstStyle/>
          <a:p>
            <a:pPr algn="l"/>
            <a:r>
              <a:rPr lang="en-US" sz="1200"/>
              <a:t>Stakeholder 2</a:t>
            </a:r>
          </a:p>
        </p:txBody>
      </p:sp>
      <p:sp>
        <p:nvSpPr>
          <p:cNvPr name="AutoShape 14" id="15"/>
          <p:cNvSpPr/>
          <p:nvPr/>
        </p:nvSpPr>
        <p:spPr>
          <a:xfrm>
            <a:off x="3479800" y="2578100"/>
            <a:ext cx="63500" cy="6350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name="TextBox 15" id="16"/>
          <p:cNvSpPr txBox="true"/>
          <p:nvPr/>
        </p:nvSpPr>
        <p:spPr>
          <a:xfrm rot="0">
            <a:off x="3606800" y="2527300"/>
            <a:ext cx="1181100" cy="152400"/>
          </a:xfrm>
          <a:prstGeom prst="rect">
            <a:avLst/>
          </a:prstGeom>
        </p:spPr>
        <p:txBody>
          <a:bodyPr anchor="ctr" rtlCol="false" tIns="0" bIns="0"/>
          <a:lstStyle/>
          <a:p>
            <a:pPr algn="l"/>
            <a:r>
              <a:rPr lang="en-US" sz="1200"/>
              <a:t>Stakeholder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