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2975-F9EA-4892-8CC1-BA199BA7DB51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F7C2-7A76-419E-9588-C9F0D560C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70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2975-F9EA-4892-8CC1-BA199BA7DB51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F7C2-7A76-419E-9588-C9F0D560C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08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2975-F9EA-4892-8CC1-BA199BA7DB51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F7C2-7A76-419E-9588-C9F0D560C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1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2975-F9EA-4892-8CC1-BA199BA7DB51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F7C2-7A76-419E-9588-C9F0D560C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1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2975-F9EA-4892-8CC1-BA199BA7DB51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F7C2-7A76-419E-9588-C9F0D560C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14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2975-F9EA-4892-8CC1-BA199BA7DB51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F7C2-7A76-419E-9588-C9F0D560C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93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2975-F9EA-4892-8CC1-BA199BA7DB51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F7C2-7A76-419E-9588-C9F0D560C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99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2975-F9EA-4892-8CC1-BA199BA7DB51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F7C2-7A76-419E-9588-C9F0D560C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28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2975-F9EA-4892-8CC1-BA199BA7DB51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F7C2-7A76-419E-9588-C9F0D560C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28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2975-F9EA-4892-8CC1-BA199BA7DB51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F7C2-7A76-419E-9588-C9F0D560C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98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2975-F9EA-4892-8CC1-BA199BA7DB51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F7C2-7A76-419E-9588-C9F0D560C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10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72975-F9EA-4892-8CC1-BA199BA7DB51}" type="datetimeFigureOut">
              <a:rPr lang="en-GB" smtClean="0"/>
              <a:t>17/03/2015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F7C2-7A76-419E-9588-C9F0D560C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66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65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Gardiner</dc:creator>
  <cp:lastModifiedBy>Oliver Gardiner</cp:lastModifiedBy>
  <cp:revision>1</cp:revision>
  <dcterms:created xsi:type="dcterms:W3CDTF">2015-03-17T09:39:12Z</dcterms:created>
  <dcterms:modified xsi:type="dcterms:W3CDTF">2015-03-17T09:39:28Z</dcterms:modified>
</cp:coreProperties>
</file>