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05 -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SySML</a:t>
            </a:r>
            <a:endParaRPr lang="de-DE" sz="1100" dirty="0">
              <a:solidFill>
                <a:srgbClr val="02298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</a:t>
            </a:r>
            <a:r>
              <a:rPr lang="de-DE"/>
              <a:t>– SYSML</a:t>
            </a:r>
            <a:endParaRPr lang="de-DE" dirty="0"/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51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18</cp:revision>
  <cp:lastPrinted>2017-11-28T08:52:53Z</cp:lastPrinted>
  <dcterms:created xsi:type="dcterms:W3CDTF">2022-09-24T18:33:14Z</dcterms:created>
  <dcterms:modified xsi:type="dcterms:W3CDTF">2022-09-24T19:07:31Z</dcterms:modified>
</cp:coreProperties>
</file>