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08 - Unit Tests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UNIT TESTS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20</cp:revision>
  <cp:lastPrinted>2017-11-28T08:52:53Z</cp:lastPrinted>
  <dcterms:created xsi:type="dcterms:W3CDTF">2022-09-24T18:33:14Z</dcterms:created>
  <dcterms:modified xsi:type="dcterms:W3CDTF">2022-09-24T19:10:30Z</dcterms:modified>
</cp:coreProperties>
</file>