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Dependency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Dependency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Dependency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Dependency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Dependency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Dependency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Dependency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Dependency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Dependency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Dependency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Dependency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7" y="1935957"/>
            <a:ext cx="8996485" cy="912018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– </a:t>
            </a:r>
            <a:r>
              <a:rPr lang="de-DE" dirty="0" err="1"/>
              <a:t>Dependency</a:t>
            </a:r>
            <a:r>
              <a:rPr lang="de-DE"/>
              <a:t> Management</a:t>
            </a:r>
            <a:endParaRPr lang="de-DE" dirty="0"/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89138" y="188914"/>
            <a:ext cx="8204200" cy="852487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0482" name="Textplatzhalter 7"/>
          <p:cNvSpPr>
            <a:spLocks noGrp="1"/>
          </p:cNvSpPr>
          <p:nvPr>
            <p:ph type="body" sz="quarter" idx="20"/>
          </p:nvPr>
        </p:nvSpPr>
        <p:spPr bwMode="auto">
          <a:xfrm>
            <a:off x="1987550" y="1492251"/>
            <a:ext cx="8205788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pitchFamily="123" charset="0"/>
              <a:buNone/>
            </a:pPr>
            <a:r>
              <a:rPr lang="de-DE" altLang="de-DE">
                <a:ea typeface="ヒラギノ角ゴ Pro W3" pitchFamily="123" charset="-128"/>
              </a:rPr>
              <a:t>Hier steht der Lauftext, aus dem </a:t>
            </a:r>
            <a:r>
              <a:rPr lang="de-DE" altLang="de-DE" b="1">
                <a:solidFill>
                  <a:srgbClr val="0096D3"/>
                </a:solidFill>
                <a:ea typeface="ヒラギノ角ゴ Pro W3" pitchFamily="123" charset="-128"/>
              </a:rPr>
              <a:t>Begriffe und Passagen in der Auszeichnungsfarbe Strahlendblau</a:t>
            </a:r>
            <a:r>
              <a:rPr lang="de-DE" altLang="de-DE">
                <a:ea typeface="ヒラギノ角ゴ Pro W3" pitchFamily="123" charset="-128"/>
              </a:rPr>
              <a:t> hervorgehoben werden können.</a:t>
            </a:r>
          </a:p>
          <a:p>
            <a:pPr>
              <a:buFont typeface="Lucida Grande" pitchFamily="123" charset="0"/>
              <a:buNone/>
            </a:pPr>
            <a:endParaRPr lang="de-DE" altLang="de-DE">
              <a:ea typeface="ヒラギノ角ゴ Pro W3" pitchFamily="123" charset="-128"/>
            </a:endParaRP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1B4D9B44-A80E-4010-A8BB-A650370D7686}" type="slidenum">
              <a:rPr lang="de-DE" altLang="de-DE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de-DE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2AEAD6-7743-440E-9319-06030D24C2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9147C-CE30-4024-B815-E68A62F18E6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15B621-9A57-4186-9964-12DDF1747427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3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52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HAW_ppt_Vorlage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24</cp:revision>
  <cp:lastPrinted>2017-11-28T08:52:53Z</cp:lastPrinted>
  <dcterms:created xsi:type="dcterms:W3CDTF">2022-09-24T18:33:14Z</dcterms:created>
  <dcterms:modified xsi:type="dcterms:W3CDTF">2022-09-24T19:16:31Z</dcterms:modified>
</cp:coreProperties>
</file>