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10 - </a:t>
            </a:r>
            <a:r>
              <a:rPr lang="de-DE" sz="1100" dirty="0" err="1">
                <a:solidFill>
                  <a:srgbClr val="02298E"/>
                </a:solidFill>
                <a:latin typeface="Arial" charset="0"/>
                <a:cs typeface="Arial" charset="0"/>
              </a:rPr>
              <a:t>Dependeny</a:t>
            </a: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24</cp:revision>
  <cp:lastPrinted>2017-11-28T08:52:53Z</cp:lastPrinted>
  <dcterms:created xsi:type="dcterms:W3CDTF">2022-09-24T18:33:14Z</dcterms:created>
  <dcterms:modified xsi:type="dcterms:W3CDTF">2022-09-24T19:14:34Z</dcterms:modified>
</cp:coreProperties>
</file>