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797675" cy="9926638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298E"/>
    <a:srgbClr val="02288E"/>
    <a:srgbClr val="0096D3"/>
    <a:srgbClr val="003CDE"/>
    <a:srgbClr val="24549E"/>
    <a:srgbClr val="274099"/>
    <a:srgbClr val="1329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AF606853-7671-496A-8E4F-DF71F8EC918B}" styleName="Dunkle Formatvorlage 1 - Akz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napToObjects="1">
      <p:cViewPr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0" d="100"/>
          <a:sy n="60" d="100"/>
        </p:scale>
        <p:origin x="327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7F756F-B8E4-4EF8-93FA-2ACCEF5D30FB}" type="datetime1">
              <a:rPr lang="de-DE" altLang="de-DE"/>
              <a:pPr/>
              <a:t>24.09.2022</a:t>
            </a:fld>
            <a:endParaRPr lang="de-DE" alt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B42728B-3CFB-4C6F-9C82-206DEE7C5AB7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340426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8525E31-9BC7-4B6E-A68F-BD92C88FDC9D}" type="datetime1">
              <a:rPr lang="de-DE" altLang="de-DE"/>
              <a:pPr/>
              <a:t>24.09.2022</a:t>
            </a:fld>
            <a:endParaRPr lang="de-DE" alt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CBAFC69-B15D-43B5-A290-EF34A75D25A5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024820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itel 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000" y="5760000"/>
            <a:ext cx="2465189" cy="636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484717" y="2247901"/>
            <a:ext cx="9370483" cy="4048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b="1" cap="all" dirty="0">
              <a:solidFill>
                <a:srgbClr val="274099"/>
              </a:solidFill>
              <a:cs typeface="Arial"/>
            </a:endParaRPr>
          </a:p>
        </p:txBody>
      </p:sp>
      <p:sp>
        <p:nvSpPr>
          <p:cNvPr id="25" name="Inhaltsplatzhalter 24"/>
          <p:cNvSpPr>
            <a:spLocks noGrp="1"/>
          </p:cNvSpPr>
          <p:nvPr>
            <p:ph sz="quarter" idx="11"/>
          </p:nvPr>
        </p:nvSpPr>
        <p:spPr>
          <a:xfrm>
            <a:off x="484717" y="2240293"/>
            <a:ext cx="9972996" cy="60716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buFontTx/>
              <a:buNone/>
              <a:defRPr sz="2800" b="1" i="0" cap="all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1600" b="1" i="0" cap="none" baseline="0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1400" b="0" i="0" cap="none" baseline="0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1800"/>
              </a:lnSpc>
              <a:buFontTx/>
              <a:buNone/>
              <a:defRPr sz="1100" b="0" i="0" cap="none" baseline="0">
                <a:solidFill>
                  <a:srgbClr val="274099"/>
                </a:solidFill>
                <a:latin typeface="Arial"/>
              </a:defRPr>
            </a:lvl4pPr>
            <a:lvl5pPr marL="1828800" indent="0">
              <a:lnSpc>
                <a:spcPts val="3400"/>
              </a:lnSpc>
              <a:buFontTx/>
              <a:buNone/>
              <a:defRPr sz="2800" b="1" i="0" cap="all" baseline="0"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28"/>
          <p:cNvSpPr>
            <a:spLocks noGrp="1"/>
          </p:cNvSpPr>
          <p:nvPr>
            <p:ph type="body" sz="quarter" idx="12"/>
          </p:nvPr>
        </p:nvSpPr>
        <p:spPr>
          <a:xfrm>
            <a:off x="484717" y="2847460"/>
            <a:ext cx="9972995" cy="6938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buFontTx/>
              <a:buNone/>
              <a:defRPr sz="1600" b="1" i="0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5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Textplatzhalter 28"/>
          <p:cNvSpPr>
            <a:spLocks noGrp="1"/>
          </p:cNvSpPr>
          <p:nvPr>
            <p:ph type="body" sz="quarter" idx="13"/>
          </p:nvPr>
        </p:nvSpPr>
        <p:spPr>
          <a:xfrm>
            <a:off x="484717" y="4085543"/>
            <a:ext cx="9972995" cy="10227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spcBef>
                <a:spcPts val="0"/>
              </a:spcBef>
              <a:buFontTx/>
              <a:buNone/>
              <a:defRPr sz="1600" b="0" i="0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200"/>
              </a:lnSpc>
              <a:buFontTx/>
              <a:buNone/>
              <a:defRPr sz="16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496397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W Tabel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F615B621-9A57-4186-9964-12DDF1747427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0" name="Tabellenplatzhalter 9"/>
          <p:cNvSpPr>
            <a:spLocks noGrp="1"/>
          </p:cNvSpPr>
          <p:nvPr>
            <p:ph type="tbl" sz="quarter" idx="17"/>
          </p:nvPr>
        </p:nvSpPr>
        <p:spPr>
          <a:xfrm>
            <a:off x="1003768" y="1635125"/>
            <a:ext cx="9990609" cy="385127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  <p:pic>
        <p:nvPicPr>
          <p:cNvPr id="14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76F76B4D-3FE3-D41A-6456-2BA686C85DEB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417144D-994E-A7A0-ECF3-E07201EF63D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11 - </a:t>
            </a:r>
            <a:r>
              <a:rPr lang="de-DE" sz="1100" dirty="0" err="1">
                <a:solidFill>
                  <a:srgbClr val="02298E"/>
                </a:solidFill>
                <a:latin typeface="Arial" charset="0"/>
                <a:cs typeface="Arial" charset="0"/>
              </a:rPr>
              <a:t>Build</a:t>
            </a: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 &amp; Deploy</a:t>
            </a:r>
          </a:p>
        </p:txBody>
      </p:sp>
    </p:spTree>
    <p:extLst>
      <p:ext uri="{BB962C8B-B14F-4D97-AF65-F5344CB8AC3E}">
        <p14:creationId xmlns:p14="http://schemas.microsoft.com/office/powerpoint/2010/main" val="174180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abel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platzhalter 24"/>
          <p:cNvSpPr>
            <a:spLocks noGrp="1"/>
          </p:cNvSpPr>
          <p:nvPr>
            <p:ph type="body" sz="quarter" idx="18"/>
          </p:nvPr>
        </p:nvSpPr>
        <p:spPr>
          <a:xfrm>
            <a:off x="618002" y="3010273"/>
            <a:ext cx="10941817" cy="267615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baseline="0"/>
            </a:lvl1pPr>
            <a:lvl2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2pPr>
            <a:lvl3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3pPr>
            <a:lvl4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4pPr>
            <a:lvl5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ACBEC0B-744E-42FA-8B89-F52FFE0CC167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3" name="Tabellenplatzhalter 2"/>
          <p:cNvSpPr>
            <a:spLocks noGrp="1"/>
          </p:cNvSpPr>
          <p:nvPr>
            <p:ph type="tbl" sz="quarter" idx="20"/>
          </p:nvPr>
        </p:nvSpPr>
        <p:spPr>
          <a:xfrm>
            <a:off x="643467" y="1465263"/>
            <a:ext cx="10915651" cy="1293812"/>
          </a:xfrm>
          <a:prstGeom prst="rect">
            <a:avLst/>
          </a:prstGeo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  <p:pic>
        <p:nvPicPr>
          <p:cNvPr id="15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Untertitel 6">
            <a:extLst>
              <a:ext uri="{FF2B5EF4-FFF2-40B4-BE49-F238E27FC236}">
                <a16:creationId xmlns:a16="http://schemas.microsoft.com/office/drawing/2014/main" id="{3C017526-E337-1A61-0384-5246F131AC89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105F649-B0E8-5A93-EEA8-B1450E0E444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11 - </a:t>
            </a:r>
            <a:r>
              <a:rPr lang="de-DE" sz="1100" dirty="0" err="1">
                <a:solidFill>
                  <a:srgbClr val="02298E"/>
                </a:solidFill>
                <a:latin typeface="Arial" charset="0"/>
                <a:cs typeface="Arial" charset="0"/>
              </a:rPr>
              <a:t>Build</a:t>
            </a: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 &amp; Deploy</a:t>
            </a:r>
          </a:p>
        </p:txBody>
      </p:sp>
    </p:spTree>
    <p:extLst>
      <p:ext uri="{BB962C8B-B14F-4D97-AF65-F5344CB8AC3E}">
        <p14:creationId xmlns:p14="http://schemas.microsoft.com/office/powerpoint/2010/main" val="2028807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nu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Bildplatzhalter 13"/>
          <p:cNvSpPr>
            <a:spLocks noGrp="1"/>
          </p:cNvSpPr>
          <p:nvPr>
            <p:ph type="pic" sz="quarter" idx="12"/>
          </p:nvPr>
        </p:nvSpPr>
        <p:spPr>
          <a:xfrm>
            <a:off x="1" y="-54280"/>
            <a:ext cx="12192001" cy="6099482"/>
          </a:xfrm>
          <a:prstGeom prst="rect">
            <a:avLst/>
          </a:prstGeom>
        </p:spPr>
        <p:txBody>
          <a:bodyPr vert="horz" lIns="0" tIns="0" rIns="0" bIns="0"/>
          <a:lstStyle/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B2ED974F-2696-42E6-B18C-5836B6D97548}" type="slidenum">
              <a:rPr lang="de-DE" altLang="de-DE"/>
              <a:pPr/>
              <a:t>‹Nr.›</a:t>
            </a:fld>
            <a:endParaRPr lang="de-DE" altLang="de-DE"/>
          </a:p>
        </p:txBody>
      </p:sp>
      <p:pic>
        <p:nvPicPr>
          <p:cNvPr id="11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D5DC6BEA-F66E-4B8D-3424-B6DFF9F198C0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E3E27A8-1881-26D0-1237-547A0F50759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11 - </a:t>
            </a:r>
            <a:r>
              <a:rPr lang="de-DE" sz="1100" dirty="0" err="1">
                <a:solidFill>
                  <a:srgbClr val="02298E"/>
                </a:solidFill>
                <a:latin typeface="Arial" charset="0"/>
                <a:cs typeface="Arial" charset="0"/>
              </a:rPr>
              <a:t>Build</a:t>
            </a: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 &amp; Deploy</a:t>
            </a:r>
          </a:p>
        </p:txBody>
      </p:sp>
    </p:spTree>
    <p:extLst>
      <p:ext uri="{BB962C8B-B14F-4D97-AF65-F5344CB8AC3E}">
        <p14:creationId xmlns:p14="http://schemas.microsoft.com/office/powerpoint/2010/main" val="1514698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Referenzen | Quel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platzhalter 30"/>
          <p:cNvSpPr>
            <a:spLocks noGrp="1"/>
          </p:cNvSpPr>
          <p:nvPr>
            <p:ph type="body" sz="quarter" idx="16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02298E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platzhalter 24"/>
          <p:cNvSpPr>
            <a:spLocks noGrp="1"/>
          </p:cNvSpPr>
          <p:nvPr>
            <p:ph type="body" sz="quarter" idx="20"/>
          </p:nvPr>
        </p:nvSpPr>
        <p:spPr>
          <a:xfrm>
            <a:off x="618002" y="1493631"/>
            <a:ext cx="10941817" cy="419417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000"/>
              </a:lnSpc>
              <a:spcBef>
                <a:spcPts val="50"/>
              </a:spcBef>
              <a:buFont typeface="Lucida Grande"/>
              <a:buNone/>
              <a:defRPr sz="1200" b="0" i="0"/>
            </a:lvl1pPr>
            <a:lvl2pPr marL="0" indent="360000" algn="l">
              <a:lnSpc>
                <a:spcPts val="2000"/>
              </a:lnSpc>
              <a:spcBef>
                <a:spcPts val="50"/>
              </a:spcBef>
              <a:buFont typeface="Lucida Grande"/>
              <a:buChar char="-"/>
              <a:defRPr sz="1200" b="0" i="0"/>
            </a:lvl2pPr>
            <a:lvl3pPr marL="0" indent="360000" algn="l">
              <a:lnSpc>
                <a:spcPts val="2000"/>
              </a:lnSpc>
              <a:spcBef>
                <a:spcPts val="50"/>
              </a:spcBef>
              <a:buFont typeface="Lucida Grande"/>
              <a:buChar char="-"/>
              <a:defRPr sz="1200" b="0" i="0"/>
            </a:lvl3pPr>
            <a:lvl4pPr marL="0" indent="360000" algn="l">
              <a:lnSpc>
                <a:spcPts val="2000"/>
              </a:lnSpc>
              <a:spcBef>
                <a:spcPts val="50"/>
              </a:spcBef>
              <a:buFont typeface="Lucida Grande"/>
              <a:buChar char="-"/>
              <a:defRPr sz="1200" b="0" i="0"/>
            </a:lvl4pPr>
            <a:lvl5pPr marL="0" indent="360000" algn="l">
              <a:lnSpc>
                <a:spcPts val="2000"/>
              </a:lnSpc>
              <a:spcBef>
                <a:spcPts val="50"/>
              </a:spcBef>
              <a:buFont typeface="Lucida Grande"/>
              <a:buChar char="-"/>
              <a:defRPr sz="1200" b="0" i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oliennummernplatzhalter 2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8F9EB104-BB31-4676-A69B-D2BC3D1EFC76}" type="slidenum">
              <a:rPr lang="de-DE" altLang="de-DE"/>
              <a:pPr/>
              <a:t>‹Nr.›</a:t>
            </a:fld>
            <a:endParaRPr lang="de-DE" altLang="de-DE"/>
          </a:p>
        </p:txBody>
      </p:sp>
      <p:pic>
        <p:nvPicPr>
          <p:cNvPr id="13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FA129856-1BD9-A06D-206A-64A2C89D9B98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675E0EE-DD49-3801-7A89-B2618D69AF3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11 - </a:t>
            </a:r>
            <a:r>
              <a:rPr lang="de-DE" sz="1100" dirty="0" err="1">
                <a:solidFill>
                  <a:srgbClr val="02298E"/>
                </a:solidFill>
                <a:latin typeface="Arial" charset="0"/>
                <a:cs typeface="Arial" charset="0"/>
              </a:rPr>
              <a:t>Build</a:t>
            </a: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 &amp; Deploy</a:t>
            </a:r>
          </a:p>
        </p:txBody>
      </p:sp>
    </p:spTree>
    <p:extLst>
      <p:ext uri="{BB962C8B-B14F-4D97-AF65-F5344CB8AC3E}">
        <p14:creationId xmlns:p14="http://schemas.microsoft.com/office/powerpoint/2010/main" val="1901848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Schlussfoli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228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endParaRPr lang="de-DE" dirty="0">
              <a:solidFill>
                <a:srgbClr val="02298E"/>
              </a:solidFill>
            </a:endParaRPr>
          </a:p>
        </p:txBody>
      </p:sp>
      <p:pic>
        <p:nvPicPr>
          <p:cNvPr id="5" name="Bild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000" y="5760003"/>
            <a:ext cx="2465189" cy="636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484717" y="2247901"/>
            <a:ext cx="9370483" cy="4048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b="1" cap="all" dirty="0">
              <a:solidFill>
                <a:srgbClr val="274099"/>
              </a:solidFill>
              <a:cs typeface="Arial"/>
            </a:endParaRPr>
          </a:p>
        </p:txBody>
      </p:sp>
      <p:sp>
        <p:nvSpPr>
          <p:cNvPr id="11" name="Inhaltsplatzhalter 24"/>
          <p:cNvSpPr>
            <a:spLocks noGrp="1"/>
          </p:cNvSpPr>
          <p:nvPr>
            <p:ph sz="quarter" idx="11"/>
          </p:nvPr>
        </p:nvSpPr>
        <p:spPr>
          <a:xfrm>
            <a:off x="484717" y="2240292"/>
            <a:ext cx="9972996" cy="9774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buFontTx/>
              <a:buNone/>
              <a:defRPr sz="2800" b="1" i="0" cap="all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1600" b="1" i="0" cap="none" baseline="0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1400" b="0" i="0" cap="none" baseline="0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1800"/>
              </a:lnSpc>
              <a:buFontTx/>
              <a:buNone/>
              <a:defRPr sz="1100" b="0" i="0" cap="none" baseline="0">
                <a:solidFill>
                  <a:srgbClr val="274099"/>
                </a:solidFill>
                <a:latin typeface="Arial"/>
              </a:defRPr>
            </a:lvl4pPr>
            <a:lvl5pPr marL="1828800" indent="0">
              <a:lnSpc>
                <a:spcPts val="3400"/>
              </a:lnSpc>
              <a:buFontTx/>
              <a:buNone/>
              <a:defRPr sz="2800" b="1" i="0" cap="all" baseline="0"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28"/>
          <p:cNvSpPr>
            <a:spLocks noGrp="1"/>
          </p:cNvSpPr>
          <p:nvPr>
            <p:ph type="body" sz="quarter" idx="13"/>
          </p:nvPr>
        </p:nvSpPr>
        <p:spPr>
          <a:xfrm>
            <a:off x="484717" y="4085542"/>
            <a:ext cx="9972995" cy="166755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000"/>
              </a:lnSpc>
              <a:spcBef>
                <a:spcPts val="0"/>
              </a:spcBef>
              <a:buFontTx/>
              <a:buNone/>
              <a:defRPr sz="1500" b="0" i="0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4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01701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Schlussfolie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endParaRPr lang="de-DE" dirty="0">
              <a:solidFill>
                <a:srgbClr val="02298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4717" y="2247901"/>
            <a:ext cx="9370483" cy="4048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b="1" cap="all" dirty="0">
              <a:solidFill>
                <a:srgbClr val="274099"/>
              </a:solidFill>
              <a:cs typeface="Arial"/>
            </a:endParaRPr>
          </a:p>
        </p:txBody>
      </p:sp>
      <p:pic>
        <p:nvPicPr>
          <p:cNvPr id="6" name="Bild 1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000" y="5760000"/>
            <a:ext cx="2465189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Inhaltsplatzhalter 24"/>
          <p:cNvSpPr>
            <a:spLocks noGrp="1"/>
          </p:cNvSpPr>
          <p:nvPr>
            <p:ph sz="quarter" idx="11"/>
          </p:nvPr>
        </p:nvSpPr>
        <p:spPr>
          <a:xfrm>
            <a:off x="484717" y="2240292"/>
            <a:ext cx="9972996" cy="9774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buFontTx/>
              <a:buNone/>
              <a:defRPr sz="2800" b="1" i="0" cap="all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1600" b="1" i="0" cap="none" baseline="0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1400" b="0" i="0" cap="none" baseline="0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1800"/>
              </a:lnSpc>
              <a:buFontTx/>
              <a:buNone/>
              <a:defRPr sz="1100" b="0" i="0" cap="none" baseline="0">
                <a:solidFill>
                  <a:srgbClr val="274099"/>
                </a:solidFill>
                <a:latin typeface="Arial"/>
              </a:defRPr>
            </a:lvl4pPr>
            <a:lvl5pPr marL="1828800" indent="0">
              <a:lnSpc>
                <a:spcPts val="3400"/>
              </a:lnSpc>
              <a:buFontTx/>
              <a:buNone/>
              <a:defRPr sz="2800" b="1" i="0" cap="all" baseline="0"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28"/>
          <p:cNvSpPr>
            <a:spLocks noGrp="1"/>
          </p:cNvSpPr>
          <p:nvPr>
            <p:ph type="body" sz="quarter" idx="13"/>
          </p:nvPr>
        </p:nvSpPr>
        <p:spPr>
          <a:xfrm>
            <a:off x="484717" y="4085542"/>
            <a:ext cx="9972995" cy="166755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000"/>
              </a:lnSpc>
              <a:spcBef>
                <a:spcPts val="0"/>
              </a:spcBef>
              <a:buFontTx/>
              <a:buNone/>
              <a:defRPr sz="1500" b="0" i="0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4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5865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itel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3299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endParaRPr lang="de-DE" dirty="0">
              <a:solidFill>
                <a:srgbClr val="02298E"/>
              </a:solidFill>
            </a:endParaRPr>
          </a:p>
        </p:txBody>
      </p:sp>
      <p:pic>
        <p:nvPicPr>
          <p:cNvPr id="6" name="Bild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000" y="5760000"/>
            <a:ext cx="2465189" cy="636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/>
          <p:nvPr/>
        </p:nvSpPr>
        <p:spPr>
          <a:xfrm>
            <a:off x="484717" y="2247901"/>
            <a:ext cx="9370483" cy="4048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b="1" cap="all" dirty="0">
              <a:solidFill>
                <a:srgbClr val="274099"/>
              </a:solidFill>
              <a:cs typeface="Arial"/>
            </a:endParaRPr>
          </a:p>
        </p:txBody>
      </p:sp>
      <p:sp>
        <p:nvSpPr>
          <p:cNvPr id="11" name="Inhaltsplatzhalter 24"/>
          <p:cNvSpPr>
            <a:spLocks noGrp="1"/>
          </p:cNvSpPr>
          <p:nvPr>
            <p:ph sz="quarter" idx="11"/>
          </p:nvPr>
        </p:nvSpPr>
        <p:spPr>
          <a:xfrm>
            <a:off x="484717" y="2240293"/>
            <a:ext cx="9972996" cy="60716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buFontTx/>
              <a:buNone/>
              <a:defRPr sz="2800" b="1" i="0" cap="all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1600" b="1" i="0" cap="none" baseline="0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1400" b="0" i="0" cap="none" baseline="0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1800"/>
              </a:lnSpc>
              <a:buFontTx/>
              <a:buNone/>
              <a:defRPr sz="1100" b="0" i="0" cap="none" baseline="0">
                <a:solidFill>
                  <a:srgbClr val="274099"/>
                </a:solidFill>
                <a:latin typeface="Arial"/>
              </a:defRPr>
            </a:lvl4pPr>
            <a:lvl5pPr marL="1828800" indent="0">
              <a:lnSpc>
                <a:spcPts val="3400"/>
              </a:lnSpc>
              <a:buFontTx/>
              <a:buNone/>
              <a:defRPr sz="2800" b="1" i="0" cap="all" baseline="0"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platzhalter 28"/>
          <p:cNvSpPr>
            <a:spLocks noGrp="1"/>
          </p:cNvSpPr>
          <p:nvPr>
            <p:ph type="body" sz="quarter" idx="12"/>
          </p:nvPr>
        </p:nvSpPr>
        <p:spPr>
          <a:xfrm>
            <a:off x="484717" y="2847460"/>
            <a:ext cx="9972995" cy="6938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buFontTx/>
              <a:buNone/>
              <a:defRPr sz="1600" b="1" i="0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5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28"/>
          <p:cNvSpPr>
            <a:spLocks noGrp="1"/>
          </p:cNvSpPr>
          <p:nvPr>
            <p:ph type="body" sz="quarter" idx="13"/>
          </p:nvPr>
        </p:nvSpPr>
        <p:spPr>
          <a:xfrm>
            <a:off x="484717" y="4085543"/>
            <a:ext cx="9972995" cy="10227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spcBef>
                <a:spcPts val="0"/>
              </a:spcBef>
              <a:buFontTx/>
              <a:buNone/>
              <a:defRPr sz="1600" b="0" i="0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4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2068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Layout Zwischenhead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Untertitel 6"/>
          <p:cNvSpPr txBox="1">
            <a:spLocks/>
          </p:cNvSpPr>
          <p:nvPr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11 - </a:t>
            </a:r>
            <a:r>
              <a:rPr lang="de-DE" sz="1100" dirty="0" err="1">
                <a:solidFill>
                  <a:srgbClr val="02298E"/>
                </a:solidFill>
                <a:latin typeface="Arial" charset="0"/>
                <a:cs typeface="Arial" charset="0"/>
              </a:rPr>
              <a:t>Build</a:t>
            </a: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 &amp; Deploy</a:t>
            </a:r>
          </a:p>
        </p:txBody>
      </p:sp>
      <p:sp>
        <p:nvSpPr>
          <p:cNvPr id="35" name="Textplatzhalter 30"/>
          <p:cNvSpPr>
            <a:spLocks noGrp="1"/>
          </p:cNvSpPr>
          <p:nvPr>
            <p:ph type="body" sz="quarter" idx="16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02298E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16"/>
          <p:cNvSpPr>
            <a:spLocks noGrp="1"/>
          </p:cNvSpPr>
          <p:nvPr>
            <p:ph type="body" sz="quarter" idx="13"/>
          </p:nvPr>
        </p:nvSpPr>
        <p:spPr>
          <a:xfrm>
            <a:off x="620183" y="1491687"/>
            <a:ext cx="10939637" cy="38249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buFontTx/>
              <a:buNone/>
              <a:defRPr sz="1600" b="1" i="0" baseline="0">
                <a:solidFill>
                  <a:srgbClr val="132993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400">
                <a:latin typeface="Arial"/>
              </a:defRPr>
            </a:lvl2pPr>
            <a:lvl3pPr marL="0" indent="-228600">
              <a:lnSpc>
                <a:spcPts val="2000"/>
              </a:lnSpc>
              <a:buFont typeface="Lucida Grande"/>
              <a:buChar char="–"/>
              <a:defRPr sz="1400">
                <a:latin typeface="Arial"/>
              </a:defRPr>
            </a:lvl3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24"/>
          <p:cNvSpPr>
            <a:spLocks noGrp="1"/>
          </p:cNvSpPr>
          <p:nvPr>
            <p:ph type="body" sz="quarter" idx="18"/>
          </p:nvPr>
        </p:nvSpPr>
        <p:spPr>
          <a:xfrm>
            <a:off x="618002" y="2141528"/>
            <a:ext cx="10941817" cy="354489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baseline="0"/>
            </a:lvl1pPr>
            <a:lvl2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2pPr>
            <a:lvl3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3pPr>
            <a:lvl4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4pPr>
            <a:lvl5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Foliennummernplatzhalter 20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AA258970-1D1F-4745-977D-3DA99F47DD7A}" type="slidenum">
              <a:rPr lang="de-DE" altLang="de-DE"/>
              <a:pPr/>
              <a:t>‹Nr.›</a:t>
            </a:fld>
            <a:endParaRPr lang="de-DE" altLang="de-DE"/>
          </a:p>
        </p:txBody>
      </p:sp>
      <p:pic>
        <p:nvPicPr>
          <p:cNvPr id="10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185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Zwischenheadline 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4"/>
          </p:nvPr>
        </p:nvSpPr>
        <p:spPr>
          <a:xfrm>
            <a:off x="6287680" y="1492250"/>
            <a:ext cx="5271437" cy="2757582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6288618" y="4535489"/>
            <a:ext cx="5293783" cy="11509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FontTx/>
              <a:buNone/>
              <a:defRPr sz="1200" baseline="0"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accent1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accent1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accent1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16"/>
          <p:cNvSpPr>
            <a:spLocks noGrp="1"/>
          </p:cNvSpPr>
          <p:nvPr>
            <p:ph type="body" sz="quarter" idx="13"/>
          </p:nvPr>
        </p:nvSpPr>
        <p:spPr>
          <a:xfrm>
            <a:off x="620184" y="1491687"/>
            <a:ext cx="5211985" cy="38249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buFontTx/>
              <a:buNone/>
              <a:defRPr sz="1600" b="1" i="0" baseline="0">
                <a:solidFill>
                  <a:srgbClr val="132993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400">
                <a:latin typeface="Arial"/>
              </a:defRPr>
            </a:lvl2pPr>
            <a:lvl3pPr marL="0" indent="-228600">
              <a:lnSpc>
                <a:spcPts val="2000"/>
              </a:lnSpc>
              <a:buFont typeface="Lucida Grande"/>
              <a:buChar char="–"/>
              <a:defRPr sz="1400">
                <a:latin typeface="Arial"/>
              </a:defRPr>
            </a:lvl3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platzhalter 24"/>
          <p:cNvSpPr>
            <a:spLocks noGrp="1"/>
          </p:cNvSpPr>
          <p:nvPr>
            <p:ph type="body" sz="quarter" idx="22"/>
          </p:nvPr>
        </p:nvSpPr>
        <p:spPr>
          <a:xfrm>
            <a:off x="618002" y="2141528"/>
            <a:ext cx="5214167" cy="354489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baseline="0"/>
            </a:lvl1pPr>
            <a:lvl2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2pPr>
            <a:lvl3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3pPr>
            <a:lvl4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4pPr>
            <a:lvl5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Foliennummernplatzhalter 3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54F16082-FC43-4BA7-86F2-04926EE1AC8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3" name="Untertitel 6"/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15" name="Textfeld 14"/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11 - </a:t>
            </a:r>
            <a:r>
              <a:rPr lang="de-DE" sz="1100" dirty="0" err="1">
                <a:solidFill>
                  <a:srgbClr val="02298E"/>
                </a:solidFill>
                <a:latin typeface="Arial" charset="0"/>
                <a:cs typeface="Arial" charset="0"/>
              </a:rPr>
              <a:t>Build</a:t>
            </a: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 &amp; Deploy</a:t>
            </a:r>
          </a:p>
        </p:txBody>
      </p:sp>
      <p:pic>
        <p:nvPicPr>
          <p:cNvPr id="18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7695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Layou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platzhalter 30"/>
          <p:cNvSpPr>
            <a:spLocks noGrp="1"/>
          </p:cNvSpPr>
          <p:nvPr>
            <p:ph type="body" sz="quarter" idx="16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02298E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platzhalter 24"/>
          <p:cNvSpPr>
            <a:spLocks noGrp="1"/>
          </p:cNvSpPr>
          <p:nvPr>
            <p:ph type="body" sz="quarter" idx="20"/>
          </p:nvPr>
        </p:nvSpPr>
        <p:spPr>
          <a:xfrm>
            <a:off x="618002" y="1492249"/>
            <a:ext cx="10941817" cy="419417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baseline="0"/>
            </a:lvl1pPr>
            <a:lvl2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2pPr>
            <a:lvl3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3pPr>
            <a:lvl4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4pPr>
            <a:lvl5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oliennummernplatzhalter 2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B190BD0-AA36-4EEF-9918-435B4FDBCC9F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9" name="Untertitel 6"/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11" name="Textfeld 10"/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11 - </a:t>
            </a:r>
            <a:r>
              <a:rPr lang="de-DE" sz="1100" dirty="0" err="1">
                <a:solidFill>
                  <a:srgbClr val="02298E"/>
                </a:solidFill>
                <a:latin typeface="Arial" charset="0"/>
                <a:cs typeface="Arial" charset="0"/>
              </a:rPr>
              <a:t>Build</a:t>
            </a: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 &amp; Deploy</a:t>
            </a:r>
          </a:p>
        </p:txBody>
      </p:sp>
      <p:pic>
        <p:nvPicPr>
          <p:cNvPr id="12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6198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ext und 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274099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4"/>
          </p:nvPr>
        </p:nvSpPr>
        <p:spPr>
          <a:xfrm>
            <a:off x="6287680" y="1492250"/>
            <a:ext cx="5271437" cy="4193852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Textplatzhalter 24"/>
          <p:cNvSpPr>
            <a:spLocks noGrp="1"/>
          </p:cNvSpPr>
          <p:nvPr>
            <p:ph type="body" sz="quarter" idx="18"/>
          </p:nvPr>
        </p:nvSpPr>
        <p:spPr>
          <a:xfrm>
            <a:off x="618002" y="1492250"/>
            <a:ext cx="5276681" cy="419417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baseline="0"/>
            </a:lvl1pPr>
            <a:lvl2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2pPr>
            <a:lvl3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3pPr>
            <a:lvl4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4pPr>
            <a:lvl5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8BA2989F-A84C-446A-8DEA-E2F5AB4C198F}" type="slidenum">
              <a:rPr lang="de-DE" altLang="de-DE"/>
              <a:pPr/>
              <a:t>‹Nr.›</a:t>
            </a:fld>
            <a:endParaRPr lang="de-DE" altLang="de-DE"/>
          </a:p>
        </p:txBody>
      </p:sp>
      <p:pic>
        <p:nvPicPr>
          <p:cNvPr id="14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6FCFA33E-9809-A47D-F93A-394863D24DD2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507BEC4-6A32-C2F3-22EC-39E2F7AA361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11 - </a:t>
            </a:r>
            <a:r>
              <a:rPr lang="de-DE" sz="1100" dirty="0" err="1">
                <a:solidFill>
                  <a:srgbClr val="02298E"/>
                </a:solidFill>
                <a:latin typeface="Arial" charset="0"/>
                <a:cs typeface="Arial" charset="0"/>
              </a:rPr>
              <a:t>Build</a:t>
            </a: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 &amp; Deploy</a:t>
            </a:r>
          </a:p>
        </p:txBody>
      </p:sp>
    </p:spTree>
    <p:extLst>
      <p:ext uri="{BB962C8B-B14F-4D97-AF65-F5344CB8AC3E}">
        <p14:creationId xmlns:p14="http://schemas.microsoft.com/office/powerpoint/2010/main" val="389992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mehrere Bilder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274099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4"/>
          </p:nvPr>
        </p:nvSpPr>
        <p:spPr>
          <a:xfrm>
            <a:off x="6287680" y="1042136"/>
            <a:ext cx="5271437" cy="4643967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0" name="Bildplatzhalter 19"/>
          <p:cNvSpPr>
            <a:spLocks noGrp="1"/>
          </p:cNvSpPr>
          <p:nvPr>
            <p:ph type="pic" sz="quarter" idx="21"/>
          </p:nvPr>
        </p:nvSpPr>
        <p:spPr>
          <a:xfrm>
            <a:off x="620181" y="1042136"/>
            <a:ext cx="5271437" cy="4643967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8748CFB-16F5-4557-BF75-84AE3C041F21}" type="slidenum">
              <a:rPr lang="de-DE" altLang="de-DE"/>
              <a:pPr/>
              <a:t>‹Nr.›</a:t>
            </a:fld>
            <a:endParaRPr lang="de-DE" altLang="de-DE"/>
          </a:p>
        </p:txBody>
      </p:sp>
      <p:pic>
        <p:nvPicPr>
          <p:cNvPr id="14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5B5DEBFB-DC59-7AE7-3141-2C1C78AA666F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86388D1-6C8D-4DDD-2073-A636B09CE4C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11 - </a:t>
            </a:r>
            <a:r>
              <a:rPr lang="de-DE" sz="1100" dirty="0" err="1">
                <a:solidFill>
                  <a:srgbClr val="02298E"/>
                </a:solidFill>
                <a:latin typeface="Arial" charset="0"/>
                <a:cs typeface="Arial" charset="0"/>
              </a:rPr>
              <a:t>Build</a:t>
            </a: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 &amp; Deploy</a:t>
            </a:r>
          </a:p>
        </p:txBody>
      </p:sp>
    </p:spTree>
    <p:extLst>
      <p:ext uri="{BB962C8B-B14F-4D97-AF65-F5344CB8AC3E}">
        <p14:creationId xmlns:p14="http://schemas.microsoft.com/office/powerpoint/2010/main" val="258784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abel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Foliennummernplatzhalt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3A2AEAD6-7743-440E-9319-06030D24C279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0" name="Tabellenplatzhalter 9"/>
          <p:cNvSpPr>
            <a:spLocks noGrp="1"/>
          </p:cNvSpPr>
          <p:nvPr>
            <p:ph type="tbl" sz="quarter" idx="17"/>
          </p:nvPr>
        </p:nvSpPr>
        <p:spPr>
          <a:xfrm>
            <a:off x="643467" y="1408113"/>
            <a:ext cx="10915651" cy="40703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  <p:pic>
        <p:nvPicPr>
          <p:cNvPr id="14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BB6F9A42-6208-4594-6A3A-7BFC09B9E295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11B72E0-6A87-EA03-D654-63F98940901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11 - </a:t>
            </a:r>
            <a:r>
              <a:rPr lang="de-DE" sz="1100" dirty="0" err="1">
                <a:solidFill>
                  <a:srgbClr val="02298E"/>
                </a:solidFill>
                <a:latin typeface="Arial" charset="0"/>
                <a:cs typeface="Arial" charset="0"/>
              </a:rPr>
              <a:t>Build</a:t>
            </a: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 &amp; Deploy</a:t>
            </a:r>
          </a:p>
        </p:txBody>
      </p:sp>
    </p:spTree>
    <p:extLst>
      <p:ext uri="{BB962C8B-B14F-4D97-AF65-F5344CB8AC3E}">
        <p14:creationId xmlns:p14="http://schemas.microsoft.com/office/powerpoint/2010/main" val="126676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abel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Foliennummernplatzhalt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57A9147C-CE30-4024-B815-E68A62F18E6D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0" name="Tabellenplatzhalter 9"/>
          <p:cNvSpPr>
            <a:spLocks noGrp="1"/>
          </p:cNvSpPr>
          <p:nvPr>
            <p:ph type="tbl" sz="quarter" idx="17"/>
          </p:nvPr>
        </p:nvSpPr>
        <p:spPr>
          <a:xfrm>
            <a:off x="643467" y="1343025"/>
            <a:ext cx="10915651" cy="42164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  <p:pic>
        <p:nvPicPr>
          <p:cNvPr id="13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5A1125B8-5146-55F0-BE27-AC62A1849451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3760101-8B01-5804-C855-9BAEEA97CFA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11 - </a:t>
            </a:r>
            <a:r>
              <a:rPr lang="de-DE" sz="1100" dirty="0" err="1">
                <a:solidFill>
                  <a:srgbClr val="02298E"/>
                </a:solidFill>
                <a:latin typeface="Arial" charset="0"/>
                <a:cs typeface="Arial" charset="0"/>
              </a:rPr>
              <a:t>Build</a:t>
            </a: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 &amp; Deploy</a:t>
            </a:r>
          </a:p>
        </p:txBody>
      </p:sp>
    </p:spTree>
    <p:extLst>
      <p:ext uri="{BB962C8B-B14F-4D97-AF65-F5344CB8AC3E}">
        <p14:creationId xmlns:p14="http://schemas.microsoft.com/office/powerpoint/2010/main" val="611118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737600" y="5686426"/>
            <a:ext cx="2844800" cy="3651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510605E-EB86-4706-A13D-B44010380F2A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ヒラギノ角ゴ Pro W3" charset="0"/>
          <a:cs typeface="ヒラギノ角ゴ Pro W3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 W3" charset="0"/>
          <a:cs typeface="ヒラギノ角ゴ Pro W3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 W3" charset="0"/>
          <a:cs typeface="ヒラギノ角ゴ Pro W3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 W3" charset="0"/>
          <a:cs typeface="ヒラギノ角ゴ Pro W3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ヒラギノ角ゴ Pro W3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ヒラギノ角ゴ Pro W3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ヒラギノ角ゴ Pro W3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1"/>
          </p:nvPr>
        </p:nvSpPr>
        <p:spPr>
          <a:xfrm>
            <a:off x="1887537" y="1935957"/>
            <a:ext cx="8996485" cy="912018"/>
          </a:xfrm>
        </p:spPr>
        <p:txBody>
          <a:bodyPr/>
          <a:lstStyle/>
          <a:p>
            <a:pPr>
              <a:defRPr/>
            </a:pPr>
            <a:r>
              <a:rPr lang="de-DE" dirty="0"/>
              <a:t>Software Engineering – </a:t>
            </a:r>
            <a:r>
              <a:rPr lang="de-DE" dirty="0" err="1"/>
              <a:t>BUIld</a:t>
            </a:r>
            <a:r>
              <a:rPr lang="de-DE" dirty="0"/>
              <a:t> &amp; deploy</a:t>
            </a:r>
          </a:p>
        </p:txBody>
      </p:sp>
      <p:sp>
        <p:nvSpPr>
          <p:cNvPr id="19458" name="Textplatzhalter 2"/>
          <p:cNvSpPr>
            <a:spLocks noGrp="1"/>
          </p:cNvSpPr>
          <p:nvPr>
            <p:ph type="body" sz="quarter" idx="12"/>
          </p:nvPr>
        </p:nvSpPr>
        <p:spPr bwMode="auto">
          <a:xfrm>
            <a:off x="1887538" y="2847975"/>
            <a:ext cx="7480300" cy="693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Einführung und Übungen</a:t>
            </a:r>
          </a:p>
          <a:p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Kursnummer: 56180, Praktikum Wahlpflichtmodul (E-B7)</a:t>
            </a:r>
          </a:p>
        </p:txBody>
      </p:sp>
      <p:sp>
        <p:nvSpPr>
          <p:cNvPr id="19459" name="Textplatzhalter 3"/>
          <p:cNvSpPr>
            <a:spLocks noGrp="1"/>
          </p:cNvSpPr>
          <p:nvPr>
            <p:ph type="body" sz="quarter" idx="13"/>
          </p:nvPr>
        </p:nvSpPr>
        <p:spPr bwMode="auto">
          <a:xfrm>
            <a:off x="1887538" y="4086225"/>
            <a:ext cx="7480300" cy="1022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Oliver Hankel</a:t>
            </a:r>
            <a:b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</a:br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Hochschule für Angewandte Wissenschaften Hamburg</a:t>
            </a:r>
          </a:p>
          <a:p>
            <a:pPr>
              <a:spcBef>
                <a:spcPct val="0"/>
              </a:spcBef>
            </a:pPr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23.09.2022 – 20.01.2023  WS 22/23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1989138" y="188914"/>
            <a:ext cx="8204200" cy="852487"/>
          </a:xfrm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20482" name="Textplatzhalter 7"/>
          <p:cNvSpPr>
            <a:spLocks noGrp="1"/>
          </p:cNvSpPr>
          <p:nvPr>
            <p:ph type="body" sz="quarter" idx="20"/>
          </p:nvPr>
        </p:nvSpPr>
        <p:spPr bwMode="auto">
          <a:xfrm>
            <a:off x="1987550" y="1492251"/>
            <a:ext cx="8205788" cy="4194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Lucida Grande" pitchFamily="123" charset="0"/>
              <a:buNone/>
            </a:pPr>
            <a:r>
              <a:rPr lang="de-DE" altLang="de-DE">
                <a:ea typeface="ヒラギノ角ゴ Pro W3" pitchFamily="123" charset="-128"/>
              </a:rPr>
              <a:t>Hier steht der Lauftext, aus dem </a:t>
            </a:r>
            <a:r>
              <a:rPr lang="de-DE" altLang="de-DE" b="1">
                <a:solidFill>
                  <a:srgbClr val="0096D3"/>
                </a:solidFill>
                <a:ea typeface="ヒラギノ角ゴ Pro W3" pitchFamily="123" charset="-128"/>
              </a:rPr>
              <a:t>Begriffe und Passagen in der Auszeichnungsfarbe Strahlendblau</a:t>
            </a:r>
            <a:r>
              <a:rPr lang="de-DE" altLang="de-DE">
                <a:ea typeface="ヒラギノ角ゴ Pro W3" pitchFamily="123" charset="-128"/>
              </a:rPr>
              <a:t> hervorgehoben werden können.</a:t>
            </a:r>
          </a:p>
          <a:p>
            <a:pPr>
              <a:buFont typeface="Lucida Grande" pitchFamily="123" charset="0"/>
              <a:buNone/>
            </a:pPr>
            <a:endParaRPr lang="de-DE" altLang="de-DE">
              <a:ea typeface="ヒラギノ角ゴ Pro W3" pitchFamily="123" charset="-128"/>
            </a:endParaRPr>
          </a:p>
        </p:txBody>
      </p:sp>
      <p:sp>
        <p:nvSpPr>
          <p:cNvPr id="20483" name="Foliennummernplatzhalter 4"/>
          <p:cNvSpPr>
            <a:spLocks noGrp="1"/>
          </p:cNvSpPr>
          <p:nvPr>
            <p:ph type="sldNum" sz="quarter" idx="2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/>
            <a:fld id="{1B4D9B44-A80E-4010-A8BB-A650370D7686}" type="slidenum">
              <a:rPr lang="de-DE" altLang="de-DE" sz="1000">
                <a:solidFill>
                  <a:schemeClr val="tx2"/>
                </a:solidFill>
              </a:rPr>
              <a:pPr eaLnBrk="1" hangingPunct="1"/>
              <a:t>1</a:t>
            </a:fld>
            <a:endParaRPr lang="de-DE" altLang="de-DE" sz="10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2AEAD6-7743-440E-9319-06030D24C279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37157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7A9147C-CE30-4024-B815-E68A62F18E6D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4351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615B621-9A57-4186-9964-12DDF1747427}" type="slidenum">
              <a:rPr lang="de-DE" altLang="de-DE" smtClean="0"/>
              <a:pPr/>
              <a:t>4</a:t>
            </a:fld>
            <a:endParaRPr lang="de-DE" altLang="de-DE"/>
          </a:p>
        </p:txBody>
      </p:sp>
      <p:sp>
        <p:nvSpPr>
          <p:cNvPr id="4" name="Tabellenplatzhalter 3"/>
          <p:cNvSpPr>
            <a:spLocks noGrp="1"/>
          </p:cNvSpPr>
          <p:nvPr>
            <p:ph type="tbl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1253150401"/>
      </p:ext>
    </p:extLst>
  </p:cSld>
  <p:clrMapOvr>
    <a:masterClrMapping/>
  </p:clrMapOvr>
</p:sld>
</file>

<file path=ppt/theme/theme1.xml><?xml version="1.0" encoding="utf-8"?>
<a:theme xmlns:a="http://schemas.openxmlformats.org/drawingml/2006/main" name="HAW_ppt_Vorlage">
  <a:themeElements>
    <a:clrScheme name="Benutzerdefiniert 6">
      <a:dk1>
        <a:sysClr val="windowText" lastClr="000000"/>
      </a:dk1>
      <a:lt1>
        <a:sysClr val="window" lastClr="FFFFFF"/>
      </a:lt1>
      <a:dk2>
        <a:srgbClr val="02288E"/>
      </a:dk2>
      <a:lt2>
        <a:srgbClr val="A0BEE1"/>
      </a:lt2>
      <a:accent1>
        <a:srgbClr val="0096D3"/>
      </a:accent1>
      <a:accent2>
        <a:srgbClr val="D2E6F0"/>
      </a:accent2>
      <a:accent3>
        <a:srgbClr val="D2DCF1"/>
      </a:accent3>
      <a:accent4>
        <a:srgbClr val="5A9BA2"/>
      </a:accent4>
      <a:accent5>
        <a:srgbClr val="A0CDC6"/>
      </a:accent5>
      <a:accent6>
        <a:srgbClr val="F79646"/>
      </a:accent6>
      <a:hlink>
        <a:srgbClr val="0096D3"/>
      </a:hlink>
      <a:folHlink>
        <a:srgbClr val="64BFE7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äsentation1" id="{046741FF-CCEB-451C-8D3E-77BCCE17C423}" vid="{DFC7B59E-C997-4DB7-8A8F-805034648BDE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HAW_Powerpoint_Master-102017-16zu9</Template>
  <TotalTime>0</TotalTime>
  <Words>53</Words>
  <Application>Microsoft Office PowerPoint</Application>
  <PresentationFormat>Breitbild</PresentationFormat>
  <Paragraphs>10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Lucida Grande</vt:lpstr>
      <vt:lpstr>HAW_ppt_Vorlage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Oliver Hankel</dc:creator>
  <cp:lastModifiedBy>Oliver Hankel</cp:lastModifiedBy>
  <cp:revision>25</cp:revision>
  <cp:lastPrinted>2017-11-28T08:52:53Z</cp:lastPrinted>
  <dcterms:created xsi:type="dcterms:W3CDTF">2022-09-24T18:33:14Z</dcterms:created>
  <dcterms:modified xsi:type="dcterms:W3CDTF">2022-09-24T19:17:08Z</dcterms:modified>
</cp:coreProperties>
</file>