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797675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98E"/>
    <a:srgbClr val="02288E"/>
    <a:srgbClr val="0096D3"/>
    <a:srgbClr val="003CDE"/>
    <a:srgbClr val="24549E"/>
    <a:srgbClr val="274099"/>
    <a:srgbClr val="132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327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7F756F-B8E4-4EF8-93FA-2ACCEF5D30FB}" type="datetime1">
              <a:rPr lang="de-DE" altLang="de-DE"/>
              <a:pPr/>
              <a:t>24.09.2022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42728B-3CFB-4C6F-9C82-206DEE7C5AB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4042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525E31-9BC7-4B6E-A68F-BD92C88FDC9D}" type="datetime1">
              <a:rPr lang="de-DE" altLang="de-DE"/>
              <a:pPr/>
              <a:t>24.09.2022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BAFC69-B15D-43B5-A290-EF34A75D25A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02482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200"/>
              </a:lnSpc>
              <a:buFontTx/>
              <a:buNone/>
              <a:defRPr sz="16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49639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W Tabel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15B621-9A57-4186-9964-12DDF174742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1003768" y="1635125"/>
            <a:ext cx="9990609" cy="38512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76F76B4D-3FE3-D41A-6456-2BA686C85DEB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417144D-994E-A7A0-ECF3-E07201EF63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13 - Container Apps</a:t>
            </a:r>
          </a:p>
        </p:txBody>
      </p:sp>
    </p:spTree>
    <p:extLst>
      <p:ext uri="{BB962C8B-B14F-4D97-AF65-F5344CB8AC3E}">
        <p14:creationId xmlns:p14="http://schemas.microsoft.com/office/powerpoint/2010/main" val="174180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3010273"/>
            <a:ext cx="10941817" cy="26761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ACBEC0B-744E-42FA-8B89-F52FFE0CC16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sz="quarter" idx="20"/>
          </p:nvPr>
        </p:nvSpPr>
        <p:spPr>
          <a:xfrm>
            <a:off x="643467" y="1465263"/>
            <a:ext cx="10915651" cy="1293812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5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Untertitel 6">
            <a:extLst>
              <a:ext uri="{FF2B5EF4-FFF2-40B4-BE49-F238E27FC236}">
                <a16:creationId xmlns:a16="http://schemas.microsoft.com/office/drawing/2014/main" id="{3C017526-E337-1A61-0384-5246F131AC89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105F649-B0E8-5A93-EEA8-B1450E0E44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13 - Container Apps</a:t>
            </a:r>
          </a:p>
        </p:txBody>
      </p:sp>
    </p:spTree>
    <p:extLst>
      <p:ext uri="{BB962C8B-B14F-4D97-AF65-F5344CB8AC3E}">
        <p14:creationId xmlns:p14="http://schemas.microsoft.com/office/powerpoint/2010/main" val="2028807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Bildplatzhalter 13"/>
          <p:cNvSpPr>
            <a:spLocks noGrp="1"/>
          </p:cNvSpPr>
          <p:nvPr>
            <p:ph type="pic" sz="quarter" idx="12"/>
          </p:nvPr>
        </p:nvSpPr>
        <p:spPr>
          <a:xfrm>
            <a:off x="1" y="-54280"/>
            <a:ext cx="12192001" cy="6099482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ED974F-2696-42E6-B18C-5836B6D97548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1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D5DC6BEA-F66E-4B8D-3424-B6DFF9F198C0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E3E27A8-1881-26D0-1237-547A0F5075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13 - Container Apps</a:t>
            </a:r>
          </a:p>
        </p:txBody>
      </p:sp>
    </p:spTree>
    <p:extLst>
      <p:ext uri="{BB962C8B-B14F-4D97-AF65-F5344CB8AC3E}">
        <p14:creationId xmlns:p14="http://schemas.microsoft.com/office/powerpoint/2010/main" val="1514698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Referenzen | Qu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3631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000"/>
              </a:lnSpc>
              <a:spcBef>
                <a:spcPts val="50"/>
              </a:spcBef>
              <a:buFont typeface="Lucida Grande"/>
              <a:buNone/>
              <a:defRPr sz="1200" b="0" i="0"/>
            </a:lvl1pPr>
            <a:lvl2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2pPr>
            <a:lvl3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3pPr>
            <a:lvl4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4pPr>
            <a:lvl5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8F9EB104-BB31-4676-A69B-D2BC3D1EFC76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FA129856-1BD9-A06D-206A-64A2C89D9B98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675E0EE-DD49-3801-7A89-B2618D69AF3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13 - Container Apps</a:t>
            </a:r>
          </a:p>
        </p:txBody>
      </p:sp>
    </p:spTree>
    <p:extLst>
      <p:ext uri="{BB962C8B-B14F-4D97-AF65-F5344CB8AC3E}">
        <p14:creationId xmlns:p14="http://schemas.microsoft.com/office/powerpoint/2010/main" val="1901848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28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5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3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2"/>
            <a:ext cx="9972996" cy="977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2"/>
            <a:ext cx="9972995" cy="16675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5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1701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Schlussfolie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pic>
        <p:nvPicPr>
          <p:cNvPr id="6" name="Bild 1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2"/>
            <a:ext cx="9972996" cy="977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2"/>
            <a:ext cx="9972995" cy="16675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5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865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9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6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20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Layout Zwischen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Untertitel 6"/>
          <p:cNvSpPr txBox="1">
            <a:spLocks/>
          </p:cNvSpPr>
          <p:nvPr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13 - Container Apps</a:t>
            </a:r>
          </a:p>
        </p:txBody>
      </p: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620183" y="1491687"/>
            <a:ext cx="10939637" cy="38249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132993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>
                <a:latin typeface="Arial"/>
              </a:defRPr>
            </a:lvl2pPr>
            <a:lvl3pPr marL="0" indent="-228600">
              <a:lnSpc>
                <a:spcPts val="2000"/>
              </a:lnSpc>
              <a:buFont typeface="Lucida Grande"/>
              <a:buChar char="–"/>
              <a:defRPr sz="1400">
                <a:latin typeface="Arial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2141528"/>
            <a:ext cx="10941817" cy="35448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2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AA258970-1D1F-4745-977D-3DA99F47DD7A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0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85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Zwischenheadline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275758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6288618" y="4535489"/>
            <a:ext cx="5293783" cy="11509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620184" y="1491687"/>
            <a:ext cx="5211985" cy="38249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132993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>
                <a:latin typeface="Arial"/>
              </a:defRPr>
            </a:lvl2pPr>
            <a:lvl3pPr marL="0" indent="-228600">
              <a:lnSpc>
                <a:spcPts val="2000"/>
              </a:lnSpc>
              <a:buFont typeface="Lucida Grande"/>
              <a:buChar char="–"/>
              <a:defRPr sz="1400">
                <a:latin typeface="Arial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4"/>
          <p:cNvSpPr>
            <a:spLocks noGrp="1"/>
          </p:cNvSpPr>
          <p:nvPr>
            <p:ph type="body" sz="quarter" idx="22"/>
          </p:nvPr>
        </p:nvSpPr>
        <p:spPr>
          <a:xfrm>
            <a:off x="618002" y="2141528"/>
            <a:ext cx="5214167" cy="35448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54F16082-FC43-4BA7-86F2-04926EE1AC8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3" name="Untertitel 6"/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5" name="Textfeld 14"/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13 - Container Apps</a:t>
            </a:r>
          </a:p>
        </p:txBody>
      </p:sp>
      <p:pic>
        <p:nvPicPr>
          <p:cNvPr id="18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69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Lay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2249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B190BD0-AA36-4EEF-9918-435B4FDBCC9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9" name="Untertitel 6"/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1" name="Textfeld 10"/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13 - Container Apps</a:t>
            </a:r>
          </a:p>
        </p:txBody>
      </p:sp>
      <p:pic>
        <p:nvPicPr>
          <p:cNvPr id="12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19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419385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1492250"/>
            <a:ext cx="5276681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8BA2989F-A84C-446A-8DEA-E2F5AB4C198F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6FCFA33E-9809-A47D-F93A-394863D24DD2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507BEC4-6A32-C2F3-22EC-39E2F7AA36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13 - Container Apps</a:t>
            </a:r>
          </a:p>
        </p:txBody>
      </p:sp>
    </p:spTree>
    <p:extLst>
      <p:ext uri="{BB962C8B-B14F-4D97-AF65-F5344CB8AC3E}">
        <p14:creationId xmlns:p14="http://schemas.microsoft.com/office/powerpoint/2010/main" val="389992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mehrere Bilder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042136"/>
            <a:ext cx="5271437" cy="464396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19"/>
          <p:cNvSpPr>
            <a:spLocks noGrp="1"/>
          </p:cNvSpPr>
          <p:nvPr>
            <p:ph type="pic" sz="quarter" idx="21"/>
          </p:nvPr>
        </p:nvSpPr>
        <p:spPr>
          <a:xfrm>
            <a:off x="620181" y="1042136"/>
            <a:ext cx="5271437" cy="464396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8748CFB-16F5-4557-BF75-84AE3C041F21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5B5DEBFB-DC59-7AE7-3141-2C1C78AA666F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86388D1-6C8D-4DDD-2073-A636B09CE4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13 - Container Apps</a:t>
            </a:r>
          </a:p>
        </p:txBody>
      </p:sp>
    </p:spTree>
    <p:extLst>
      <p:ext uri="{BB962C8B-B14F-4D97-AF65-F5344CB8AC3E}">
        <p14:creationId xmlns:p14="http://schemas.microsoft.com/office/powerpoint/2010/main" val="258784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A2AEAD6-7743-440E-9319-06030D24C279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643467" y="1408113"/>
            <a:ext cx="10915651" cy="4070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BB6F9A42-6208-4594-6A3A-7BFC09B9E295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1B72E0-6A87-EA03-D654-63F9894090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13 - Container Apps</a:t>
            </a:r>
          </a:p>
        </p:txBody>
      </p:sp>
    </p:spTree>
    <p:extLst>
      <p:ext uri="{BB962C8B-B14F-4D97-AF65-F5344CB8AC3E}">
        <p14:creationId xmlns:p14="http://schemas.microsoft.com/office/powerpoint/2010/main" val="126676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7A9147C-CE30-4024-B815-E68A62F18E6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643467" y="1343025"/>
            <a:ext cx="10915651" cy="421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5A1125B8-5146-55F0-BE27-AC62A1849451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3760101-8B01-5804-C855-9BAEEA97CF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13 - Container Apps</a:t>
            </a:r>
          </a:p>
        </p:txBody>
      </p:sp>
    </p:spTree>
    <p:extLst>
      <p:ext uri="{BB962C8B-B14F-4D97-AF65-F5344CB8AC3E}">
        <p14:creationId xmlns:p14="http://schemas.microsoft.com/office/powerpoint/2010/main" val="61111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37600" y="5686426"/>
            <a:ext cx="28448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510605E-EB86-4706-A13D-B44010380F2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1887537" y="1935957"/>
            <a:ext cx="8996485" cy="912018"/>
          </a:xfrm>
        </p:spPr>
        <p:txBody>
          <a:bodyPr/>
          <a:lstStyle/>
          <a:p>
            <a:pPr>
              <a:defRPr/>
            </a:pPr>
            <a:r>
              <a:rPr lang="de-DE" dirty="0"/>
              <a:t>Software Engineering – </a:t>
            </a:r>
            <a:r>
              <a:rPr lang="de-DE" dirty="0" err="1"/>
              <a:t>CONTainer</a:t>
            </a:r>
            <a:r>
              <a:rPr lang="de-DE" dirty="0"/>
              <a:t> Apps</a:t>
            </a:r>
          </a:p>
        </p:txBody>
      </p:sp>
      <p:sp>
        <p:nvSpPr>
          <p:cNvPr id="19458" name="Textplatzhalter 2"/>
          <p:cNvSpPr>
            <a:spLocks noGrp="1"/>
          </p:cNvSpPr>
          <p:nvPr>
            <p:ph type="body" sz="quarter" idx="12"/>
          </p:nvPr>
        </p:nvSpPr>
        <p:spPr bwMode="auto">
          <a:xfrm>
            <a:off x="1887538" y="2847975"/>
            <a:ext cx="7480300" cy="69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Einführung und Übungen</a:t>
            </a:r>
          </a:p>
          <a:p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Kursnummer: 56180, Praktikum Wahlpflichtmodul (E-B7)</a:t>
            </a:r>
          </a:p>
        </p:txBody>
      </p:sp>
      <p:sp>
        <p:nvSpPr>
          <p:cNvPr id="19459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1887538" y="4086225"/>
            <a:ext cx="7480300" cy="1022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Oliver Hankel</a:t>
            </a:r>
            <a:b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</a:b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Hochschule für Angewandte Wissenschaften Hamburg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23.09.2022 – 20.01.2023  WS 22/23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1989138" y="188914"/>
            <a:ext cx="8204200" cy="852487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20482" name="Textplatzhalter 7"/>
          <p:cNvSpPr>
            <a:spLocks noGrp="1"/>
          </p:cNvSpPr>
          <p:nvPr>
            <p:ph type="body" sz="quarter" idx="20"/>
          </p:nvPr>
        </p:nvSpPr>
        <p:spPr bwMode="auto">
          <a:xfrm>
            <a:off x="1987550" y="1492251"/>
            <a:ext cx="8205788" cy="419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pitchFamily="123" charset="0"/>
              <a:buNone/>
            </a:pPr>
            <a:r>
              <a:rPr lang="de-DE" altLang="de-DE">
                <a:ea typeface="ヒラギノ角ゴ Pro W3" pitchFamily="123" charset="-128"/>
              </a:rPr>
              <a:t>Hier steht der Lauftext, aus dem </a:t>
            </a:r>
            <a:r>
              <a:rPr lang="de-DE" altLang="de-DE" b="1">
                <a:solidFill>
                  <a:srgbClr val="0096D3"/>
                </a:solidFill>
                <a:ea typeface="ヒラギノ角ゴ Pro W3" pitchFamily="123" charset="-128"/>
              </a:rPr>
              <a:t>Begriffe und Passagen in der Auszeichnungsfarbe Strahlendblau</a:t>
            </a:r>
            <a:r>
              <a:rPr lang="de-DE" altLang="de-DE">
                <a:ea typeface="ヒラギノ角ゴ Pro W3" pitchFamily="123" charset="-128"/>
              </a:rPr>
              <a:t> hervorgehoben werden können.</a:t>
            </a:r>
          </a:p>
          <a:p>
            <a:pPr>
              <a:buFont typeface="Lucida Grande" pitchFamily="123" charset="0"/>
              <a:buNone/>
            </a:pPr>
            <a:endParaRPr lang="de-DE" altLang="de-DE">
              <a:ea typeface="ヒラギノ角ゴ Pro W3" pitchFamily="123" charset="-128"/>
            </a:endParaRPr>
          </a:p>
        </p:txBody>
      </p:sp>
      <p:sp>
        <p:nvSpPr>
          <p:cNvPr id="20483" name="Foliennummernplatzhalter 4"/>
          <p:cNvSpPr>
            <a:spLocks noGrp="1"/>
          </p:cNvSpPr>
          <p:nvPr>
            <p:ph type="sldNum" sz="quarter" idx="2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/>
            <a:fld id="{1B4D9B44-A80E-4010-A8BB-A650370D7686}" type="slidenum">
              <a:rPr lang="de-DE" altLang="de-DE" sz="1000">
                <a:solidFill>
                  <a:schemeClr val="tx2"/>
                </a:solidFill>
              </a:rPr>
              <a:pPr eaLnBrk="1" hangingPunct="1"/>
              <a:t>1</a:t>
            </a:fld>
            <a:endParaRPr lang="de-DE" altLang="de-DE" sz="1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2AEAD6-7743-440E-9319-06030D24C279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715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A9147C-CE30-4024-B815-E68A62F18E6D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35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615B621-9A57-4186-9964-12DDF1747427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253150401"/>
      </p:ext>
    </p:extLst>
  </p:cSld>
  <p:clrMapOvr>
    <a:masterClrMapping/>
  </p:clrMapOvr>
</p:sld>
</file>

<file path=ppt/theme/theme1.xml><?xml version="1.0" encoding="utf-8"?>
<a:theme xmlns:a="http://schemas.openxmlformats.org/drawingml/2006/main" name="HAW_ppt_Vorlage">
  <a:themeElements>
    <a:clrScheme name="Benutzerdefiniert 6">
      <a:dk1>
        <a:sysClr val="windowText" lastClr="000000"/>
      </a:dk1>
      <a:lt1>
        <a:sysClr val="window" lastClr="FFFFFF"/>
      </a:lt1>
      <a:dk2>
        <a:srgbClr val="02288E"/>
      </a:dk2>
      <a:lt2>
        <a:srgbClr val="A0BEE1"/>
      </a:lt2>
      <a:accent1>
        <a:srgbClr val="0096D3"/>
      </a:accent1>
      <a:accent2>
        <a:srgbClr val="D2E6F0"/>
      </a:accent2>
      <a:accent3>
        <a:srgbClr val="D2DCF1"/>
      </a:accent3>
      <a:accent4>
        <a:srgbClr val="5A9BA2"/>
      </a:accent4>
      <a:accent5>
        <a:srgbClr val="A0CDC6"/>
      </a:accent5>
      <a:accent6>
        <a:srgbClr val="F79646"/>
      </a:accent6>
      <a:hlink>
        <a:srgbClr val="0096D3"/>
      </a:hlink>
      <a:folHlink>
        <a:srgbClr val="64BFE7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046741FF-CCEB-451C-8D3E-77BCCE17C423}" vid="{DFC7B59E-C997-4DB7-8A8F-805034648BD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HAW_Powerpoint_Master-102017-16zu9</Template>
  <TotalTime>0</TotalTime>
  <Words>52</Words>
  <Application>Microsoft Office PowerPoint</Application>
  <PresentationFormat>Breitbild</PresentationFormat>
  <Paragraphs>10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Lucida Grande</vt:lpstr>
      <vt:lpstr>HAW_ppt_Vorlage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Hankel</dc:creator>
  <cp:lastModifiedBy>Oliver Hankel</cp:lastModifiedBy>
  <cp:revision>27</cp:revision>
  <cp:lastPrinted>2017-11-28T08:52:53Z</cp:lastPrinted>
  <dcterms:created xsi:type="dcterms:W3CDTF">2022-09-24T18:33:14Z</dcterms:created>
  <dcterms:modified xsi:type="dcterms:W3CDTF">2022-09-24T19:20:11Z</dcterms:modified>
</cp:coreProperties>
</file>