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15122525"/>
  <p:notesSz cx="14663738" cy="20926425"/>
  <p:defaultTextStyle>
    <a:defPPr>
      <a:defRPr lang="en-US"/>
    </a:defPPr>
    <a:lvl1pPr marL="0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368" y="-48"/>
      </p:cViewPr>
      <p:guideLst>
        <p:guide orient="horz" pos="4763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4697786"/>
            <a:ext cx="18178780" cy="32415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8569431"/>
            <a:ext cx="1497076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33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01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05604"/>
            <a:ext cx="4812030" cy="129031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05604"/>
            <a:ext cx="14079643" cy="129031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1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9717624"/>
            <a:ext cx="18178780" cy="3003501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6409573"/>
            <a:ext cx="18178780" cy="330805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57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3385067"/>
            <a:ext cx="9449551" cy="141073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4795801"/>
            <a:ext cx="9449551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3385067"/>
            <a:ext cx="9453263" cy="141073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4795801"/>
            <a:ext cx="945326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9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42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57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602100"/>
            <a:ext cx="7036110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602102"/>
            <a:ext cx="11955815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3164530"/>
            <a:ext cx="7036110" cy="10344228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3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10585767"/>
            <a:ext cx="12832080" cy="124971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1351226"/>
            <a:ext cx="1283208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11835477"/>
            <a:ext cx="12832080" cy="1774795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2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605602"/>
            <a:ext cx="19248120" cy="2520421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3528591"/>
            <a:ext cx="19248120" cy="9980167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14016342"/>
            <a:ext cx="4990253" cy="805134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C268-61CC-4F3B-A6A4-F82E62080EC0}" type="datetimeFigureOut">
              <a:rPr lang="en-GB" smtClean="0"/>
              <a:t>17/08/2012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14016342"/>
            <a:ext cx="6772487" cy="805134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14016342"/>
            <a:ext cx="4990253" cy="805134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12F-024C-4784-B68F-CDF6D65C33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22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816018"/>
              </p:ext>
            </p:extLst>
          </p:nvPr>
        </p:nvGraphicFramePr>
        <p:xfrm>
          <a:off x="-827880" y="-287610"/>
          <a:ext cx="22955030" cy="16234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16039887" imgH="11344229" progId="AcroExch.Document.7">
                  <p:embed/>
                </p:oleObj>
              </mc:Choice>
              <mc:Fallback>
                <p:oleObj name="Acrobat Document" r:id="rId3" imgW="16039887" imgH="1134422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27880" y="-287610"/>
                        <a:ext cx="22955030" cy="16234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1386800" cy="1209890"/>
          </a:xfrm>
        </p:spPr>
        <p:txBody>
          <a:bodyPr>
            <a:normAutofit/>
          </a:bodyPr>
          <a:lstStyle/>
          <a:p>
            <a:r>
              <a:rPr lang="en-GB" sz="6400" dirty="0" smtClean="0">
                <a:latin typeface="+mn-lt"/>
              </a:rPr>
              <a:t>SASAC Terms and Conditions of Membership</a:t>
            </a:r>
            <a:endParaRPr lang="en-GB" sz="6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56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Adobe Acrobat Document</vt:lpstr>
      <vt:lpstr>SASAC Terms and Conditions of Membership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Cottonmill Swimming Pool Safety Operating Procedures</dc:title>
  <dc:creator>Stuart Everard</dc:creator>
  <cp:lastModifiedBy>Stuart Everard</cp:lastModifiedBy>
  <cp:revision>2</cp:revision>
  <cp:lastPrinted>2012-08-17T14:26:20Z</cp:lastPrinted>
  <dcterms:created xsi:type="dcterms:W3CDTF">2012-08-17T14:10:08Z</dcterms:created>
  <dcterms:modified xsi:type="dcterms:W3CDTF">2012-08-17T14:26:27Z</dcterms:modified>
</cp:coreProperties>
</file>