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9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52" y="1280"/>
      </p:cViewPr>
      <p:guideLst>
        <p:guide orient="horz" pos="72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4517232"/>
            <a:ext cx="7128916" cy="358775"/>
          </a:xfrm>
          <a:prstGeom prst="rect">
            <a:avLst/>
          </a:prstGeom>
        </p:spPr>
        <p:txBody>
          <a:bodyPr vert="horz" anchor="ctr"/>
          <a:lstStyle>
            <a:lvl1pPr>
              <a:defRPr sz="12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7625" y="4888698"/>
            <a:ext cx="7128916" cy="214758"/>
          </a:xfrm>
          <a:prstGeom prst="rect">
            <a:avLst/>
          </a:prstGeom>
        </p:spPr>
        <p:txBody>
          <a:bodyPr vert="horz" anchor="ctr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Subhead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72220" y="5453063"/>
            <a:ext cx="2016125" cy="1296987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0011" y="5453336"/>
            <a:ext cx="2016125" cy="1296987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16315" y="5453336"/>
            <a:ext cx="2016125" cy="1296987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6821488"/>
            <a:ext cx="2016224" cy="358775"/>
          </a:xfrm>
          <a:prstGeom prst="rect">
            <a:avLst/>
          </a:prstGeom>
        </p:spPr>
        <p:txBody>
          <a:bodyPr vert="horz" anchor="ctr"/>
          <a:lstStyle>
            <a:lvl1pPr>
              <a:defRPr sz="11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79912" y="6821488"/>
            <a:ext cx="2016224" cy="358775"/>
          </a:xfrm>
          <a:prstGeom prst="rect">
            <a:avLst/>
          </a:prstGeom>
        </p:spPr>
        <p:txBody>
          <a:bodyPr vert="horz" anchor="ctr"/>
          <a:lstStyle>
            <a:lvl1pPr>
              <a:defRPr sz="11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516216" y="6821488"/>
            <a:ext cx="2016224" cy="358775"/>
          </a:xfrm>
          <a:prstGeom prst="rect">
            <a:avLst/>
          </a:prstGeom>
        </p:spPr>
        <p:txBody>
          <a:bodyPr vert="horz" anchor="ctr"/>
          <a:lstStyle>
            <a:lvl1pPr>
              <a:defRPr sz="11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27584" y="7253536"/>
            <a:ext cx="2304256" cy="792088"/>
          </a:xfrm>
          <a:prstGeom prst="rect">
            <a:avLst/>
          </a:prstGeom>
        </p:spPr>
        <p:txBody>
          <a:bodyPr vert="horz" anchor="t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35896" y="7253536"/>
            <a:ext cx="2304256" cy="792088"/>
          </a:xfrm>
          <a:prstGeom prst="rect">
            <a:avLst/>
          </a:prstGeom>
        </p:spPr>
        <p:txBody>
          <a:bodyPr vert="horz" anchor="t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372200" y="7253536"/>
            <a:ext cx="2304256" cy="792088"/>
          </a:xfrm>
          <a:prstGeom prst="rect">
            <a:avLst/>
          </a:prstGeom>
        </p:spPr>
        <p:txBody>
          <a:bodyPr vert="horz" anchor="t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187624" y="8817392"/>
            <a:ext cx="7128916" cy="358775"/>
          </a:xfrm>
          <a:prstGeom prst="rect">
            <a:avLst/>
          </a:prstGeom>
        </p:spPr>
        <p:txBody>
          <a:bodyPr vert="horz" anchor="ctr"/>
          <a:lstStyle>
            <a:lvl1pPr>
              <a:defRPr sz="12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187624" y="9188858"/>
            <a:ext cx="7128916" cy="214758"/>
          </a:xfrm>
          <a:prstGeom prst="rect">
            <a:avLst/>
          </a:prstGeom>
        </p:spPr>
        <p:txBody>
          <a:bodyPr vert="horz" anchor="ctr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Subhead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971600" y="9917832"/>
            <a:ext cx="2808312" cy="252028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83968" y="10205864"/>
            <a:ext cx="4248472" cy="1944216"/>
          </a:xfrm>
          <a:prstGeom prst="rect">
            <a:avLst/>
          </a:prstGeom>
        </p:spPr>
        <p:txBody>
          <a:bodyPr vert="horz" anchor="t"/>
          <a:lstStyle>
            <a:lvl1pPr algn="l"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187624" y="13353896"/>
            <a:ext cx="7128916" cy="358775"/>
          </a:xfrm>
          <a:prstGeom prst="rect">
            <a:avLst/>
          </a:prstGeom>
        </p:spPr>
        <p:txBody>
          <a:bodyPr vert="horz" anchor="ctr"/>
          <a:lstStyle>
            <a:lvl1pPr>
              <a:defRPr sz="12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87624" y="13725362"/>
            <a:ext cx="7128916" cy="214758"/>
          </a:xfrm>
          <a:prstGeom prst="rect">
            <a:avLst/>
          </a:prstGeom>
        </p:spPr>
        <p:txBody>
          <a:bodyPr vert="horz" anchor="ctr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Subhead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5724128" y="14588192"/>
            <a:ext cx="2808312" cy="252028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971600" y="14927912"/>
            <a:ext cx="4248472" cy="1944216"/>
          </a:xfrm>
          <a:prstGeom prst="rect">
            <a:avLst/>
          </a:prstGeom>
        </p:spPr>
        <p:txBody>
          <a:bodyPr vert="horz" anchor="t"/>
          <a:lstStyle>
            <a:lvl1pPr algn="l"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Feature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18106424"/>
            <a:ext cx="7128916" cy="358775"/>
          </a:xfrm>
          <a:prstGeom prst="rect">
            <a:avLst/>
          </a:prstGeom>
        </p:spPr>
        <p:txBody>
          <a:bodyPr vert="horz" anchor="ctr"/>
          <a:lstStyle>
            <a:lvl1pPr>
              <a:defRPr sz="1200" b="1" i="0" cap="all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187624" y="18477890"/>
            <a:ext cx="7128916" cy="214758"/>
          </a:xfrm>
          <a:prstGeom prst="rect">
            <a:avLst/>
          </a:prstGeom>
        </p:spPr>
        <p:txBody>
          <a:bodyPr vert="horz" anchor="ctr"/>
          <a:lstStyle>
            <a:lvl1pPr>
              <a:defRPr sz="800" b="0" i="0" cap="none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CA" dirty="0" err="1" smtClean="0"/>
              <a:t>Subhead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971600" y="19134856"/>
            <a:ext cx="1512168" cy="936104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83768" y="19134856"/>
            <a:ext cx="1512168" cy="936104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33"/>
          </p:nvPr>
        </p:nvSpPr>
        <p:spPr>
          <a:xfrm>
            <a:off x="3995936" y="19134856"/>
            <a:ext cx="1512168" cy="936104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5508104" y="19134856"/>
            <a:ext cx="1512168" cy="936104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7020272" y="19134856"/>
            <a:ext cx="1512168" cy="936104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625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-266700"/>
            <a:ext cx="10021888" cy="2363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/>
          </p:cNvSpPr>
          <p:nvPr/>
        </p:nvSpPr>
        <p:spPr bwMode="auto">
          <a:xfrm>
            <a:off x="546100" y="4508500"/>
            <a:ext cx="7988300" cy="3746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/>
          </p:cNvSpPr>
          <p:nvPr/>
        </p:nvSpPr>
        <p:spPr bwMode="auto">
          <a:xfrm>
            <a:off x="571500" y="8839200"/>
            <a:ext cx="7988300" cy="37465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546100" y="13462000"/>
            <a:ext cx="7988300" cy="388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5"/>
          <p:cNvSpPr>
            <a:spLocks/>
          </p:cNvSpPr>
          <p:nvPr/>
        </p:nvSpPr>
        <p:spPr bwMode="auto">
          <a:xfrm>
            <a:off x="863600" y="18110200"/>
            <a:ext cx="7988300" cy="20320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8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-12700" y="495300"/>
            <a:ext cx="9169400" cy="3683000"/>
            <a:chOff x="0" y="0"/>
            <a:chExt cx="5776" cy="2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>
              <a:off x="0" y="0"/>
              <a:ext cx="5776" cy="2320"/>
              <a:chOff x="0" y="0"/>
              <a:chExt cx="5776" cy="2320"/>
            </a:xfrm>
          </p:grpSpPr>
          <p:pic>
            <p:nvPicPr>
              <p:cNvPr id="2049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523"/>
              <a:stretch>
                <a:fillRect/>
              </a:stretch>
            </p:blipFill>
            <p:spPr bwMode="auto">
              <a:xfrm>
                <a:off x="0" y="1"/>
                <a:ext cx="5776" cy="2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0" name="Rectangle 2"/>
              <p:cNvSpPr>
                <a:spLocks/>
              </p:cNvSpPr>
              <p:nvPr/>
            </p:nvSpPr>
            <p:spPr bwMode="auto">
              <a:xfrm>
                <a:off x="0" y="0"/>
                <a:ext cx="5776" cy="2320"/>
              </a:xfrm>
              <a:prstGeom prst="rect">
                <a:avLst/>
              </a:prstGeom>
              <a:solidFill>
                <a:srgbClr val="000000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>
                        <a:alpha val="39999"/>
                      </a:schemeClr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2162" y="1682"/>
              <a:ext cx="1373" cy="343"/>
              <a:chOff x="1264" y="78"/>
              <a:chExt cx="1373" cy="343"/>
            </a:xfrm>
          </p:grpSpPr>
          <p:sp>
            <p:nvSpPr>
              <p:cNvPr id="2052" name="Rectangle 4"/>
              <p:cNvSpPr>
                <a:spLocks/>
              </p:cNvSpPr>
              <p:nvPr/>
            </p:nvSpPr>
            <p:spPr bwMode="auto">
              <a:xfrm>
                <a:off x="1382" y="78"/>
                <a:ext cx="1147" cy="343"/>
              </a:xfrm>
              <a:prstGeom prst="rect">
                <a:avLst/>
              </a:prstGeom>
              <a:solidFill>
                <a:srgbClr val="0C7BBB"/>
              </a:solidFill>
              <a:ln w="12700" cap="flat">
                <a:solidFill>
                  <a:srgbClr val="0D849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055" name="Rectangle 7"/>
              <p:cNvSpPr>
                <a:spLocks/>
              </p:cNvSpPr>
              <p:nvPr/>
            </p:nvSpPr>
            <p:spPr bwMode="auto">
              <a:xfrm>
                <a:off x="1264" y="159"/>
                <a:ext cx="1373" cy="1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25400" dir="5459961" algn="ctr" rotWithShape="0">
                  <a:schemeClr val="bg2">
                    <a:alpha val="57999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500" dirty="0" smtClean="0">
                    <a:solidFill>
                      <a:srgbClr val="FFFFFF"/>
                    </a:solidFill>
                    <a:ea typeface="ＭＳ Ｐゴシック" charset="0"/>
                    <a:cs typeface="Gill Sans" charset="0"/>
                  </a:rPr>
                  <a:t>Get early access</a:t>
                </a:r>
                <a:endParaRPr lang="en-US" sz="1500" dirty="0">
                  <a:solidFill>
                    <a:srgbClr val="FFFFFF"/>
                  </a:solidFill>
                  <a:ea typeface="ＭＳ Ｐゴシック" charset="0"/>
                  <a:cs typeface="Gill Sans" charset="0"/>
                </a:endParaRPr>
              </a:p>
            </p:txBody>
          </p:sp>
        </p:grpSp>
      </p:grpSp>
      <p:sp>
        <p:nvSpPr>
          <p:cNvPr id="2060" name="Rectangle 12"/>
          <p:cNvSpPr>
            <a:spLocks/>
          </p:cNvSpPr>
          <p:nvPr/>
        </p:nvSpPr>
        <p:spPr bwMode="auto">
          <a:xfrm>
            <a:off x="2032000" y="1418873"/>
            <a:ext cx="508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700" dirty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NETWORKING RE-IMAGINED</a:t>
            </a:r>
          </a:p>
        </p:txBody>
      </p:sp>
      <p:sp>
        <p:nvSpPr>
          <p:cNvPr id="2061" name="Rectangle 13"/>
          <p:cNvSpPr>
            <a:spLocks/>
          </p:cNvSpPr>
          <p:nvPr/>
        </p:nvSpPr>
        <p:spPr bwMode="auto">
          <a:xfrm>
            <a:off x="1847850" y="1956858"/>
            <a:ext cx="5446713" cy="10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300" b="1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Traditional networking is </a:t>
            </a:r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powerful.</a:t>
            </a:r>
          </a:p>
          <a:p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But it’s also </a:t>
            </a:r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inefficient and </a:t>
            </a:r>
            <a:r>
              <a:rPr lang="en-US" sz="1300" b="1" dirty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cluttered</a:t>
            </a:r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.</a:t>
            </a:r>
          </a:p>
          <a:p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We</a:t>
            </a:r>
            <a:r>
              <a:rPr lang="ja-JP" alt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’</a:t>
            </a:r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re out to fix this</a:t>
            </a:r>
            <a:r>
              <a:rPr lang="en-US" sz="13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.</a:t>
            </a:r>
          </a:p>
        </p:txBody>
      </p:sp>
      <p:sp>
        <p:nvSpPr>
          <p:cNvPr id="2062" name="Rectangle 14"/>
          <p:cNvSpPr>
            <a:spLocks/>
          </p:cNvSpPr>
          <p:nvPr/>
        </p:nvSpPr>
        <p:spPr bwMode="auto">
          <a:xfrm>
            <a:off x="323850" y="636588"/>
            <a:ext cx="1536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300">
                <a:solidFill>
                  <a:srgbClr val="FFFFFF"/>
                </a:solidFill>
                <a:latin typeface="Silom" charset="0"/>
                <a:ea typeface="ＭＳ Ｐゴシック" charset="0"/>
                <a:cs typeface="Silom" charset="0"/>
                <a:sym typeface="Silom" charset="0"/>
              </a:rPr>
              <a:t>WEAV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Weav</a:t>
            </a:r>
            <a:r>
              <a:rPr lang="en-US" dirty="0"/>
              <a:t> Better than Traditional Networking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Weav</a:t>
            </a:r>
            <a:r>
              <a:rPr lang="en-US" dirty="0"/>
              <a:t> </a:t>
            </a:r>
            <a:r>
              <a:rPr lang="en-US" dirty="0" smtClean="0"/>
              <a:t>gives you the right tools to increase </a:t>
            </a:r>
            <a:r>
              <a:rPr lang="en-US" dirty="0"/>
              <a:t>the efficiency of your networking</a:t>
            </a:r>
            <a:r>
              <a:rPr lang="en-US" dirty="0" smtClean="0"/>
              <a:t>, whatever </a:t>
            </a:r>
            <a:r>
              <a:rPr lang="en-US" dirty="0"/>
              <a:t>your objectives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Anytime, anywhere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Meet the right match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72200" y="6821488"/>
            <a:ext cx="2304256" cy="358775"/>
          </a:xfrm>
        </p:spPr>
        <p:txBody>
          <a:bodyPr/>
          <a:lstStyle/>
          <a:p>
            <a:r>
              <a:rPr lang="en-US" dirty="0" smtClean="0"/>
              <a:t>Improve your conversion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Weav</a:t>
            </a:r>
            <a:r>
              <a:rPr lang="en-US" dirty="0"/>
              <a:t> you’re </a:t>
            </a:r>
            <a:r>
              <a:rPr lang="en-US" dirty="0" smtClean="0"/>
              <a:t>no longer </a:t>
            </a:r>
            <a:r>
              <a:rPr lang="en-US" dirty="0"/>
              <a:t>restricted to your </a:t>
            </a:r>
            <a:r>
              <a:rPr lang="en-US" dirty="0" smtClean="0"/>
              <a:t>annual </a:t>
            </a:r>
            <a:r>
              <a:rPr lang="en-US" dirty="0"/>
              <a:t>cocktail reception to make new business </a:t>
            </a:r>
            <a:r>
              <a:rPr lang="en-US" dirty="0" smtClean="0"/>
              <a:t>connections. </a:t>
            </a:r>
          </a:p>
          <a:p>
            <a:r>
              <a:rPr lang="en-US" dirty="0" smtClean="0"/>
              <a:t>With the ability to meet new people from your office or your bed, you can increase your business network when it most matters to you.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Meeting new people is fun, but sometimes you’d like to know if your match can help you reach your goals.</a:t>
            </a:r>
          </a:p>
          <a:p>
            <a:r>
              <a:rPr lang="en-US" dirty="0" err="1" smtClean="0"/>
              <a:t>Weav’s</a:t>
            </a:r>
            <a:r>
              <a:rPr lang="en-US" dirty="0" smtClean="0"/>
              <a:t> </a:t>
            </a:r>
            <a:r>
              <a:rPr lang="en-US" dirty="0"/>
              <a:t>matching algorithm takes your needs into consideration and matches you with </a:t>
            </a:r>
            <a:r>
              <a:rPr lang="en-US" dirty="0" smtClean="0"/>
              <a:t>the people who bring you the most value.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Weav</a:t>
            </a:r>
            <a:r>
              <a:rPr lang="en-US" dirty="0" smtClean="0"/>
              <a:t> keeps </a:t>
            </a:r>
            <a:r>
              <a:rPr lang="en-US" dirty="0"/>
              <a:t>track of all your interactions, it helps you manage your relationships by giving you follow-up </a:t>
            </a:r>
            <a:r>
              <a:rPr lang="en-US" dirty="0" smtClean="0"/>
              <a:t>reminders. </a:t>
            </a:r>
            <a:r>
              <a:rPr lang="en-US" dirty="0" err="1" smtClean="0"/>
              <a:t>Weav</a:t>
            </a:r>
            <a:r>
              <a:rPr lang="en-US" dirty="0" smtClean="0"/>
              <a:t> also gives you </a:t>
            </a:r>
            <a:r>
              <a:rPr lang="en-US" dirty="0"/>
              <a:t>smart suggestions </a:t>
            </a:r>
            <a:r>
              <a:rPr lang="en-US" dirty="0" smtClean="0"/>
              <a:t>to nurture your existing connections and grow your network in a meaningful way.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Why does networking matter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Whether you’re </a:t>
            </a:r>
            <a:r>
              <a:rPr lang="en-US" dirty="0"/>
              <a:t>a senior executive, running your own business or working your way up the corporate ladder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networking </a:t>
            </a:r>
            <a:r>
              <a:rPr lang="en-US" dirty="0" smtClean="0"/>
              <a:t>is essential to your career.</a:t>
            </a:r>
            <a:endParaRPr lang="en-US" dirty="0"/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683568" y="844824"/>
            <a:ext cx="54467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0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Y</a:t>
            </a:r>
            <a:r>
              <a:rPr lang="fr-CA" sz="1000" b="1" dirty="0" err="1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our</a:t>
            </a:r>
            <a:r>
              <a:rPr lang="fr-CA" sz="1000" b="1" dirty="0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 networking </a:t>
            </a:r>
            <a:r>
              <a:rPr lang="fr-CA" sz="1000" b="1" dirty="0" err="1" smtClean="0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companion</a:t>
            </a:r>
            <a:endParaRPr lang="en-US" sz="1000" b="1" dirty="0">
              <a:solidFill>
                <a:srgbClr val="FFFFFF"/>
              </a:solidFill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44" name="Picture 6" descr="http://www.space-s.info/wp-content/uploads/2010/07/24-7-prayer.jpg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32" r="-241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https://encrypted-tbn2.gstatic.com/images?q=tbn:ANd9GcQYzMvQBXC9f79HD1iR_kHPLQZZj_-Woqhs0jgTRX1Bu6yHTZ0_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4" r="-15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https://encrypted-tbn1.gstatic.com/images?q=tbn:ANd9GcRcBIBEHBN5Uj6kFwuJvmaxEUkHWnbBryoo2ahf8hSQX66vDP4t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2" r="-128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1331640" y="13497912"/>
            <a:ext cx="7128916" cy="358775"/>
          </a:xfrm>
        </p:spPr>
        <p:txBody>
          <a:bodyPr/>
          <a:lstStyle/>
          <a:p>
            <a:r>
              <a:rPr lang="en-US" dirty="0" smtClean="0"/>
              <a:t>People from </a:t>
            </a:r>
            <a:r>
              <a:rPr lang="en-US" dirty="0" smtClean="0"/>
              <a:t>the following companies have already signed up</a:t>
            </a:r>
            <a:endParaRPr lang="en-US" dirty="0"/>
          </a:p>
        </p:txBody>
      </p:sp>
      <p:pic>
        <p:nvPicPr>
          <p:cNvPr id="49" name="Picture 18" descr="https://encrypted-tbn1.gstatic.com/images?q=tbn:ANd9GcSH5FfqNW4NvuA4tD7VdY6JpQK1TGimFQDA910I_ZI3nrwwkavEsg"/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3568"/>
          <a:stretch>
            <a:fillRect/>
          </a:stretch>
        </p:blipFill>
        <p:spPr bwMode="auto">
          <a:xfrm>
            <a:off x="1115616" y="14238312"/>
            <a:ext cx="15121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https://encrypted-tbn1.gstatic.com/images?q=tbn:ANd9GcSbJo4icVJ8XMmt-UncDksBV11yPkWEJiiOoZPpvX6AM5crOBnhMg"/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r="9021"/>
          <a:stretch>
            <a:fillRect/>
          </a:stretch>
        </p:blipFill>
        <p:spPr bwMode="auto">
          <a:xfrm>
            <a:off x="2627784" y="14238312"/>
            <a:ext cx="15121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https://encrypted-tbn3.gstatic.com/images?q=tbn:ANd9GcS1b9LZVTFj8TuwQ5DmvGDtKT1HHJmjvZ4C6R9O6zoYnvp96Pb8"/>
          <p:cNvPicPr>
            <a:picLocks noGrp="1" noChangeAspect="1" noChangeArrowheads="1"/>
          </p:cNvPicPr>
          <p:nvPr>
            <p:ph type="pic" sz="quarter" idx="3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r="1542"/>
          <a:stretch>
            <a:fillRect/>
          </a:stretch>
        </p:blipFill>
        <p:spPr bwMode="auto">
          <a:xfrm>
            <a:off x="4139952" y="14238312"/>
            <a:ext cx="15121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4" descr="https://encrypted-tbn0.gstatic.com/images?q=tbn:ANd9GcQnJdlNwpPqSO1fGIkBbp-nw7KCsJ2gdQjJEmE7gbk2oC4E0p6t"/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4" b="6224"/>
          <a:stretch>
            <a:fillRect/>
          </a:stretch>
        </p:blipFill>
        <p:spPr bwMode="auto">
          <a:xfrm>
            <a:off x="5652120" y="14238312"/>
            <a:ext cx="15121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6" descr="https://encrypted-tbn2.gstatic.com/images?q=tbn:ANd9GcQ6hwKJmwz5O8zbyX5TAHRxPvmdmxYIoTvmsEMcz_FijFEJckF2"/>
          <p:cNvPicPr>
            <a:picLocks noGrp="1" noChangeAspect="1" noChangeArrowheads="1"/>
          </p:cNvPicPr>
          <p:nvPr>
            <p:ph type="pic" sz="quarter" idx="3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6" b="14306"/>
          <a:stretch>
            <a:fillRect/>
          </a:stretch>
        </p:blipFill>
        <p:spPr bwMode="auto">
          <a:xfrm>
            <a:off x="7164288" y="14238312"/>
            <a:ext cx="15121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4"/>
          <p:cNvSpPr>
            <a:spLocks/>
          </p:cNvSpPr>
          <p:nvPr/>
        </p:nvSpPr>
        <p:spPr bwMode="auto">
          <a:xfrm>
            <a:off x="4018709" y="15837916"/>
            <a:ext cx="1820863" cy="544513"/>
          </a:xfrm>
          <a:prstGeom prst="rect">
            <a:avLst/>
          </a:prstGeom>
          <a:solidFill>
            <a:srgbClr val="0C7BBB"/>
          </a:solidFill>
          <a:ln w="12700" cap="flat">
            <a:solidFill>
              <a:srgbClr val="0D849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Rectangle 7"/>
          <p:cNvSpPr>
            <a:spLocks/>
          </p:cNvSpPr>
          <p:nvPr/>
        </p:nvSpPr>
        <p:spPr bwMode="auto">
          <a:xfrm>
            <a:off x="3831384" y="15966504"/>
            <a:ext cx="2179638" cy="277813"/>
          </a:xfrm>
          <a:prstGeom prst="rect">
            <a:avLst/>
          </a:prstGeom>
          <a:noFill/>
          <a:ln>
            <a:noFill/>
          </a:ln>
          <a:effectLst>
            <a:outerShdw blurRad="50800" dist="25400" dir="5459961" algn="ctr" rotWithShape="0">
              <a:schemeClr val="bg2">
                <a:alpha val="5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 dirty="0" smtClean="0">
                <a:solidFill>
                  <a:srgbClr val="FFFFFF"/>
                </a:solidFill>
                <a:ea typeface="ＭＳ Ｐゴシック" charset="0"/>
                <a:cs typeface="Gill Sans" charset="0"/>
              </a:rPr>
              <a:t>Join them now</a:t>
            </a:r>
            <a:endParaRPr lang="en-US" sz="1500" dirty="0">
              <a:solidFill>
                <a:srgbClr val="FFFFFF"/>
              </a:solidFill>
              <a:ea typeface="ＭＳ Ｐゴシック" charset="0"/>
              <a:cs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FFFE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FFFE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Pages>0</Pages>
  <Words>238</Words>
  <Characters>0</Characters>
  <Application>Microsoft Macintosh PowerPoint</Application>
  <PresentationFormat>Custom</PresentationFormat>
  <Lines>0</Lines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Title &amp; Subtitle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Tommy Lee J</cp:lastModifiedBy>
  <cp:revision>9</cp:revision>
  <dcterms:modified xsi:type="dcterms:W3CDTF">2013-06-02T17:25:44Z</dcterms:modified>
</cp:coreProperties>
</file>