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13"/>
  </p:handoutMasterIdLst>
  <p:sldIdLst>
    <p:sldId id="256" r:id="rId5"/>
    <p:sldId id="257" r:id="rId6"/>
    <p:sldId id="267" r:id="rId7"/>
    <p:sldId id="258" r:id="rId8"/>
    <p:sldId id="259" r:id="rId9"/>
    <p:sldId id="260" r:id="rId10"/>
    <p:sldId id="261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7C"/>
    <a:srgbClr val="D1D1D1"/>
    <a:srgbClr val="676767"/>
    <a:srgbClr val="E2E2E2"/>
    <a:srgbClr val="024C96"/>
    <a:srgbClr val="008DF7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6E08-9BDE-4A43-AEDA-5CF573FF2C19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A53-8B9D-43F0-BD7B-F74897699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770" y="277090"/>
            <a:ext cx="5597236" cy="3996000"/>
          </a:xfrm>
        </p:spPr>
        <p:txBody>
          <a:bodyPr anchor="ctr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x-none" dirty="0" smtClean="0"/>
              <a:t>Haga clic para editar o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0078" y="4742512"/>
            <a:ext cx="5597236" cy="969818"/>
          </a:xfrm>
          <a:solidFill>
            <a:schemeClr val="bg2">
              <a:lumMod val="10000"/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dirty="0" smtClean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86986" y="5917767"/>
            <a:ext cx="5645727" cy="27709"/>
          </a:xfrm>
          <a:prstGeom prst="line">
            <a:avLst/>
          </a:prstGeom>
          <a:ln w="53975">
            <a:solidFill>
              <a:schemeClr val="tx1">
                <a:alpha val="50000"/>
              </a:schemeClr>
            </a:solidFill>
          </a:ln>
          <a:effectLst>
            <a:reflection stA="45000" endPos="2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3313737" y="4536345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3306421" y="4656932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60302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</p:spPr>
        <p:txBody>
          <a:bodyPr/>
          <a:lstStyle>
            <a:lvl1pPr>
              <a:defRPr strike="noStrike">
                <a:solidFill>
                  <a:srgbClr val="E2E2E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60217"/>
            <a:ext cx="0" cy="1368000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19149" y="1690255"/>
            <a:ext cx="9612000" cy="27926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 noChangeAspect="1"/>
          </p:cNvSpPr>
          <p:nvPr>
            <p:ph type="body" sz="quarter" idx="14"/>
          </p:nvPr>
        </p:nvSpPr>
        <p:spPr>
          <a:xfrm rot="27000000">
            <a:off x="8139547" y="2805546"/>
            <a:ext cx="6858000" cy="1246906"/>
          </a:xfrm>
          <a:solidFill>
            <a:srgbClr val="E2E2E2"/>
          </a:solidFill>
        </p:spPr>
        <p:txBody>
          <a:bodyPr vert="horz" anchor="ctr" anchorCtr="0">
            <a:normAutofit/>
          </a:bodyPr>
          <a:lstStyle>
            <a:lvl1pPr marL="0" indent="0" algn="ctr">
              <a:buNone/>
              <a:defRPr lang="pt-BR" sz="4100" dirty="0">
                <a:solidFill>
                  <a:srgbClr val="67676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38199" y="2008188"/>
            <a:ext cx="9572625" cy="4129087"/>
          </a:xfrm>
        </p:spPr>
        <p:txBody>
          <a:bodyPr vert="vert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1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312988" y="1419225"/>
            <a:ext cx="9407525" cy="4829175"/>
          </a:xfrm>
        </p:spPr>
        <p:txBody>
          <a:bodyPr vert="vert27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1774351" y="3197622"/>
            <a:ext cx="4829176" cy="1272382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rgbClr val="024C9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 rot="16200000">
            <a:off x="-757381" y="3455811"/>
            <a:ext cx="4829180" cy="75600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6925" cy="14192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2705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501658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66803" y="1690688"/>
            <a:ext cx="10051200" cy="42799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56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</p:spPr>
        <p:txBody>
          <a:bodyPr anchor="ctr" anchorCtr="0"/>
          <a:lstStyle>
            <a:lvl1pPr>
              <a:defRPr sz="6000">
                <a:solidFill>
                  <a:srgbClr val="008DF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6775" y="3692525"/>
            <a:ext cx="5031740" cy="7810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5371" y="2292449"/>
            <a:ext cx="4567" cy="2171650"/>
          </a:xfrm>
          <a:prstGeom prst="line">
            <a:avLst/>
          </a:prstGeom>
          <a:ln w="53975">
            <a:solidFill>
              <a:srgbClr val="008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71"/>
            <a:ext cx="12192000" cy="257438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2216" y="1912938"/>
            <a:ext cx="4899025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70349" y="1912938"/>
            <a:ext cx="4899600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216" y="2710353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845" y="2727697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38" name="Oval 37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2" name="Oval 41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36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" y="0"/>
            <a:ext cx="12193200" cy="2561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9467" y="1921601"/>
            <a:ext cx="4899025" cy="63974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61608" y="1913509"/>
            <a:ext cx="4899600" cy="64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3588" y="3342411"/>
            <a:ext cx="4899600" cy="2934733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133" y="3333752"/>
            <a:ext cx="4899600" cy="2934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36"/>
          <p:cNvSpPr/>
          <p:nvPr userDrawn="1"/>
        </p:nvSpPr>
        <p:spPr>
          <a:xfrm>
            <a:off x="766520" y="2647451"/>
            <a:ext cx="4899026" cy="579600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553589" y="2645894"/>
            <a:ext cx="4899600" cy="578253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5962" y="2648536"/>
            <a:ext cx="4899025" cy="57535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64555" y="2647450"/>
            <a:ext cx="4899025" cy="57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41" name="Oval 40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5" name="Oval 44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8" name="Straight Connector 47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905"/>
            <a:ext cx="12192000" cy="4818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9"/>
            <a:ext cx="12192000" cy="2022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42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0539-7229-4423-8979-4AF7DBD43039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9" y="297512"/>
            <a:ext cx="6514956" cy="6058838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92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Picture Placeholder 13"/>
          <p:cNvSpPr>
            <a:spLocks noGrp="1"/>
          </p:cNvSpPr>
          <p:nvPr userDrawn="1">
            <p:ph type="pic" sz="quarter" idx="14"/>
          </p:nvPr>
        </p:nvSpPr>
        <p:spPr>
          <a:xfrm>
            <a:off x="5426075" y="297511"/>
            <a:ext cx="6461126" cy="6058839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477C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0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3CAC-C3CD-4A44-AC49-E28DCE66EB0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6" r:id="rId5"/>
    <p:sldLayoutId id="2147483661" r:id="rId6"/>
    <p:sldLayoutId id="2147483662" r:id="rId7"/>
    <p:sldLayoutId id="2147483656" r:id="rId8"/>
    <p:sldLayoutId id="2147483667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1401" y="226986"/>
            <a:ext cx="6254589" cy="3996000"/>
          </a:xfrm>
        </p:spPr>
        <p:txBody>
          <a:bodyPr>
            <a:normAutofit/>
          </a:bodyPr>
          <a:lstStyle/>
          <a:p>
            <a:r>
              <a:rPr lang="es-MX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prográmate</a:t>
            </a:r>
            <a:endParaRPr lang="es-MX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0106" y="4830195"/>
            <a:ext cx="6197177" cy="969818"/>
          </a:xfrm>
        </p:spPr>
        <p:txBody>
          <a:bodyPr>
            <a:normAutofit fontScale="62500" lnSpcReduction="20000"/>
          </a:bodyPr>
          <a:lstStyle/>
          <a:p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Somos una empresa dedicada al desarrollo de herramientas profesionales enfocadas al crecimiento de la pequeña y mediana empresa.</a:t>
            </a:r>
            <a:r>
              <a:rPr lang="es-GT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00">
        <p:cut/>
      </p:transition>
    </mc:Choice>
    <mc:Fallback xmlns="">
      <p:transition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15" y="1988115"/>
            <a:ext cx="9233248" cy="23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6726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informacion</a:t>
            </a:r>
            <a:endParaRPr lang="es-G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Dirección: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Calzada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Aguilar Batres 45-54 zona 11, Centro Empresarial Monte Maria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Guatemala</a:t>
            </a:r>
          </a:p>
          <a:p>
            <a: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Teléfonos:</a:t>
            </a:r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22698787</a:t>
            </a:r>
          </a:p>
          <a:p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Correo electrónico</a:t>
            </a:r>
          </a:p>
          <a:p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soporte@programate.com.gt</a:t>
            </a:r>
          </a:p>
        </p:txBody>
      </p:sp>
    </p:spTree>
    <p:extLst>
      <p:ext uri="{BB962C8B-B14F-4D97-AF65-F5344CB8AC3E}">
        <p14:creationId xmlns:p14="http://schemas.microsoft.com/office/powerpoint/2010/main" val="42476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:circle/>
      </p:transition>
    </mc:Choice>
    <mc:Fallback xmlns="">
      <p:transition spd="slow" advTm="5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/>
            </a:r>
            <a:br>
              <a:rPr lang="es-GT" dirty="0"/>
            </a:b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Rentabilidad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22324" y="3080783"/>
            <a:ext cx="726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rentabilidad de tu negocio es nuestra prioridad, renovando tu negocio con operaciones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5423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5000">
        <p14:honeycomb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Agilidad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48000" y="264237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G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</a:t>
            </a:r>
            <a:r>
              <a:rPr lang="es-G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enfocamos </a:t>
            </a:r>
            <a:r>
              <a:rPr lang="es-G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agilizar las operaciones de tu negocio contando con herramientas de software desarrolladas in-</a:t>
            </a:r>
            <a:r>
              <a:rPr lang="es-GT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</a:t>
            </a:r>
            <a:endParaRPr lang="es-GT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doors dir="ver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Ganancias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960318" y="232850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G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aumento de tus ganancias son nuestro compromiso, con nuestro equipo de trabajo especializado y tu dedicación al negocio cumpliremos tus objetivos</a:t>
            </a:r>
          </a:p>
        </p:txBody>
      </p:sp>
    </p:spTree>
    <p:extLst>
      <p:ext uri="{BB962C8B-B14F-4D97-AF65-F5344CB8AC3E}">
        <p14:creationId xmlns:p14="http://schemas.microsoft.com/office/powerpoint/2010/main" val="174138454"/>
      </p:ext>
    </p:extLst>
  </p:cSld>
  <p:clrMapOvr>
    <a:masterClrMapping/>
  </p:clrMapOvr>
  <p:transition spd="slow" advTm="500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software a la medida</a:t>
            </a:r>
          </a:p>
          <a:p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 la eficacia de tu negocio agilizando tus procesos.</a:t>
            </a:r>
          </a:p>
          <a:p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paginas web</a:t>
            </a:r>
          </a:p>
          <a:p>
            <a:r>
              <a:rPr lang="es-G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</a:t>
            </a: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 clientes </a:t>
            </a:r>
            <a:r>
              <a:rPr lang="es-G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atravez</a:t>
            </a: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tu presencia en </a:t>
            </a:r>
            <a:r>
              <a:rPr lang="es-G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facilitando el contacto de tu negocio.</a:t>
            </a:r>
          </a:p>
          <a:p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Reingenieria</a:t>
            </a: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tu negocio</a:t>
            </a:r>
          </a:p>
          <a:p>
            <a:r>
              <a:rPr lang="es-G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</a:t>
            </a: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 rentabilidad mejorando las operaciones de tu negocio.</a:t>
            </a:r>
          </a:p>
          <a:p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Sociales</a:t>
            </a:r>
          </a:p>
          <a:p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Presta tus servicios de manera eficiente por medio de las redes sociales.</a:t>
            </a:r>
          </a:p>
          <a:p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207624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14:flythrough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croquis</a:t>
            </a:r>
            <a:endParaRPr lang="es-G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6196" b="3815"/>
          <a:stretch/>
        </p:blipFill>
        <p:spPr>
          <a:xfrm>
            <a:off x="2048112" y="2048005"/>
            <a:ext cx="7796076" cy="48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411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8 DesingSlides_v1_Business new.potx" id="{6F6EAF87-0828-494E-AB21-A9D3F7557206}" vid="{CE556E03-16A9-423B-B08D-CFFEF5E037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C88AED-DDA3-4E85-A6A8-FD03E97F58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0F74D5-53BD-4753-803D-A53A678D4C85}">
  <ds:schemaRefs>
    <ds:schemaRef ds:uri="http://schemas.microsoft.com/office/2006/metadata/properties"/>
    <ds:schemaRef ds:uri="http://schemas.microsoft.com/office/infopath/2007/PartnerControls"/>
    <ds:schemaRef ds:uri="f40e8ec9-c0d5-46bf-ada4-d85cb00858d0"/>
  </ds:schemaRefs>
</ds:datastoreItem>
</file>

<file path=customXml/itemProps3.xml><?xml version="1.0" encoding="utf-8"?>
<ds:datastoreItem xmlns:ds="http://schemas.openxmlformats.org/officeDocument/2006/customXml" ds:itemID="{02BE5A9D-64DF-46EE-BCE5-9B667E1C0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negocios (diseño azul)</Template>
  <TotalTime>0</TotalTime>
  <Words>168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Business</vt:lpstr>
      <vt:lpstr>prográmate</vt:lpstr>
      <vt:lpstr>Presentación de PowerPoint</vt:lpstr>
      <vt:lpstr>informacion</vt:lpstr>
      <vt:lpstr> Rentabilidad</vt:lpstr>
      <vt:lpstr>Agilidad</vt:lpstr>
      <vt:lpstr>Ganancias</vt:lpstr>
      <vt:lpstr>Servicios</vt:lpstr>
      <vt:lpstr>croquis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2018-08-15T15:53:20Z</dcterms:created>
  <dcterms:modified xsi:type="dcterms:W3CDTF">2018-08-15T16:18:29Z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