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6" r:id="rId4"/>
    <p:sldId id="268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/>
    <p:restoredTop sz="94703"/>
  </p:normalViewPr>
  <p:slideViewPr>
    <p:cSldViewPr snapToGrid="0">
      <p:cViewPr>
        <p:scale>
          <a:sx n="192" d="100"/>
          <a:sy n="19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38C2-4EC4-85A7-B2E8-84D26EBDF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94A0F-A8A5-5DDF-4CEB-4735E1A63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53BD-B739-9EA0-C649-61AC2B91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3340-DA75-E5E1-7DEB-3EA7BDB2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51D81-3324-9FE4-7EB3-FCF60960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C8A3-AF43-C508-ED6B-AD30983A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FB9B0-651A-8CE2-DED2-15E7BF370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805C-3C56-4D7F-F930-AE26A0B1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595A-94E3-C9CC-CC9B-F38FD6AE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36B4-CA40-C167-5CD1-57B9D128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7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D65F5-458C-6C9D-2D32-215754FE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0E3DA-57EF-5A26-BB34-3A3C76090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4E8E-CCAF-6680-D536-FE94793D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8A4E-F61C-64A8-AE4C-B744F843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E4F0-BC09-B919-6920-883A320D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0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292B-3BBF-ABA7-E4B7-FDD007D2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BD68-EE5D-A7DD-2638-10876069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A1DA-AD21-D869-9EE4-4F063F00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F519-EAF1-EA65-20DA-9C261188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F0BF-37EC-FD7C-157A-86C8C9E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88EA-2F2C-502F-655A-1763B3A2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5087E-B368-56FD-5124-A1663F0B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BA9E-3372-ED19-CF51-1DFF821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C3B5-3B3E-9CBD-F43E-08F154B1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BD789-4A3F-1330-53AF-1E943CCC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22AE-66D9-A9EC-D4D3-BB88088A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F63A-265A-FA67-906F-8BE35D23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5BF1-7B1A-574F-4D44-EE3B1CC80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35F2D-4F00-E3B8-1155-FE22781B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7A869-457A-B9FA-B7BE-F5B28F94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2D0B7-2145-BD42-08E5-0FBD2EF3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696F-A9F5-D0C1-75E0-5F7B869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E489-FE3C-2037-F510-F3B3FC619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17A6D-0F51-81F5-6739-11BCE4A83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E2281-9815-B4BD-1DCF-DF0CD82FF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F86D2-1751-42C3-BFB4-0850BA53B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E70B4-1BA6-2EDC-FA19-AD9D9AAD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B0F33-52F7-FE28-A98D-567D51F0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693D3-F618-7322-45A2-B3BF177B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F2AF-0BE6-6B13-2B3D-724A724C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76F63-F5E8-AE12-673E-C8BB28B5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DD0C2-A5A4-3AE6-08DD-745E094E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750FD-5BD2-8F1F-A3D1-3A9169A1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12CA4-0834-5B8D-3495-353A964E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CFCEE-137B-1AF5-FAC6-4DE6FBF5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54D52-E3ED-F37B-44EE-F696920C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E8EA-874B-48EB-7F5D-0BBCB8B4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7704-8B40-7530-720B-6553B936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EFE81-8829-E2D8-55CB-C001BEE93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D563-5B4E-3ABC-2A5A-ED605CA1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62109-EDA6-28C1-10A9-8C00F09B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C1E7C-8A9E-0CD8-73E8-15A6E7A0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4759-E277-1214-50F4-1091BDBC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2675B-98E8-C3BE-1866-065AAE124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6B685-F9AC-F406-B8D2-0F3C2A82B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EAE9-389A-B728-29B9-14A0ED52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517AD-4DE5-3E52-A8AA-C90ECE96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04477-EFDE-5620-E9B7-C551821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D76E3-6397-5904-E158-40370DC3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9B822-5771-A98F-D378-3E296F84C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2F34-3881-F85C-7166-A7DA33FC3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3E00-98A4-F24D-8E6D-DF4456744CE2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979E-5755-0DDD-E798-D82590FD9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7A385-30D5-2983-CA04-7441B038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3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97C30B3-D39E-012E-1890-70541D0D5664}"/>
              </a:ext>
            </a:extLst>
          </p:cNvPr>
          <p:cNvSpPr/>
          <p:nvPr/>
        </p:nvSpPr>
        <p:spPr>
          <a:xfrm>
            <a:off x="5572539" y="1761423"/>
            <a:ext cx="2272748" cy="885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7CC5C1-EDA8-3ABF-C888-13E74FE8EE50}"/>
              </a:ext>
            </a:extLst>
          </p:cNvPr>
          <p:cNvSpPr/>
          <p:nvPr/>
        </p:nvSpPr>
        <p:spPr>
          <a:xfrm>
            <a:off x="3316941" y="1761423"/>
            <a:ext cx="1620817" cy="8855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BD6412-C0AB-0503-E305-D04E82ABE3AE}"/>
              </a:ext>
            </a:extLst>
          </p:cNvPr>
          <p:cNvSpPr/>
          <p:nvPr/>
        </p:nvSpPr>
        <p:spPr>
          <a:xfrm>
            <a:off x="1145405" y="1761423"/>
            <a:ext cx="1540042" cy="8855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6416F6-F42D-A302-2B5D-C2C8EFDDCAAA}"/>
                  </a:ext>
                </a:extLst>
              </p:cNvPr>
              <p:cNvSpPr txBox="1"/>
              <p:nvPr/>
            </p:nvSpPr>
            <p:spPr>
              <a:xfrm>
                <a:off x="433137" y="510139"/>
                <a:ext cx="6805061" cy="620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nary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8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6416F6-F42D-A302-2B5D-C2C8EFDDC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7" y="510139"/>
                <a:ext cx="6805061" cy="620811"/>
              </a:xfrm>
              <a:prstGeom prst="rect">
                <a:avLst/>
              </a:prstGeom>
              <a:blipFill>
                <a:blip r:embed="rId2"/>
                <a:stretch>
                  <a:fillRect l="-1866" t="-100000" b="-15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66CA8D-5BCE-93A5-93E1-407F82733E27}"/>
                  </a:ext>
                </a:extLst>
              </p:cNvPr>
              <p:cNvSpPr txBox="1"/>
              <p:nvPr/>
            </p:nvSpPr>
            <p:spPr>
              <a:xfrm>
                <a:off x="433136" y="1865697"/>
                <a:ext cx="8527984" cy="620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nary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  + </m:t>
                    </m:r>
                  </m:oMath>
                </a14:m>
                <a:r>
                  <a:rPr lang="en-GB" sz="2800" dirty="0"/>
                  <a:t>  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800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66CA8D-5BCE-93A5-93E1-407F82733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6" y="1865697"/>
                <a:ext cx="8527984" cy="620811"/>
              </a:xfrm>
              <a:prstGeom prst="rect">
                <a:avLst/>
              </a:prstGeom>
              <a:blipFill>
                <a:blip r:embed="rId3"/>
                <a:stretch>
                  <a:fillRect l="-1488" t="-98000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34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04FB42-85ED-2FC4-9E33-2644754BB966}"/>
              </a:ext>
            </a:extLst>
          </p:cNvPr>
          <p:cNvSpPr/>
          <p:nvPr/>
        </p:nvSpPr>
        <p:spPr>
          <a:xfrm flipV="1">
            <a:off x="930304" y="1436603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B7993-1783-2B36-43D3-AFFCA67E8206}"/>
              </a:ext>
            </a:extLst>
          </p:cNvPr>
          <p:cNvSpPr/>
          <p:nvPr/>
        </p:nvSpPr>
        <p:spPr>
          <a:xfrm flipV="1">
            <a:off x="930304" y="3967766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71785-988C-7243-E236-B0898B30D326}"/>
              </a:ext>
            </a:extLst>
          </p:cNvPr>
          <p:cNvSpPr txBox="1"/>
          <p:nvPr/>
        </p:nvSpPr>
        <p:spPr>
          <a:xfrm>
            <a:off x="2025480" y="1259687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|r</a:t>
            </a:r>
            <a:r>
              <a:rPr lang="en-GB" dirty="0">
                <a:effectLst/>
              </a:rPr>
              <a:t>⟩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839E3-4C41-C9FD-6EFA-0AAEB7FFC833}"/>
              </a:ext>
            </a:extLst>
          </p:cNvPr>
          <p:cNvSpPr txBox="1"/>
          <p:nvPr/>
        </p:nvSpPr>
        <p:spPr>
          <a:xfrm>
            <a:off x="1973491" y="3783101"/>
            <a:ext cx="557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|0⟩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F6C4E7EF-CBEC-A0AB-49B1-B3910D6557ED}"/>
              </a:ext>
            </a:extLst>
          </p:cNvPr>
          <p:cNvSpPr/>
          <p:nvPr/>
        </p:nvSpPr>
        <p:spPr>
          <a:xfrm>
            <a:off x="1409760" y="1906018"/>
            <a:ext cx="138289" cy="2061749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526FB-6287-3062-158D-9BEE31850880}"/>
              </a:ext>
            </a:extLst>
          </p:cNvPr>
          <p:cNvSpPr txBox="1"/>
          <p:nvPr/>
        </p:nvSpPr>
        <p:spPr>
          <a:xfrm>
            <a:off x="1548049" y="26143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Ω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EBDC8-A088-A3B2-1EA6-67E04C1103D3}"/>
              </a:ext>
            </a:extLst>
          </p:cNvPr>
          <p:cNvSpPr/>
          <p:nvPr/>
        </p:nvSpPr>
        <p:spPr>
          <a:xfrm>
            <a:off x="936849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F27CE-35C4-6AD5-83C3-C1C98DA03F97}"/>
              </a:ext>
            </a:extLst>
          </p:cNvPr>
          <p:cNvSpPr txBox="1"/>
          <p:nvPr/>
        </p:nvSpPr>
        <p:spPr>
          <a:xfrm>
            <a:off x="498290" y="14703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Δ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DA0952E6-D7EE-BDAF-787F-60D34C62DC5B}"/>
              </a:ext>
            </a:extLst>
          </p:cNvPr>
          <p:cNvSpPr/>
          <p:nvPr/>
        </p:nvSpPr>
        <p:spPr>
          <a:xfrm>
            <a:off x="812800" y="1490690"/>
            <a:ext cx="98649" cy="2974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EAFB6-E0B9-1504-7934-4430590917B0}"/>
              </a:ext>
            </a:extLst>
          </p:cNvPr>
          <p:cNvSpPr/>
          <p:nvPr/>
        </p:nvSpPr>
        <p:spPr>
          <a:xfrm>
            <a:off x="1089249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89C504-9540-3A21-1D36-0A2D672A8A46}"/>
              </a:ext>
            </a:extLst>
          </p:cNvPr>
          <p:cNvSpPr/>
          <p:nvPr/>
        </p:nvSpPr>
        <p:spPr>
          <a:xfrm>
            <a:off x="1240130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C954B6-9F3D-495C-C4F3-D55499FD0450}"/>
              </a:ext>
            </a:extLst>
          </p:cNvPr>
          <p:cNvSpPr/>
          <p:nvPr/>
        </p:nvSpPr>
        <p:spPr>
          <a:xfrm>
            <a:off x="1397054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E91B-60A1-A0AD-68A0-ECBA85D63649}"/>
              </a:ext>
            </a:extLst>
          </p:cNvPr>
          <p:cNvSpPr/>
          <p:nvPr/>
        </p:nvSpPr>
        <p:spPr>
          <a:xfrm>
            <a:off x="1549454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42901B-6167-E125-4E57-7B70F1FEA2D6}"/>
              </a:ext>
            </a:extLst>
          </p:cNvPr>
          <p:cNvSpPr/>
          <p:nvPr/>
        </p:nvSpPr>
        <p:spPr>
          <a:xfrm>
            <a:off x="1547935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4B5EEE-E672-6AEE-61C6-21F8BF58871E}"/>
              </a:ext>
            </a:extLst>
          </p:cNvPr>
          <p:cNvSpPr/>
          <p:nvPr/>
        </p:nvSpPr>
        <p:spPr>
          <a:xfrm>
            <a:off x="1700335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718998-FE7A-23E2-5033-4B5D674D19B9}"/>
              </a:ext>
            </a:extLst>
          </p:cNvPr>
          <p:cNvSpPr/>
          <p:nvPr/>
        </p:nvSpPr>
        <p:spPr>
          <a:xfrm>
            <a:off x="1864109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5C7269-6FDF-F33C-5E9A-7C35E0EE2D17}"/>
              </a:ext>
            </a:extLst>
          </p:cNvPr>
          <p:cNvSpPr/>
          <p:nvPr/>
        </p:nvSpPr>
        <p:spPr>
          <a:xfrm>
            <a:off x="1862590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28BAC-A49F-6D8F-3E6A-2736F498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2" y="342900"/>
            <a:ext cx="5753100" cy="3086100"/>
          </a:xfrm>
          <a:prstGeom prst="rect">
            <a:avLst/>
          </a:prstGeom>
        </p:spPr>
      </p:pic>
      <p:sp>
        <p:nvSpPr>
          <p:cNvPr id="6" name="Up-down Arrow 5">
            <a:extLst>
              <a:ext uri="{FF2B5EF4-FFF2-40B4-BE49-F238E27FC236}">
                <a16:creationId xmlns:a16="http://schemas.microsoft.com/office/drawing/2014/main" id="{BAAB31EF-6DD5-F015-34DD-4FD5BFD07346}"/>
              </a:ext>
            </a:extLst>
          </p:cNvPr>
          <p:cNvSpPr/>
          <p:nvPr/>
        </p:nvSpPr>
        <p:spPr>
          <a:xfrm>
            <a:off x="5851434" y="1841561"/>
            <a:ext cx="65156" cy="986532"/>
          </a:xfrm>
          <a:prstGeom prst="up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5D8617F9-D860-E5AF-6AA7-6252BA1B8C2C}"/>
              </a:ext>
            </a:extLst>
          </p:cNvPr>
          <p:cNvSpPr/>
          <p:nvPr/>
        </p:nvSpPr>
        <p:spPr>
          <a:xfrm>
            <a:off x="2898844" y="1649810"/>
            <a:ext cx="65156" cy="478601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A6D794-E990-BB3E-D1B4-47C214FB8747}"/>
                  </a:ext>
                </a:extLst>
              </p:cNvPr>
              <p:cNvSpPr txBox="1"/>
              <p:nvPr/>
            </p:nvSpPr>
            <p:spPr>
              <a:xfrm>
                <a:off x="2898292" y="1747450"/>
                <a:ext cx="455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A6D794-E990-BB3E-D1B4-47C214FB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92" y="1747450"/>
                <a:ext cx="4555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B52DCF4-EB17-41BD-4F31-63B2369A1606}"/>
              </a:ext>
            </a:extLst>
          </p:cNvPr>
          <p:cNvSpPr/>
          <p:nvPr/>
        </p:nvSpPr>
        <p:spPr>
          <a:xfrm>
            <a:off x="4583968" y="2363707"/>
            <a:ext cx="65156" cy="442160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8D845-C198-72FB-C713-472203A72A0B}"/>
              </a:ext>
            </a:extLst>
          </p:cNvPr>
          <p:cNvSpPr txBox="1"/>
          <p:nvPr/>
        </p:nvSpPr>
        <p:spPr>
          <a:xfrm>
            <a:off x="1038449" y="622851"/>
            <a:ext cx="749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Rydberg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Blockade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8A1CF-14BF-C427-ABF1-C53DD16FAC0B}"/>
                  </a:ext>
                </a:extLst>
              </p:cNvPr>
              <p:cNvSpPr txBox="1"/>
              <p:nvPr/>
            </p:nvSpPr>
            <p:spPr>
              <a:xfrm>
                <a:off x="4583968" y="2446287"/>
                <a:ext cx="455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8A1CF-14BF-C427-ABF1-C53DD16F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968" y="2446287"/>
                <a:ext cx="45557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3E564B-1ECB-07F7-60E5-3DAFF05A6D98}"/>
                  </a:ext>
                </a:extLst>
              </p:cNvPr>
              <p:cNvSpPr txBox="1"/>
              <p:nvPr/>
            </p:nvSpPr>
            <p:spPr>
              <a:xfrm>
                <a:off x="5905406" y="2169288"/>
                <a:ext cx="455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l-G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3E564B-1ECB-07F7-60E5-3DAFF05A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06" y="2169288"/>
                <a:ext cx="455574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4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28BAC-A49F-6D8F-3E6A-2736F498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2" y="342900"/>
            <a:ext cx="5753100" cy="3086100"/>
          </a:xfrm>
          <a:prstGeom prst="rect">
            <a:avLst/>
          </a:prstGeom>
        </p:spPr>
      </p:pic>
      <p:sp>
        <p:nvSpPr>
          <p:cNvPr id="6" name="Up-down Arrow 5">
            <a:extLst>
              <a:ext uri="{FF2B5EF4-FFF2-40B4-BE49-F238E27FC236}">
                <a16:creationId xmlns:a16="http://schemas.microsoft.com/office/drawing/2014/main" id="{BAAB31EF-6DD5-F015-34DD-4FD5BFD07346}"/>
              </a:ext>
            </a:extLst>
          </p:cNvPr>
          <p:cNvSpPr/>
          <p:nvPr/>
        </p:nvSpPr>
        <p:spPr>
          <a:xfrm>
            <a:off x="5851434" y="1841561"/>
            <a:ext cx="65156" cy="986532"/>
          </a:xfrm>
          <a:prstGeom prst="up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5D8617F9-D860-E5AF-6AA7-6252BA1B8C2C}"/>
              </a:ext>
            </a:extLst>
          </p:cNvPr>
          <p:cNvSpPr/>
          <p:nvPr/>
        </p:nvSpPr>
        <p:spPr>
          <a:xfrm>
            <a:off x="2898844" y="1649810"/>
            <a:ext cx="65156" cy="478601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A6D794-E990-BB3E-D1B4-47C214FB8747}"/>
                  </a:ext>
                </a:extLst>
              </p:cNvPr>
              <p:cNvSpPr txBox="1"/>
              <p:nvPr/>
            </p:nvSpPr>
            <p:spPr>
              <a:xfrm>
                <a:off x="2898292" y="1747450"/>
                <a:ext cx="455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A6D794-E990-BB3E-D1B4-47C214FB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92" y="1747450"/>
                <a:ext cx="4555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B52DCF4-EB17-41BD-4F31-63B2369A1606}"/>
              </a:ext>
            </a:extLst>
          </p:cNvPr>
          <p:cNvSpPr/>
          <p:nvPr/>
        </p:nvSpPr>
        <p:spPr>
          <a:xfrm>
            <a:off x="4583968" y="2363707"/>
            <a:ext cx="65156" cy="442160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EF77E708-8F3D-8FD7-42F7-B8F4253B8A72}"/>
              </a:ext>
            </a:extLst>
          </p:cNvPr>
          <p:cNvSpPr/>
          <p:nvPr/>
        </p:nvSpPr>
        <p:spPr>
          <a:xfrm>
            <a:off x="1100892" y="2005310"/>
            <a:ext cx="65156" cy="676558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39808-44A6-3923-437A-85B5A5F38135}"/>
                  </a:ext>
                </a:extLst>
              </p:cNvPr>
              <p:cNvSpPr txBox="1"/>
              <p:nvPr/>
            </p:nvSpPr>
            <p:spPr>
              <a:xfrm>
                <a:off x="1120384" y="2050818"/>
                <a:ext cx="686114" cy="298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39808-44A6-3923-437A-85B5A5F38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84" y="2050818"/>
                <a:ext cx="686114" cy="298736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88D845-C198-72FB-C713-472203A72A0B}"/>
              </a:ext>
            </a:extLst>
          </p:cNvPr>
          <p:cNvSpPr txBox="1"/>
          <p:nvPr/>
        </p:nvSpPr>
        <p:spPr>
          <a:xfrm>
            <a:off x="1038449" y="622851"/>
            <a:ext cx="749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Rydberg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Blockade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8A1CF-14BF-C427-ABF1-C53DD16FAC0B}"/>
                  </a:ext>
                </a:extLst>
              </p:cNvPr>
              <p:cNvSpPr txBox="1"/>
              <p:nvPr/>
            </p:nvSpPr>
            <p:spPr>
              <a:xfrm>
                <a:off x="4583968" y="2446287"/>
                <a:ext cx="455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8A1CF-14BF-C427-ABF1-C53DD16F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968" y="2446287"/>
                <a:ext cx="45557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3E564B-1ECB-07F7-60E5-3DAFF05A6D98}"/>
                  </a:ext>
                </a:extLst>
              </p:cNvPr>
              <p:cNvSpPr txBox="1"/>
              <p:nvPr/>
            </p:nvSpPr>
            <p:spPr>
              <a:xfrm>
                <a:off x="5905406" y="2169288"/>
                <a:ext cx="455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l-G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3E564B-1ECB-07F7-60E5-3DAFF05A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06" y="2169288"/>
                <a:ext cx="455574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45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F9CC4-F610-7A36-CD9C-B2B2EFF6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9" y="321128"/>
            <a:ext cx="6616700" cy="3733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9269DE-7759-D509-7B02-62EEF28F5B1A}"/>
                  </a:ext>
                </a:extLst>
              </p:cNvPr>
              <p:cNvSpPr txBox="1"/>
              <p:nvPr/>
            </p:nvSpPr>
            <p:spPr>
              <a:xfrm>
                <a:off x="2603597" y="2236888"/>
                <a:ext cx="537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9269DE-7759-D509-7B02-62EEF28F5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97" y="2236888"/>
                <a:ext cx="537198" cy="276999"/>
              </a:xfrm>
              <a:prstGeom prst="rect">
                <a:avLst/>
              </a:prstGeom>
              <a:blipFill>
                <a:blip r:embed="rId3"/>
                <a:stretch>
                  <a:fillRect l="-29545" t="-95455" r="-20455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CA5DC6-4266-7A4F-B841-9772854A390A}"/>
                  </a:ext>
                </a:extLst>
              </p:cNvPr>
              <p:cNvSpPr txBox="1"/>
              <p:nvPr/>
            </p:nvSpPr>
            <p:spPr>
              <a:xfrm>
                <a:off x="5219991" y="497667"/>
                <a:ext cx="537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CA5DC6-4266-7A4F-B841-9772854A3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991" y="497667"/>
                <a:ext cx="537198" cy="276999"/>
              </a:xfrm>
              <a:prstGeom prst="rect">
                <a:avLst/>
              </a:prstGeom>
              <a:blipFill>
                <a:blip r:embed="rId4"/>
                <a:stretch>
                  <a:fillRect l="-29545" t="-95455" r="-20455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6D53C3-FBC3-68E0-723F-18F9CF977D83}"/>
                  </a:ext>
                </a:extLst>
              </p:cNvPr>
              <p:cNvSpPr txBox="1"/>
              <p:nvPr/>
            </p:nvSpPr>
            <p:spPr>
              <a:xfrm>
                <a:off x="5219991" y="2236887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𝑟𝑟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6D53C3-FBC3-68E0-723F-18F9CF977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991" y="2236887"/>
                <a:ext cx="474810" cy="276999"/>
              </a:xfrm>
              <a:prstGeom prst="rect">
                <a:avLst/>
              </a:prstGeom>
              <a:blipFill>
                <a:blip r:embed="rId5"/>
                <a:stretch>
                  <a:fillRect l="-33333" t="-95455" r="-23077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9575DD-8306-32FB-8579-13A44AA3B06D}"/>
                  </a:ext>
                </a:extLst>
              </p:cNvPr>
              <p:cNvSpPr txBox="1"/>
              <p:nvPr/>
            </p:nvSpPr>
            <p:spPr>
              <a:xfrm>
                <a:off x="2634791" y="497666"/>
                <a:ext cx="493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9575DD-8306-32FB-8579-13A44AA3B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91" y="497666"/>
                <a:ext cx="493853" cy="276999"/>
              </a:xfrm>
              <a:prstGeom prst="rect">
                <a:avLst/>
              </a:prstGeom>
              <a:blipFill>
                <a:blip r:embed="rId6"/>
                <a:stretch>
                  <a:fillRect l="-35000" t="-95455" r="-22500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0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2C3670B-0F24-FC4C-AD05-217FD92FCB68}">
  <we:reference id="4b785c87-866c-4bad-85d8-5d1ae467ac9a" version="3.12.2.0" store="EXCatalog" storeType="EXCatalog"/>
  <we:alternateReferences>
    <we:reference id="WA104381909" version="3.12.2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15669</TotalTime>
  <Words>46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LIND, OLIVER L. (Student)</dc:creator>
  <cp:lastModifiedBy>LIND, OLIVER L. (Student)</cp:lastModifiedBy>
  <cp:revision>3</cp:revision>
  <dcterms:created xsi:type="dcterms:W3CDTF">2024-01-14T18:38:48Z</dcterms:created>
  <dcterms:modified xsi:type="dcterms:W3CDTF">2024-01-25T15:50:15Z</dcterms:modified>
</cp:coreProperties>
</file>