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5" r:id="rId4"/>
    <p:sldId id="266" r:id="rId5"/>
    <p:sldId id="270" r:id="rId6"/>
    <p:sldId id="274" r:id="rId7"/>
    <p:sldId id="271" r:id="rId8"/>
    <p:sldId id="269" r:id="rId9"/>
    <p:sldId id="272" r:id="rId10"/>
    <p:sldId id="273" r:id="rId11"/>
    <p:sldId id="268" r:id="rId12"/>
    <p:sldId id="267" r:id="rId13"/>
    <p:sldId id="262" r:id="rId14"/>
    <p:sldId id="264" r:id="rId15"/>
    <p:sldId id="263" r:id="rId16"/>
    <p:sldId id="257" r:id="rId17"/>
    <p:sldId id="260" r:id="rId18"/>
    <p:sldId id="25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EEE71D"/>
    <a:srgbClr val="FFC000"/>
    <a:srgbClr val="E3F0D9"/>
    <a:srgbClr val="F2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3"/>
    <p:restoredTop sz="94703"/>
  </p:normalViewPr>
  <p:slideViewPr>
    <p:cSldViewPr snapToGrid="0">
      <p:cViewPr>
        <p:scale>
          <a:sx n="118" d="100"/>
          <a:sy n="118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E8206-E4FB-0344-9D64-DBB8AA51BC9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DF58F-7FF3-8B44-B651-5EB50AC9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1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1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1253-73E3-CED1-78D8-5B051828F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2E0FA-B6F2-0C15-F7A8-B28B9908C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BAD1-B80D-2114-1412-DFEEB684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34F4-2381-444A-9ABA-BEF5AE11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0D3E-FA94-9E52-5B79-A710C9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2268-1F8B-D11F-7CDA-3A9CE868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8B2A0-55CC-95FE-1B10-63CAAD3F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AAC72-F198-AF14-484E-E4E9F00D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DFEF-B51F-BCF8-1B5D-8497909E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8072-D4A8-4B4A-EF2C-6EBFC8DD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7BAD0-17FE-8F71-9247-4481A0556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186C8-3C72-961F-84ED-7523266AC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9FF0-8E3E-333A-C20C-3110DD56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B9A5-E0D4-9E7E-386D-DBC0ACF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1284-B1FC-5C9F-0A7A-38EA5A1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D4F9-EC11-4435-B602-1E5571E5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2E37-1B30-5F53-8A15-F55D1B5E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4438-6FB3-F86E-49B7-4539D883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F6DC-E729-5021-480C-60C60722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294B-9E0C-B653-7442-413C20D3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6100-C8E8-0054-5F16-59E9DDBC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78F7F-E6C6-DAE9-B855-5F7D4C8E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7FB4-C9C2-B574-6A82-89C097EC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F6E5-8D30-0E96-A773-328B0C84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F177-CFAD-3076-94B7-4BE68AA5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3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DE13-CDD5-957E-52F6-F6233163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2C09-6982-5C2A-4C28-5E0188D8F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C552-0CDB-7D41-5BBD-99C3C1C1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A461-1D75-E6D6-D834-509E5875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B75B-6E2F-05D1-09E2-DFECFF25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144E7-AAFE-C9D8-DEFF-C75A115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3942-DACD-D166-2C48-71FA78A3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B00E8-7B37-480F-4A07-64DEF054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00E9D-8673-8FBE-CA9D-E3D08BD58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2C809-15BD-3717-848C-EE358E72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82678-DBD6-A848-03C0-A5A6F10F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3E9A5-6EB4-23A2-6AFF-08FB3379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5324C-FD30-08C6-0924-AE2E5706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BE91-57E4-A5E2-62ED-7DD448D9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E125-7AF2-EF0A-E99A-579921C7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7564E-1FDA-83CF-86CC-787A7000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12F2B-E7D3-9471-9461-3FF04B8B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D60BF-C569-84FA-9298-3DA7AB07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C1B2D-6FD1-7617-C261-143999B9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F8A3F-E7E8-DD05-7709-9175C14A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E7546-618A-28EE-0B79-EDBB4381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8263-1FF7-9870-9DCA-04626BA1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653E-6E91-3A4A-3B06-8D053C4D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3B36-BEAF-BC86-2FDC-47B6148E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CC11C-2A41-6155-BA48-B9BD380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E9623-82BC-AB30-4B1A-D747B5C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C80EF-1BD9-DA82-8349-F9C57CD3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8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83D1-F2FB-E306-B2AC-DCA829BB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53328-AD3F-CBC6-7CBE-6BB959B94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823F-3F0C-A494-C42E-4A7602FCD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DFC5C-DE30-C9B3-4436-BCD30A7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55F1-0559-853B-5167-50718CFF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6A3E-AC10-FD51-A92B-93DA38B1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8EFA6-0356-BE0B-34EE-C31706E9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E9CC-EC35-4BD3-415E-044A9DAE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BA09-46A8-160D-93B2-D9478491B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BF18-17D9-1C4A-A03A-14F98A9415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AEC7-6678-9EB6-43C2-EEF8F72EA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7452-FFBA-8932-1057-2D0B299F1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585FA1-715D-42AC-DB74-201AACF405A1}"/>
              </a:ext>
            </a:extLst>
          </p:cNvPr>
          <p:cNvSpPr/>
          <p:nvPr/>
        </p:nvSpPr>
        <p:spPr>
          <a:xfrm>
            <a:off x="215887" y="927036"/>
            <a:ext cx="724561" cy="724561"/>
          </a:xfrm>
          <a:prstGeom prst="ellipse">
            <a:avLst/>
          </a:prstGeom>
          <a:solidFill>
            <a:srgbClr val="EEE7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2076590" y="927036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3940839" y="930578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3940838" y="930576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5801541" y="930576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0D8416-8D34-26CA-73EA-24AEDCEBA923}"/>
              </a:ext>
            </a:extLst>
          </p:cNvPr>
          <p:cNvSpPr/>
          <p:nvPr/>
        </p:nvSpPr>
        <p:spPr>
          <a:xfrm>
            <a:off x="7665790" y="934118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C18FC-0742-3741-96F1-44CA80CF9E7C}"/>
              </a:ext>
            </a:extLst>
          </p:cNvPr>
          <p:cNvCxnSpPr/>
          <p:nvPr/>
        </p:nvCxnSpPr>
        <p:spPr>
          <a:xfrm>
            <a:off x="552892" y="1913860"/>
            <a:ext cx="190322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29DAF0E-70FC-48E0-8695-CA31D5BDA528}"/>
              </a:ext>
            </a:extLst>
          </p:cNvPr>
          <p:cNvSpPr/>
          <p:nvPr/>
        </p:nvSpPr>
        <p:spPr>
          <a:xfrm>
            <a:off x="9606242" y="975596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C616A2-45FA-902C-7765-0C06113F5767}"/>
              </a:ext>
            </a:extLst>
          </p:cNvPr>
          <p:cNvSpPr/>
          <p:nvPr/>
        </p:nvSpPr>
        <p:spPr>
          <a:xfrm>
            <a:off x="9606242" y="465039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A468FB-D548-4CC3-684C-3091FC085D4B}"/>
              </a:ext>
            </a:extLst>
          </p:cNvPr>
          <p:cNvSpPr/>
          <p:nvPr/>
        </p:nvSpPr>
        <p:spPr>
          <a:xfrm>
            <a:off x="390188" y="2909311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834B9-8581-6813-EF3F-D19EAA3A1322}"/>
              </a:ext>
            </a:extLst>
          </p:cNvPr>
          <p:cNvSpPr/>
          <p:nvPr/>
        </p:nvSpPr>
        <p:spPr>
          <a:xfrm>
            <a:off x="10822133" y="502842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9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26BD133-DB52-C990-2D40-203387A434A1}"/>
              </a:ext>
            </a:extLst>
          </p:cNvPr>
          <p:cNvSpPr/>
          <p:nvPr/>
        </p:nvSpPr>
        <p:spPr>
          <a:xfrm>
            <a:off x="894798" y="898380"/>
            <a:ext cx="2242458" cy="224245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6163"/>
                </a:srgbClr>
              </a:gs>
              <a:gs pos="50000">
                <a:srgbClr val="FF0000">
                  <a:shade val="67500"/>
                  <a:satMod val="115000"/>
                  <a:alpha val="67148"/>
                </a:srgbClr>
              </a:gs>
              <a:gs pos="100000">
                <a:srgbClr val="FF0000">
                  <a:shade val="100000"/>
                  <a:satMod val="115000"/>
                  <a:alpha val="219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A080D8-AABD-899F-D597-6480450870EA}"/>
              </a:ext>
            </a:extLst>
          </p:cNvPr>
          <p:cNvSpPr/>
          <p:nvPr/>
        </p:nvSpPr>
        <p:spPr>
          <a:xfrm>
            <a:off x="1825834" y="1829416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1F2F59-C6A9-F5CC-8488-E65A5FB4B33B}"/>
              </a:ext>
            </a:extLst>
          </p:cNvPr>
          <p:cNvSpPr/>
          <p:nvPr/>
        </p:nvSpPr>
        <p:spPr>
          <a:xfrm>
            <a:off x="3442271" y="1829415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B884FD-1ACA-96E2-8520-BAB94BA6A86A}"/>
              </a:ext>
            </a:extLst>
          </p:cNvPr>
          <p:cNvSpPr/>
          <p:nvPr/>
        </p:nvSpPr>
        <p:spPr>
          <a:xfrm>
            <a:off x="2609209" y="1829415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0479C5-FF43-15B5-4AC0-25F72DB65483}"/>
              </a:ext>
            </a:extLst>
          </p:cNvPr>
          <p:cNvSpPr/>
          <p:nvPr/>
        </p:nvSpPr>
        <p:spPr>
          <a:xfrm>
            <a:off x="4280076" y="1829415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A5499-41AA-FFE8-AE3B-2F4FA901236B}"/>
              </a:ext>
            </a:extLst>
          </p:cNvPr>
          <p:cNvSpPr txBox="1"/>
          <p:nvPr/>
        </p:nvSpPr>
        <p:spPr>
          <a:xfrm>
            <a:off x="4965477" y="18404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0D0AD0-E091-89B7-EBD1-5A442397C872}"/>
              </a:ext>
            </a:extLst>
          </p:cNvPr>
          <p:cNvSpPr/>
          <p:nvPr/>
        </p:nvSpPr>
        <p:spPr>
          <a:xfrm>
            <a:off x="1084991" y="3870180"/>
            <a:ext cx="2242458" cy="224245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6163"/>
                </a:srgbClr>
              </a:gs>
              <a:gs pos="50000">
                <a:srgbClr val="FF0000">
                  <a:shade val="67500"/>
                  <a:satMod val="115000"/>
                  <a:alpha val="67148"/>
                </a:srgbClr>
              </a:gs>
              <a:gs pos="100000">
                <a:srgbClr val="FF0000">
                  <a:shade val="100000"/>
                  <a:satMod val="115000"/>
                  <a:alpha val="219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A127DE-600C-851D-6FC4-C513EC76E6A6}"/>
              </a:ext>
            </a:extLst>
          </p:cNvPr>
          <p:cNvSpPr/>
          <p:nvPr/>
        </p:nvSpPr>
        <p:spPr>
          <a:xfrm>
            <a:off x="2016027" y="4801216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60F564-35A8-037D-BD27-1CD6D5D2FCA5}"/>
              </a:ext>
            </a:extLst>
          </p:cNvPr>
          <p:cNvSpPr/>
          <p:nvPr/>
        </p:nvSpPr>
        <p:spPr>
          <a:xfrm>
            <a:off x="3389431" y="4812270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47147E-6177-873F-85DF-B706424D7FB4}"/>
              </a:ext>
            </a:extLst>
          </p:cNvPr>
          <p:cNvSpPr/>
          <p:nvPr/>
        </p:nvSpPr>
        <p:spPr>
          <a:xfrm>
            <a:off x="2457816" y="4812269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B2604C-C3FE-380A-3308-18BF9104E0FE}"/>
              </a:ext>
            </a:extLst>
          </p:cNvPr>
          <p:cNvSpPr/>
          <p:nvPr/>
        </p:nvSpPr>
        <p:spPr>
          <a:xfrm>
            <a:off x="2930136" y="4801215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44A7E-744F-9F31-A292-AC09CAE372DF}"/>
              </a:ext>
            </a:extLst>
          </p:cNvPr>
          <p:cNvSpPr txBox="1"/>
          <p:nvPr/>
        </p:nvSpPr>
        <p:spPr>
          <a:xfrm>
            <a:off x="5155670" y="48122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BAACFC-E29F-32E8-4887-77D42E138E2A}"/>
              </a:ext>
            </a:extLst>
          </p:cNvPr>
          <p:cNvSpPr/>
          <p:nvPr/>
        </p:nvSpPr>
        <p:spPr>
          <a:xfrm>
            <a:off x="3899689" y="4823493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BE4891-7B28-A6DC-557D-B9959BB716D0}"/>
              </a:ext>
            </a:extLst>
          </p:cNvPr>
          <p:cNvSpPr/>
          <p:nvPr/>
        </p:nvSpPr>
        <p:spPr>
          <a:xfrm>
            <a:off x="4372009" y="4812439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7266432-6239-936D-61D5-F72FFC4A5A62}"/>
              </a:ext>
            </a:extLst>
          </p:cNvPr>
          <p:cNvSpPr/>
          <p:nvPr/>
        </p:nvSpPr>
        <p:spPr>
          <a:xfrm>
            <a:off x="1705995" y="4569294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99076F-0A6A-1F2F-CF15-42C4407E2597}"/>
              </a:ext>
            </a:extLst>
          </p:cNvPr>
          <p:cNvSpPr/>
          <p:nvPr/>
        </p:nvSpPr>
        <p:spPr>
          <a:xfrm>
            <a:off x="2872185" y="4562670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1E9B0A-E707-80AD-D276-AFA7B534E033}"/>
              </a:ext>
            </a:extLst>
          </p:cNvPr>
          <p:cNvSpPr/>
          <p:nvPr/>
        </p:nvSpPr>
        <p:spPr>
          <a:xfrm>
            <a:off x="4147702" y="455604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673409-91F0-C4AE-FE74-23A35D9B94CB}"/>
              </a:ext>
            </a:extLst>
          </p:cNvPr>
          <p:cNvSpPr/>
          <p:nvPr/>
        </p:nvSpPr>
        <p:spPr>
          <a:xfrm>
            <a:off x="4148592" y="4553914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AF763D-AEC8-6BF2-4578-49DD909EAF35}"/>
              </a:ext>
            </a:extLst>
          </p:cNvPr>
          <p:cNvSpPr/>
          <p:nvPr/>
        </p:nvSpPr>
        <p:spPr>
          <a:xfrm>
            <a:off x="5314782" y="4547290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4555EF-F059-AFBD-E7F4-79D7E67FF5FB}"/>
              </a:ext>
            </a:extLst>
          </p:cNvPr>
          <p:cNvSpPr/>
          <p:nvPr/>
        </p:nvSpPr>
        <p:spPr>
          <a:xfrm>
            <a:off x="6590299" y="4540666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B44BA-98D2-568C-9F04-0EAC4F92A032}"/>
              </a:ext>
            </a:extLst>
          </p:cNvPr>
          <p:cNvSpPr txBox="1"/>
          <p:nvPr/>
        </p:nvSpPr>
        <p:spPr>
          <a:xfrm>
            <a:off x="4366228" y="33410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Z</a:t>
            </a:r>
            <a:r>
              <a:rPr lang="en-US" sz="2400" b="1" baseline="-25000" dirty="0">
                <a:latin typeface="Times" pitchFamily="2" charset="0"/>
              </a:rPr>
              <a:t>3</a:t>
            </a:r>
            <a:endParaRPr lang="en-US" sz="2400" b="1" dirty="0">
              <a:latin typeface="Times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E4DFD-8FC5-7615-B9F5-BA06DA39B732}"/>
              </a:ext>
            </a:extLst>
          </p:cNvPr>
          <p:cNvSpPr/>
          <p:nvPr/>
        </p:nvSpPr>
        <p:spPr>
          <a:xfrm>
            <a:off x="7756641" y="4536852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15D993-DD63-BC2F-4012-5D745DA4FD1C}"/>
              </a:ext>
            </a:extLst>
          </p:cNvPr>
          <p:cNvSpPr/>
          <p:nvPr/>
        </p:nvSpPr>
        <p:spPr>
          <a:xfrm>
            <a:off x="9032158" y="453022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1725875" y="212426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99B547-87B8-EED6-56B4-6CF1C5B9B11A}"/>
              </a:ext>
            </a:extLst>
          </p:cNvPr>
          <p:cNvSpPr/>
          <p:nvPr/>
        </p:nvSpPr>
        <p:spPr>
          <a:xfrm>
            <a:off x="2892065" y="2117644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732CAD-0566-6FE8-C4D7-D4FD4A001330}"/>
              </a:ext>
            </a:extLst>
          </p:cNvPr>
          <p:cNvSpPr/>
          <p:nvPr/>
        </p:nvSpPr>
        <p:spPr>
          <a:xfrm>
            <a:off x="4167582" y="2111020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EDCA70-B4FD-2D5F-1B4C-39F683984505}"/>
              </a:ext>
            </a:extLst>
          </p:cNvPr>
          <p:cNvSpPr/>
          <p:nvPr/>
        </p:nvSpPr>
        <p:spPr>
          <a:xfrm>
            <a:off x="4168472" y="210888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189159-2CAC-415C-BFF0-2535A094E9F1}"/>
              </a:ext>
            </a:extLst>
          </p:cNvPr>
          <p:cNvSpPr/>
          <p:nvPr/>
        </p:nvSpPr>
        <p:spPr>
          <a:xfrm>
            <a:off x="5334662" y="2102264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907A91-ACDB-8C55-AC34-626556717F38}"/>
              </a:ext>
            </a:extLst>
          </p:cNvPr>
          <p:cNvSpPr/>
          <p:nvPr/>
        </p:nvSpPr>
        <p:spPr>
          <a:xfrm>
            <a:off x="6610179" y="2095640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7F5CD0-413B-92FF-58E1-C8446F38889E}"/>
              </a:ext>
            </a:extLst>
          </p:cNvPr>
          <p:cNvSpPr/>
          <p:nvPr/>
        </p:nvSpPr>
        <p:spPr>
          <a:xfrm>
            <a:off x="7776521" y="209182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E5C00E-A5D6-7668-BF1B-284DB16A4425}"/>
              </a:ext>
            </a:extLst>
          </p:cNvPr>
          <p:cNvSpPr/>
          <p:nvPr/>
        </p:nvSpPr>
        <p:spPr>
          <a:xfrm>
            <a:off x="9052038" y="2085202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1457776B-28BB-611C-1ABA-ABDFD94DF5BD}"/>
              </a:ext>
            </a:extLst>
          </p:cNvPr>
          <p:cNvSpPr/>
          <p:nvPr/>
        </p:nvSpPr>
        <p:spPr>
          <a:xfrm>
            <a:off x="5066285" y="2982641"/>
            <a:ext cx="1130403" cy="1285461"/>
          </a:xfrm>
          <a:prstGeom prst="downArrow">
            <a:avLst/>
          </a:prstGeom>
          <a:solidFill>
            <a:srgbClr val="FFC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12F82-A945-06B0-B6AD-F72018BA790A}"/>
              </a:ext>
            </a:extLst>
          </p:cNvPr>
          <p:cNvSpPr txBox="1"/>
          <p:nvPr/>
        </p:nvSpPr>
        <p:spPr>
          <a:xfrm>
            <a:off x="6395485" y="333266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Sweep</a:t>
            </a:r>
            <a:endParaRPr lang="en-US" sz="20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2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blue and red circles with a yellow arrow pointing to a yellow arrow&#10;&#10;Description automatically generated">
            <a:extLst>
              <a:ext uri="{FF2B5EF4-FFF2-40B4-BE49-F238E27FC236}">
                <a16:creationId xmlns:a16="http://schemas.microsoft.com/office/drawing/2014/main" id="{060DC31F-05CC-CFF4-397A-3C5674ED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2" y="2770947"/>
            <a:ext cx="3196979" cy="1316106"/>
          </a:xfrm>
          <a:prstGeom prst="rect">
            <a:avLst/>
          </a:prstGeom>
        </p:spPr>
      </p:pic>
      <p:pic>
        <p:nvPicPr>
          <p:cNvPr id="7" name="Picture 6" descr="A diagram of blue circles and red dots with a yellow arrow&#10;&#10;Description automatically generated">
            <a:extLst>
              <a:ext uri="{FF2B5EF4-FFF2-40B4-BE49-F238E27FC236}">
                <a16:creationId xmlns:a16="http://schemas.microsoft.com/office/drawing/2014/main" id="{A5239062-B832-99A9-D07B-FA9B0DCC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92" y="2756229"/>
            <a:ext cx="3196979" cy="1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3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ium 12">
            <a:extLst>
              <a:ext uri="{FF2B5EF4-FFF2-40B4-BE49-F238E27FC236}">
                <a16:creationId xmlns:a16="http://schemas.microsoft.com/office/drawing/2014/main" id="{545A289E-9980-EE4B-DBD4-ED1AB366C590}"/>
              </a:ext>
            </a:extLst>
          </p:cNvPr>
          <p:cNvSpPr/>
          <p:nvPr/>
        </p:nvSpPr>
        <p:spPr>
          <a:xfrm>
            <a:off x="1488703" y="1999120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42691D6A-4907-6724-9B5A-A28C68B08F24}"/>
              </a:ext>
            </a:extLst>
          </p:cNvPr>
          <p:cNvSpPr/>
          <p:nvPr/>
        </p:nvSpPr>
        <p:spPr>
          <a:xfrm rot="10800000">
            <a:off x="1479975" y="499429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397AA7A2-156E-EA43-643A-4B4CB384D1E1}"/>
              </a:ext>
            </a:extLst>
          </p:cNvPr>
          <p:cNvSpPr/>
          <p:nvPr/>
        </p:nvSpPr>
        <p:spPr>
          <a:xfrm rot="10800000">
            <a:off x="164697" y="49611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B74E71A1-EB38-1246-127A-4AD1FD3DBD78}"/>
              </a:ext>
            </a:extLst>
          </p:cNvPr>
          <p:cNvSpPr/>
          <p:nvPr/>
        </p:nvSpPr>
        <p:spPr>
          <a:xfrm>
            <a:off x="183367" y="1985866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394790" y="1702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1729943" y="169566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111E8DF0-B8F6-966B-3F74-9446F9A4EEF3}"/>
              </a:ext>
            </a:extLst>
          </p:cNvPr>
          <p:cNvSpPr/>
          <p:nvPr/>
        </p:nvSpPr>
        <p:spPr>
          <a:xfrm>
            <a:off x="2823857" y="1992496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988B0392-FD69-3B0A-2326-CEC3D2185175}"/>
              </a:ext>
            </a:extLst>
          </p:cNvPr>
          <p:cNvSpPr/>
          <p:nvPr/>
        </p:nvSpPr>
        <p:spPr>
          <a:xfrm rot="10800000">
            <a:off x="2815129" y="492805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83C5B-71D8-0512-0C89-6816AD8D5774}"/>
              </a:ext>
            </a:extLst>
          </p:cNvPr>
          <p:cNvSpPr/>
          <p:nvPr/>
        </p:nvSpPr>
        <p:spPr>
          <a:xfrm>
            <a:off x="3065097" y="1689041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rapezium 16">
            <a:extLst>
              <a:ext uri="{FF2B5EF4-FFF2-40B4-BE49-F238E27FC236}">
                <a16:creationId xmlns:a16="http://schemas.microsoft.com/office/drawing/2014/main" id="{86F5811F-7A3D-4389-A308-B8AB0BC2CA7E}"/>
              </a:ext>
            </a:extLst>
          </p:cNvPr>
          <p:cNvSpPr/>
          <p:nvPr/>
        </p:nvSpPr>
        <p:spPr>
          <a:xfrm>
            <a:off x="5431219" y="1985872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ium 17">
            <a:extLst>
              <a:ext uri="{FF2B5EF4-FFF2-40B4-BE49-F238E27FC236}">
                <a16:creationId xmlns:a16="http://schemas.microsoft.com/office/drawing/2014/main" id="{E456A13A-0265-2363-CB4B-D792C60F29A1}"/>
              </a:ext>
            </a:extLst>
          </p:cNvPr>
          <p:cNvSpPr/>
          <p:nvPr/>
        </p:nvSpPr>
        <p:spPr>
          <a:xfrm rot="10800000">
            <a:off x="5422491" y="486181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0FE92-2AD1-6862-3F20-92AE6D76DB69}"/>
              </a:ext>
            </a:extLst>
          </p:cNvPr>
          <p:cNvSpPr/>
          <p:nvPr/>
        </p:nvSpPr>
        <p:spPr>
          <a:xfrm>
            <a:off x="5672459" y="1682417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DD48A-63C0-0A31-457F-BF7F8DF10B63}"/>
              </a:ext>
            </a:extLst>
          </p:cNvPr>
          <p:cNvSpPr txBox="1"/>
          <p:nvPr/>
        </p:nvSpPr>
        <p:spPr>
          <a:xfrm>
            <a:off x="4274660" y="18012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2993F-A4FA-B34F-F2CE-0AA6A9D9E86D}"/>
              </a:ext>
            </a:extLst>
          </p:cNvPr>
          <p:cNvCxnSpPr>
            <a:cxnSpLocks/>
          </p:cNvCxnSpPr>
          <p:nvPr/>
        </p:nvCxnSpPr>
        <p:spPr>
          <a:xfrm>
            <a:off x="636104" y="2469991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63A75E-2013-2DF3-33CD-AF66FBC68158}"/>
              </a:ext>
            </a:extLst>
          </p:cNvPr>
          <p:cNvSpPr txBox="1"/>
          <p:nvPr/>
        </p:nvSpPr>
        <p:spPr>
          <a:xfrm>
            <a:off x="1212079" y="2450113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66931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B2D670-6AB8-8071-38E5-B63DDA1E3732}"/>
              </a:ext>
            </a:extLst>
          </p:cNvPr>
          <p:cNvSpPr/>
          <p:nvPr/>
        </p:nvSpPr>
        <p:spPr>
          <a:xfrm>
            <a:off x="1086522" y="2964758"/>
            <a:ext cx="9488245" cy="905059"/>
          </a:xfrm>
          <a:prstGeom prst="rect">
            <a:avLst/>
          </a:prstGeom>
          <a:solidFill>
            <a:srgbClr val="FF0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545A289E-9980-EE4B-DBD4-ED1AB366C590}"/>
              </a:ext>
            </a:extLst>
          </p:cNvPr>
          <p:cNvSpPr/>
          <p:nvPr/>
        </p:nvSpPr>
        <p:spPr>
          <a:xfrm>
            <a:off x="4040517" y="3442248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42691D6A-4907-6724-9B5A-A28C68B08F24}"/>
              </a:ext>
            </a:extLst>
          </p:cNvPr>
          <p:cNvSpPr/>
          <p:nvPr/>
        </p:nvSpPr>
        <p:spPr>
          <a:xfrm rot="10800000">
            <a:off x="4031789" y="1942557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397AA7A2-156E-EA43-643A-4B4CB384D1E1}"/>
              </a:ext>
            </a:extLst>
          </p:cNvPr>
          <p:cNvSpPr/>
          <p:nvPr/>
        </p:nvSpPr>
        <p:spPr>
          <a:xfrm rot="10800000">
            <a:off x="2716511" y="1939242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B74E71A1-EB38-1246-127A-4AD1FD3DBD78}"/>
              </a:ext>
            </a:extLst>
          </p:cNvPr>
          <p:cNvSpPr/>
          <p:nvPr/>
        </p:nvSpPr>
        <p:spPr>
          <a:xfrm>
            <a:off x="2735181" y="342899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2946604" y="3145417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4281757" y="313879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111E8DF0-B8F6-966B-3F74-9446F9A4EEF3}"/>
              </a:ext>
            </a:extLst>
          </p:cNvPr>
          <p:cNvSpPr/>
          <p:nvPr/>
        </p:nvSpPr>
        <p:spPr>
          <a:xfrm>
            <a:off x="5375671" y="343562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988B0392-FD69-3B0A-2326-CEC3D2185175}"/>
              </a:ext>
            </a:extLst>
          </p:cNvPr>
          <p:cNvSpPr/>
          <p:nvPr/>
        </p:nvSpPr>
        <p:spPr>
          <a:xfrm rot="10800000">
            <a:off x="5366943" y="1935933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83C5B-71D8-0512-0C89-6816AD8D5774}"/>
              </a:ext>
            </a:extLst>
          </p:cNvPr>
          <p:cNvSpPr/>
          <p:nvPr/>
        </p:nvSpPr>
        <p:spPr>
          <a:xfrm>
            <a:off x="5616911" y="313216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rapezium 16">
            <a:extLst>
              <a:ext uri="{FF2B5EF4-FFF2-40B4-BE49-F238E27FC236}">
                <a16:creationId xmlns:a16="http://schemas.microsoft.com/office/drawing/2014/main" id="{86F5811F-7A3D-4389-A308-B8AB0BC2CA7E}"/>
              </a:ext>
            </a:extLst>
          </p:cNvPr>
          <p:cNvSpPr/>
          <p:nvPr/>
        </p:nvSpPr>
        <p:spPr>
          <a:xfrm>
            <a:off x="7983033" y="3429000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ium 17">
            <a:extLst>
              <a:ext uri="{FF2B5EF4-FFF2-40B4-BE49-F238E27FC236}">
                <a16:creationId xmlns:a16="http://schemas.microsoft.com/office/drawing/2014/main" id="{E456A13A-0265-2363-CB4B-D792C60F29A1}"/>
              </a:ext>
            </a:extLst>
          </p:cNvPr>
          <p:cNvSpPr/>
          <p:nvPr/>
        </p:nvSpPr>
        <p:spPr>
          <a:xfrm rot="10800000">
            <a:off x="7974305" y="1929309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0FE92-2AD1-6862-3F20-92AE6D76DB69}"/>
              </a:ext>
            </a:extLst>
          </p:cNvPr>
          <p:cNvSpPr/>
          <p:nvPr/>
        </p:nvSpPr>
        <p:spPr>
          <a:xfrm>
            <a:off x="8224273" y="312554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DD48A-63C0-0A31-457F-BF7F8DF10B63}"/>
              </a:ext>
            </a:extLst>
          </p:cNvPr>
          <p:cNvSpPr txBox="1"/>
          <p:nvPr/>
        </p:nvSpPr>
        <p:spPr>
          <a:xfrm>
            <a:off x="6826474" y="324432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2993F-A4FA-B34F-F2CE-0AA6A9D9E86D}"/>
              </a:ext>
            </a:extLst>
          </p:cNvPr>
          <p:cNvCxnSpPr>
            <a:cxnSpLocks/>
          </p:cNvCxnSpPr>
          <p:nvPr/>
        </p:nvCxnSpPr>
        <p:spPr>
          <a:xfrm>
            <a:off x="3187918" y="3913119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63A75E-2013-2DF3-33CD-AF66FBC68158}"/>
              </a:ext>
            </a:extLst>
          </p:cNvPr>
          <p:cNvSpPr txBox="1"/>
          <p:nvPr/>
        </p:nvSpPr>
        <p:spPr>
          <a:xfrm>
            <a:off x="3763893" y="389324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E2B3EA-E3EB-C535-1A3F-B4A104713A3E}"/>
              </a:ext>
            </a:extLst>
          </p:cNvPr>
          <p:cNvSpPr/>
          <p:nvPr/>
        </p:nvSpPr>
        <p:spPr>
          <a:xfrm>
            <a:off x="1203047" y="3255927"/>
            <a:ext cx="1286589" cy="369332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A2EF6F2-EFE5-F6C9-9C6A-C0027024843F}"/>
              </a:ext>
            </a:extLst>
          </p:cNvPr>
          <p:cNvSpPr/>
          <p:nvPr/>
        </p:nvSpPr>
        <p:spPr>
          <a:xfrm rot="10800000">
            <a:off x="9188908" y="3228355"/>
            <a:ext cx="1289040" cy="369332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FAD87-28F7-BF9F-3FE6-9720E00392E5}"/>
              </a:ext>
            </a:extLst>
          </p:cNvPr>
          <p:cNvSpPr txBox="1"/>
          <p:nvPr/>
        </p:nvSpPr>
        <p:spPr>
          <a:xfrm>
            <a:off x="1086522" y="1901643"/>
            <a:ext cx="178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" pitchFamily="2" charset="0"/>
              </a:rPr>
              <a:t>Optical</a:t>
            </a:r>
          </a:p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" pitchFamily="2" charset="0"/>
              </a:rPr>
              <a:t>Tweezers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EE643-8B7D-72F7-0F40-892F34B38D53}"/>
              </a:ext>
            </a:extLst>
          </p:cNvPr>
          <p:cNvSpPr txBox="1"/>
          <p:nvPr/>
        </p:nvSpPr>
        <p:spPr>
          <a:xfrm>
            <a:off x="8817924" y="4074269"/>
            <a:ext cx="178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rgbClr val="FF0000"/>
                </a:solidFill>
                <a:latin typeface="Times" pitchFamily="2" charset="0"/>
              </a:rPr>
              <a:t>Driving </a:t>
            </a:r>
          </a:p>
          <a:p>
            <a:pPr algn="r"/>
            <a:r>
              <a:rPr lang="en-US" sz="2400" i="1" dirty="0">
                <a:solidFill>
                  <a:srgbClr val="FF0000"/>
                </a:solidFill>
                <a:latin typeface="Times" pitchFamily="2" charset="0"/>
              </a:rPr>
              <a:t>Laser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2B44F4-C11F-9ADD-E6D0-3F619C75FDE5}"/>
              </a:ext>
            </a:extLst>
          </p:cNvPr>
          <p:cNvCxnSpPr>
            <a:cxnSpLocks/>
          </p:cNvCxnSpPr>
          <p:nvPr/>
        </p:nvCxnSpPr>
        <p:spPr>
          <a:xfrm>
            <a:off x="4559524" y="3914319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43FFC-50C0-9DF3-4DD4-C2BF0C2CF139}"/>
              </a:ext>
            </a:extLst>
          </p:cNvPr>
          <p:cNvSpPr txBox="1"/>
          <p:nvPr/>
        </p:nvSpPr>
        <p:spPr>
          <a:xfrm>
            <a:off x="5135499" y="389444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07818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394790" y="1702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1729943" y="169566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83C5B-71D8-0512-0C89-6816AD8D5774}"/>
              </a:ext>
            </a:extLst>
          </p:cNvPr>
          <p:cNvSpPr/>
          <p:nvPr/>
        </p:nvSpPr>
        <p:spPr>
          <a:xfrm>
            <a:off x="3065097" y="1689041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0FE92-2AD1-6862-3F20-92AE6D76DB69}"/>
              </a:ext>
            </a:extLst>
          </p:cNvPr>
          <p:cNvSpPr/>
          <p:nvPr/>
        </p:nvSpPr>
        <p:spPr>
          <a:xfrm>
            <a:off x="5672459" y="1682417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DD48A-63C0-0A31-457F-BF7F8DF10B63}"/>
              </a:ext>
            </a:extLst>
          </p:cNvPr>
          <p:cNvSpPr txBox="1"/>
          <p:nvPr/>
        </p:nvSpPr>
        <p:spPr>
          <a:xfrm>
            <a:off x="4274660" y="18012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2993F-A4FA-B34F-F2CE-0AA6A9D9E86D}"/>
              </a:ext>
            </a:extLst>
          </p:cNvPr>
          <p:cNvCxnSpPr>
            <a:cxnSpLocks/>
          </p:cNvCxnSpPr>
          <p:nvPr/>
        </p:nvCxnSpPr>
        <p:spPr>
          <a:xfrm>
            <a:off x="636104" y="2469991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63A75E-2013-2DF3-33CD-AF66FBC68158}"/>
              </a:ext>
            </a:extLst>
          </p:cNvPr>
          <p:cNvSpPr txBox="1"/>
          <p:nvPr/>
        </p:nvSpPr>
        <p:spPr>
          <a:xfrm>
            <a:off x="1212079" y="2450113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7E131C-9DB1-8B9B-9398-8CB91604D5D7}"/>
              </a:ext>
            </a:extLst>
          </p:cNvPr>
          <p:cNvCxnSpPr>
            <a:cxnSpLocks/>
          </p:cNvCxnSpPr>
          <p:nvPr/>
        </p:nvCxnSpPr>
        <p:spPr>
          <a:xfrm>
            <a:off x="2020744" y="2468257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7FD394-7AC3-CC12-369A-E5E5D47E3258}"/>
              </a:ext>
            </a:extLst>
          </p:cNvPr>
          <p:cNvSpPr txBox="1"/>
          <p:nvPr/>
        </p:nvSpPr>
        <p:spPr>
          <a:xfrm>
            <a:off x="2596719" y="2448379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402637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ACC5279-2AC6-D88D-7870-1BB72FAD6FB4}"/>
              </a:ext>
            </a:extLst>
          </p:cNvPr>
          <p:cNvSpPr/>
          <p:nvPr/>
        </p:nvSpPr>
        <p:spPr>
          <a:xfrm>
            <a:off x="2966484" y="1010093"/>
            <a:ext cx="4976037" cy="4114800"/>
          </a:xfrm>
          <a:prstGeom prst="rect">
            <a:avLst/>
          </a:prstGeom>
          <a:solidFill>
            <a:srgbClr val="F2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ZXCJK,L.;’\’§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973AF2A-C0F1-4E37-E9D2-A68346374ABB}"/>
              </a:ext>
            </a:extLst>
          </p:cNvPr>
          <p:cNvSpPr/>
          <p:nvPr/>
        </p:nvSpPr>
        <p:spPr>
          <a:xfrm>
            <a:off x="1407510" y="784255"/>
            <a:ext cx="8232680" cy="4553801"/>
          </a:xfrm>
          <a:custGeom>
            <a:avLst/>
            <a:gdLst>
              <a:gd name="connsiteX0" fmla="*/ 4118993 w 8232680"/>
              <a:gd name="connsiteY0" fmla="*/ 3590096 h 4553801"/>
              <a:gd name="connsiteX1" fmla="*/ 4211367 w 8232680"/>
              <a:gd name="connsiteY1" fmla="*/ 3713627 h 4553801"/>
              <a:gd name="connsiteX2" fmla="*/ 4978808 w 8232680"/>
              <a:gd name="connsiteY2" fmla="*/ 4315800 h 4553801"/>
              <a:gd name="connsiteX3" fmla="*/ 5062265 w 8232680"/>
              <a:gd name="connsiteY3" fmla="*/ 4350483 h 4553801"/>
              <a:gd name="connsiteX4" fmla="*/ 5010482 w 8232680"/>
              <a:gd name="connsiteY4" fmla="*/ 4375428 h 4553801"/>
              <a:gd name="connsiteX5" fmla="*/ 4126968 w 8232680"/>
              <a:gd name="connsiteY5" fmla="*/ 4553801 h 4553801"/>
              <a:gd name="connsiteX6" fmla="*/ 3243454 w 8232680"/>
              <a:gd name="connsiteY6" fmla="*/ 4375428 h 4553801"/>
              <a:gd name="connsiteX7" fmla="*/ 3189733 w 8232680"/>
              <a:gd name="connsiteY7" fmla="*/ 4349549 h 4553801"/>
              <a:gd name="connsiteX8" fmla="*/ 3253873 w 8232680"/>
              <a:gd name="connsiteY8" fmla="*/ 4322894 h 4553801"/>
              <a:gd name="connsiteX9" fmla="*/ 4021313 w 8232680"/>
              <a:gd name="connsiteY9" fmla="*/ 3720721 h 4553801"/>
              <a:gd name="connsiteX10" fmla="*/ 4113688 w 8232680"/>
              <a:gd name="connsiteY10" fmla="*/ 956627 h 4553801"/>
              <a:gd name="connsiteX11" fmla="*/ 4151980 w 8232680"/>
              <a:gd name="connsiteY11" fmla="*/ 1007833 h 4553801"/>
              <a:gd name="connsiteX12" fmla="*/ 4539628 w 8232680"/>
              <a:gd name="connsiteY12" fmla="*/ 2276908 h 4553801"/>
              <a:gd name="connsiteX13" fmla="*/ 4151980 w 8232680"/>
              <a:gd name="connsiteY13" fmla="*/ 3545983 h 4553801"/>
              <a:gd name="connsiteX14" fmla="*/ 4118993 w 8232680"/>
              <a:gd name="connsiteY14" fmla="*/ 3590096 h 4553801"/>
              <a:gd name="connsiteX15" fmla="*/ 4080701 w 8232680"/>
              <a:gd name="connsiteY15" fmla="*/ 3538889 h 4553801"/>
              <a:gd name="connsiteX16" fmla="*/ 3693052 w 8232680"/>
              <a:gd name="connsiteY16" fmla="*/ 2269814 h 4553801"/>
              <a:gd name="connsiteX17" fmla="*/ 4080701 w 8232680"/>
              <a:gd name="connsiteY17" fmla="*/ 1000740 h 4553801"/>
              <a:gd name="connsiteX18" fmla="*/ 4126968 w 8232680"/>
              <a:gd name="connsiteY18" fmla="*/ 14173 h 4553801"/>
              <a:gd name="connsiteX19" fmla="*/ 5010482 w 8232680"/>
              <a:gd name="connsiteY19" fmla="*/ 192546 h 4553801"/>
              <a:gd name="connsiteX20" fmla="*/ 5030675 w 8232680"/>
              <a:gd name="connsiteY20" fmla="*/ 202273 h 4553801"/>
              <a:gd name="connsiteX21" fmla="*/ 4978808 w 8232680"/>
              <a:gd name="connsiteY21" fmla="*/ 223828 h 4553801"/>
              <a:gd name="connsiteX22" fmla="*/ 4211367 w 8232680"/>
              <a:gd name="connsiteY22" fmla="*/ 826002 h 4553801"/>
              <a:gd name="connsiteX23" fmla="*/ 4113688 w 8232680"/>
              <a:gd name="connsiteY23" fmla="*/ 956627 h 4553801"/>
              <a:gd name="connsiteX24" fmla="*/ 4021313 w 8232680"/>
              <a:gd name="connsiteY24" fmla="*/ 833096 h 4553801"/>
              <a:gd name="connsiteX25" fmla="*/ 3253873 w 8232680"/>
              <a:gd name="connsiteY25" fmla="*/ 230922 h 4553801"/>
              <a:gd name="connsiteX26" fmla="*/ 3205512 w 8232680"/>
              <a:gd name="connsiteY26" fmla="*/ 210824 h 4553801"/>
              <a:gd name="connsiteX27" fmla="*/ 3243454 w 8232680"/>
              <a:gd name="connsiteY27" fmla="*/ 192546 h 4553801"/>
              <a:gd name="connsiteX28" fmla="*/ 4126968 w 8232680"/>
              <a:gd name="connsiteY28" fmla="*/ 14173 h 4553801"/>
              <a:gd name="connsiteX29" fmla="*/ 2269814 w 8232680"/>
              <a:gd name="connsiteY29" fmla="*/ 7094 h 4553801"/>
              <a:gd name="connsiteX30" fmla="*/ 3024105 w 8232680"/>
              <a:gd name="connsiteY30" fmla="*/ 135434 h 4553801"/>
              <a:gd name="connsiteX31" fmla="*/ 3205512 w 8232680"/>
              <a:gd name="connsiteY31" fmla="*/ 210824 h 4553801"/>
              <a:gd name="connsiteX32" fmla="*/ 3045040 w 8232680"/>
              <a:gd name="connsiteY32" fmla="*/ 288127 h 4553801"/>
              <a:gd name="connsiteX33" fmla="*/ 1857154 w 8232680"/>
              <a:gd name="connsiteY33" fmla="*/ 2283987 h 4553801"/>
              <a:gd name="connsiteX34" fmla="*/ 3045040 w 8232680"/>
              <a:gd name="connsiteY34" fmla="*/ 4279847 h 4553801"/>
              <a:gd name="connsiteX35" fmla="*/ 3189733 w 8232680"/>
              <a:gd name="connsiteY35" fmla="*/ 4349549 h 4553801"/>
              <a:gd name="connsiteX36" fmla="*/ 3024105 w 8232680"/>
              <a:gd name="connsiteY36" fmla="*/ 4418382 h 4553801"/>
              <a:gd name="connsiteX37" fmla="*/ 2269814 w 8232680"/>
              <a:gd name="connsiteY37" fmla="*/ 4546722 h 4553801"/>
              <a:gd name="connsiteX38" fmla="*/ 0 w 8232680"/>
              <a:gd name="connsiteY38" fmla="*/ 2276908 h 4553801"/>
              <a:gd name="connsiteX39" fmla="*/ 2269814 w 8232680"/>
              <a:gd name="connsiteY39" fmla="*/ 7094 h 4553801"/>
              <a:gd name="connsiteX40" fmla="*/ 5962866 w 8232680"/>
              <a:gd name="connsiteY40" fmla="*/ 0 h 4553801"/>
              <a:gd name="connsiteX41" fmla="*/ 8232680 w 8232680"/>
              <a:gd name="connsiteY41" fmla="*/ 2269814 h 4553801"/>
              <a:gd name="connsiteX42" fmla="*/ 5962866 w 8232680"/>
              <a:gd name="connsiteY42" fmla="*/ 4539628 h 4553801"/>
              <a:gd name="connsiteX43" fmla="*/ 5208576 w 8232680"/>
              <a:gd name="connsiteY43" fmla="*/ 4411288 h 4553801"/>
              <a:gd name="connsiteX44" fmla="*/ 5062265 w 8232680"/>
              <a:gd name="connsiteY44" fmla="*/ 4350483 h 4553801"/>
              <a:gd name="connsiteX45" fmla="*/ 5208897 w 8232680"/>
              <a:gd name="connsiteY45" fmla="*/ 4279847 h 4553801"/>
              <a:gd name="connsiteX46" fmla="*/ 6396782 w 8232680"/>
              <a:gd name="connsiteY46" fmla="*/ 2283987 h 4553801"/>
              <a:gd name="connsiteX47" fmla="*/ 5208897 w 8232680"/>
              <a:gd name="connsiteY47" fmla="*/ 288127 h 4553801"/>
              <a:gd name="connsiteX48" fmla="*/ 5030675 w 8232680"/>
              <a:gd name="connsiteY48" fmla="*/ 202273 h 4553801"/>
              <a:gd name="connsiteX49" fmla="*/ 5208576 w 8232680"/>
              <a:gd name="connsiteY49" fmla="*/ 128340 h 4553801"/>
              <a:gd name="connsiteX50" fmla="*/ 5962866 w 8232680"/>
              <a:gd name="connsiteY50" fmla="*/ 0 h 455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232680" h="4553801">
                <a:moveTo>
                  <a:pt x="4118993" y="3590096"/>
                </a:moveTo>
                <a:lnTo>
                  <a:pt x="4211367" y="3713627"/>
                </a:lnTo>
                <a:cubicBezTo>
                  <a:pt x="4419526" y="3965857"/>
                  <a:pt x="4681116" y="4172357"/>
                  <a:pt x="4978808" y="4315800"/>
                </a:cubicBezTo>
                <a:lnTo>
                  <a:pt x="5062265" y="4350483"/>
                </a:lnTo>
                <a:lnTo>
                  <a:pt x="5010482" y="4375428"/>
                </a:lnTo>
                <a:cubicBezTo>
                  <a:pt x="4738926" y="4490287"/>
                  <a:pt x="4440364" y="4553801"/>
                  <a:pt x="4126968" y="4553801"/>
                </a:cubicBezTo>
                <a:cubicBezTo>
                  <a:pt x="3813572" y="4553801"/>
                  <a:pt x="3515011" y="4490287"/>
                  <a:pt x="3243454" y="4375428"/>
                </a:cubicBezTo>
                <a:lnTo>
                  <a:pt x="3189733" y="4349549"/>
                </a:lnTo>
                <a:lnTo>
                  <a:pt x="3253873" y="4322894"/>
                </a:lnTo>
                <a:cubicBezTo>
                  <a:pt x="3551565" y="4179451"/>
                  <a:pt x="3813155" y="3972951"/>
                  <a:pt x="4021313" y="3720721"/>
                </a:cubicBezTo>
                <a:close/>
                <a:moveTo>
                  <a:pt x="4113688" y="956627"/>
                </a:moveTo>
                <a:lnTo>
                  <a:pt x="4151980" y="1007833"/>
                </a:lnTo>
                <a:cubicBezTo>
                  <a:pt x="4396721" y="1370098"/>
                  <a:pt x="4539628" y="1806814"/>
                  <a:pt x="4539628" y="2276908"/>
                </a:cubicBezTo>
                <a:cubicBezTo>
                  <a:pt x="4539628" y="2747002"/>
                  <a:pt x="4396721" y="3183718"/>
                  <a:pt x="4151980" y="3545983"/>
                </a:cubicBezTo>
                <a:lnTo>
                  <a:pt x="4118993" y="3590096"/>
                </a:lnTo>
                <a:lnTo>
                  <a:pt x="4080701" y="3538889"/>
                </a:lnTo>
                <a:cubicBezTo>
                  <a:pt x="3835960" y="3176624"/>
                  <a:pt x="3693052" y="2739908"/>
                  <a:pt x="3693052" y="2269814"/>
                </a:cubicBezTo>
                <a:cubicBezTo>
                  <a:pt x="3693052" y="1799720"/>
                  <a:pt x="3835960" y="1363004"/>
                  <a:pt x="4080701" y="1000740"/>
                </a:cubicBezTo>
                <a:close/>
                <a:moveTo>
                  <a:pt x="4126968" y="14173"/>
                </a:moveTo>
                <a:cubicBezTo>
                  <a:pt x="4440364" y="14173"/>
                  <a:pt x="4738926" y="77687"/>
                  <a:pt x="5010482" y="192546"/>
                </a:cubicBezTo>
                <a:lnTo>
                  <a:pt x="5030675" y="202273"/>
                </a:lnTo>
                <a:lnTo>
                  <a:pt x="4978808" y="223828"/>
                </a:lnTo>
                <a:cubicBezTo>
                  <a:pt x="4681116" y="367271"/>
                  <a:pt x="4419526" y="573772"/>
                  <a:pt x="4211367" y="826002"/>
                </a:cubicBezTo>
                <a:lnTo>
                  <a:pt x="4113688" y="956627"/>
                </a:lnTo>
                <a:lnTo>
                  <a:pt x="4021313" y="833096"/>
                </a:lnTo>
                <a:cubicBezTo>
                  <a:pt x="3813155" y="580866"/>
                  <a:pt x="3551565" y="374365"/>
                  <a:pt x="3253873" y="230922"/>
                </a:cubicBezTo>
                <a:lnTo>
                  <a:pt x="3205512" y="210824"/>
                </a:lnTo>
                <a:lnTo>
                  <a:pt x="3243454" y="192546"/>
                </a:lnTo>
                <a:cubicBezTo>
                  <a:pt x="3515011" y="77687"/>
                  <a:pt x="3813572" y="14173"/>
                  <a:pt x="4126968" y="14173"/>
                </a:cubicBezTo>
                <a:close/>
                <a:moveTo>
                  <a:pt x="2269814" y="7094"/>
                </a:moveTo>
                <a:cubicBezTo>
                  <a:pt x="2534242" y="7094"/>
                  <a:pt x="2788109" y="52311"/>
                  <a:pt x="3024105" y="135434"/>
                </a:cubicBezTo>
                <a:lnTo>
                  <a:pt x="3205512" y="210824"/>
                </a:lnTo>
                <a:lnTo>
                  <a:pt x="3045040" y="288127"/>
                </a:lnTo>
                <a:cubicBezTo>
                  <a:pt x="2337482" y="672496"/>
                  <a:pt x="1857154" y="1422148"/>
                  <a:pt x="1857154" y="2283987"/>
                </a:cubicBezTo>
                <a:cubicBezTo>
                  <a:pt x="1857154" y="3145826"/>
                  <a:pt x="2337482" y="3895478"/>
                  <a:pt x="3045040" y="4279847"/>
                </a:cubicBezTo>
                <a:lnTo>
                  <a:pt x="3189733" y="4349549"/>
                </a:lnTo>
                <a:lnTo>
                  <a:pt x="3024105" y="4418382"/>
                </a:lnTo>
                <a:cubicBezTo>
                  <a:pt x="2788109" y="4501505"/>
                  <a:pt x="2534242" y="4546722"/>
                  <a:pt x="2269814" y="4546722"/>
                </a:cubicBezTo>
                <a:cubicBezTo>
                  <a:pt x="1016231" y="4546722"/>
                  <a:pt x="0" y="3530492"/>
                  <a:pt x="0" y="2276908"/>
                </a:cubicBezTo>
                <a:cubicBezTo>
                  <a:pt x="0" y="1023324"/>
                  <a:pt x="1016231" y="7094"/>
                  <a:pt x="2269814" y="7094"/>
                </a:cubicBezTo>
                <a:close/>
                <a:moveTo>
                  <a:pt x="5962866" y="0"/>
                </a:moveTo>
                <a:cubicBezTo>
                  <a:pt x="7216450" y="0"/>
                  <a:pt x="8232680" y="1016230"/>
                  <a:pt x="8232680" y="2269814"/>
                </a:cubicBezTo>
                <a:cubicBezTo>
                  <a:pt x="8232680" y="3523398"/>
                  <a:pt x="7216450" y="4539628"/>
                  <a:pt x="5962866" y="4539628"/>
                </a:cubicBezTo>
                <a:cubicBezTo>
                  <a:pt x="5698438" y="4539628"/>
                  <a:pt x="5444572" y="4494411"/>
                  <a:pt x="5208576" y="4411288"/>
                </a:cubicBezTo>
                <a:lnTo>
                  <a:pt x="5062265" y="4350483"/>
                </a:lnTo>
                <a:lnTo>
                  <a:pt x="5208897" y="4279847"/>
                </a:lnTo>
                <a:cubicBezTo>
                  <a:pt x="5916455" y="3895478"/>
                  <a:pt x="6396782" y="3145826"/>
                  <a:pt x="6396782" y="2283987"/>
                </a:cubicBezTo>
                <a:cubicBezTo>
                  <a:pt x="6396782" y="1422148"/>
                  <a:pt x="5916455" y="672496"/>
                  <a:pt x="5208897" y="288127"/>
                </a:cubicBezTo>
                <a:lnTo>
                  <a:pt x="5030675" y="202273"/>
                </a:lnTo>
                <a:lnTo>
                  <a:pt x="5208576" y="128340"/>
                </a:lnTo>
                <a:cubicBezTo>
                  <a:pt x="5444572" y="45217"/>
                  <a:pt x="5698438" y="0"/>
                  <a:pt x="5962866" y="0"/>
                </a:cubicBezTo>
                <a:close/>
              </a:path>
            </a:pathLst>
          </a:custGeom>
          <a:solidFill>
            <a:srgbClr val="F2FFE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3309966" y="270089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5174215" y="2704439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5174214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7034917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5F3FE7-E7C3-B7E0-4C05-40866889D87D}"/>
              </a:ext>
            </a:extLst>
          </p:cNvPr>
          <p:cNvCxnSpPr>
            <a:cxnSpLocks/>
          </p:cNvCxnSpPr>
          <p:nvPr/>
        </p:nvCxnSpPr>
        <p:spPr>
          <a:xfrm>
            <a:off x="3678864" y="3583172"/>
            <a:ext cx="190322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A2EB85-EB6E-A1BC-6B00-5FEAC2D3C071}"/>
              </a:ext>
            </a:extLst>
          </p:cNvPr>
          <p:cNvSpPr txBox="1"/>
          <p:nvPr/>
        </p:nvSpPr>
        <p:spPr>
          <a:xfrm>
            <a:off x="4502888" y="3593804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BBE08-82CD-26ED-CE62-08D1191FCBDA}"/>
              </a:ext>
            </a:extLst>
          </p:cNvPr>
          <p:cNvCxnSpPr>
            <a:cxnSpLocks/>
          </p:cNvCxnSpPr>
          <p:nvPr/>
        </p:nvCxnSpPr>
        <p:spPr>
          <a:xfrm flipV="1">
            <a:off x="5547127" y="3572539"/>
            <a:ext cx="1980720" cy="106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7F28EA-0D46-5803-FE19-C299C85DD553}"/>
              </a:ext>
            </a:extLst>
          </p:cNvPr>
          <p:cNvSpPr txBox="1"/>
          <p:nvPr/>
        </p:nvSpPr>
        <p:spPr>
          <a:xfrm>
            <a:off x="6395478" y="358317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60F18E-B519-7CD3-6981-339CE13192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56391" y="1594884"/>
            <a:ext cx="1459685" cy="121212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0031A1-F755-3299-FE25-6BE6314335B1}"/>
              </a:ext>
            </a:extLst>
          </p:cNvPr>
          <p:cNvSpPr txBox="1"/>
          <p:nvPr/>
        </p:nvSpPr>
        <p:spPr>
          <a:xfrm>
            <a:off x="2686233" y="1739280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2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ACC5279-2AC6-D88D-7870-1BB72FAD6FB4}"/>
              </a:ext>
            </a:extLst>
          </p:cNvPr>
          <p:cNvSpPr/>
          <p:nvPr/>
        </p:nvSpPr>
        <p:spPr>
          <a:xfrm>
            <a:off x="2966484" y="1010093"/>
            <a:ext cx="4976037" cy="4114800"/>
          </a:xfrm>
          <a:prstGeom prst="rect">
            <a:avLst/>
          </a:prstGeom>
          <a:solidFill>
            <a:srgbClr val="F2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973AF2A-C0F1-4E37-E9D2-A68346374ABB}"/>
              </a:ext>
            </a:extLst>
          </p:cNvPr>
          <p:cNvSpPr/>
          <p:nvPr/>
        </p:nvSpPr>
        <p:spPr>
          <a:xfrm>
            <a:off x="1407510" y="784255"/>
            <a:ext cx="8232680" cy="4553801"/>
          </a:xfrm>
          <a:custGeom>
            <a:avLst/>
            <a:gdLst>
              <a:gd name="connsiteX0" fmla="*/ 4118993 w 8232680"/>
              <a:gd name="connsiteY0" fmla="*/ 3590096 h 4553801"/>
              <a:gd name="connsiteX1" fmla="*/ 4211367 w 8232680"/>
              <a:gd name="connsiteY1" fmla="*/ 3713627 h 4553801"/>
              <a:gd name="connsiteX2" fmla="*/ 4978808 w 8232680"/>
              <a:gd name="connsiteY2" fmla="*/ 4315800 h 4553801"/>
              <a:gd name="connsiteX3" fmla="*/ 5062265 w 8232680"/>
              <a:gd name="connsiteY3" fmla="*/ 4350483 h 4553801"/>
              <a:gd name="connsiteX4" fmla="*/ 5010482 w 8232680"/>
              <a:gd name="connsiteY4" fmla="*/ 4375428 h 4553801"/>
              <a:gd name="connsiteX5" fmla="*/ 4126968 w 8232680"/>
              <a:gd name="connsiteY5" fmla="*/ 4553801 h 4553801"/>
              <a:gd name="connsiteX6" fmla="*/ 3243454 w 8232680"/>
              <a:gd name="connsiteY6" fmla="*/ 4375428 h 4553801"/>
              <a:gd name="connsiteX7" fmla="*/ 3189733 w 8232680"/>
              <a:gd name="connsiteY7" fmla="*/ 4349549 h 4553801"/>
              <a:gd name="connsiteX8" fmla="*/ 3253873 w 8232680"/>
              <a:gd name="connsiteY8" fmla="*/ 4322894 h 4553801"/>
              <a:gd name="connsiteX9" fmla="*/ 4021313 w 8232680"/>
              <a:gd name="connsiteY9" fmla="*/ 3720721 h 4553801"/>
              <a:gd name="connsiteX10" fmla="*/ 4113688 w 8232680"/>
              <a:gd name="connsiteY10" fmla="*/ 956627 h 4553801"/>
              <a:gd name="connsiteX11" fmla="*/ 4151980 w 8232680"/>
              <a:gd name="connsiteY11" fmla="*/ 1007833 h 4553801"/>
              <a:gd name="connsiteX12" fmla="*/ 4539628 w 8232680"/>
              <a:gd name="connsiteY12" fmla="*/ 2276908 h 4553801"/>
              <a:gd name="connsiteX13" fmla="*/ 4151980 w 8232680"/>
              <a:gd name="connsiteY13" fmla="*/ 3545983 h 4553801"/>
              <a:gd name="connsiteX14" fmla="*/ 4118993 w 8232680"/>
              <a:gd name="connsiteY14" fmla="*/ 3590096 h 4553801"/>
              <a:gd name="connsiteX15" fmla="*/ 4080701 w 8232680"/>
              <a:gd name="connsiteY15" fmla="*/ 3538889 h 4553801"/>
              <a:gd name="connsiteX16" fmla="*/ 3693052 w 8232680"/>
              <a:gd name="connsiteY16" fmla="*/ 2269814 h 4553801"/>
              <a:gd name="connsiteX17" fmla="*/ 4080701 w 8232680"/>
              <a:gd name="connsiteY17" fmla="*/ 1000740 h 4553801"/>
              <a:gd name="connsiteX18" fmla="*/ 4126968 w 8232680"/>
              <a:gd name="connsiteY18" fmla="*/ 14173 h 4553801"/>
              <a:gd name="connsiteX19" fmla="*/ 5010482 w 8232680"/>
              <a:gd name="connsiteY19" fmla="*/ 192546 h 4553801"/>
              <a:gd name="connsiteX20" fmla="*/ 5030675 w 8232680"/>
              <a:gd name="connsiteY20" fmla="*/ 202273 h 4553801"/>
              <a:gd name="connsiteX21" fmla="*/ 4978808 w 8232680"/>
              <a:gd name="connsiteY21" fmla="*/ 223828 h 4553801"/>
              <a:gd name="connsiteX22" fmla="*/ 4211367 w 8232680"/>
              <a:gd name="connsiteY22" fmla="*/ 826002 h 4553801"/>
              <a:gd name="connsiteX23" fmla="*/ 4113688 w 8232680"/>
              <a:gd name="connsiteY23" fmla="*/ 956627 h 4553801"/>
              <a:gd name="connsiteX24" fmla="*/ 4021313 w 8232680"/>
              <a:gd name="connsiteY24" fmla="*/ 833096 h 4553801"/>
              <a:gd name="connsiteX25" fmla="*/ 3253873 w 8232680"/>
              <a:gd name="connsiteY25" fmla="*/ 230922 h 4553801"/>
              <a:gd name="connsiteX26" fmla="*/ 3205512 w 8232680"/>
              <a:gd name="connsiteY26" fmla="*/ 210824 h 4553801"/>
              <a:gd name="connsiteX27" fmla="*/ 3243454 w 8232680"/>
              <a:gd name="connsiteY27" fmla="*/ 192546 h 4553801"/>
              <a:gd name="connsiteX28" fmla="*/ 4126968 w 8232680"/>
              <a:gd name="connsiteY28" fmla="*/ 14173 h 4553801"/>
              <a:gd name="connsiteX29" fmla="*/ 2269814 w 8232680"/>
              <a:gd name="connsiteY29" fmla="*/ 7094 h 4553801"/>
              <a:gd name="connsiteX30" fmla="*/ 3024105 w 8232680"/>
              <a:gd name="connsiteY30" fmla="*/ 135434 h 4553801"/>
              <a:gd name="connsiteX31" fmla="*/ 3205512 w 8232680"/>
              <a:gd name="connsiteY31" fmla="*/ 210824 h 4553801"/>
              <a:gd name="connsiteX32" fmla="*/ 3045040 w 8232680"/>
              <a:gd name="connsiteY32" fmla="*/ 288127 h 4553801"/>
              <a:gd name="connsiteX33" fmla="*/ 1857154 w 8232680"/>
              <a:gd name="connsiteY33" fmla="*/ 2283987 h 4553801"/>
              <a:gd name="connsiteX34" fmla="*/ 3045040 w 8232680"/>
              <a:gd name="connsiteY34" fmla="*/ 4279847 h 4553801"/>
              <a:gd name="connsiteX35" fmla="*/ 3189733 w 8232680"/>
              <a:gd name="connsiteY35" fmla="*/ 4349549 h 4553801"/>
              <a:gd name="connsiteX36" fmla="*/ 3024105 w 8232680"/>
              <a:gd name="connsiteY36" fmla="*/ 4418382 h 4553801"/>
              <a:gd name="connsiteX37" fmla="*/ 2269814 w 8232680"/>
              <a:gd name="connsiteY37" fmla="*/ 4546722 h 4553801"/>
              <a:gd name="connsiteX38" fmla="*/ 0 w 8232680"/>
              <a:gd name="connsiteY38" fmla="*/ 2276908 h 4553801"/>
              <a:gd name="connsiteX39" fmla="*/ 2269814 w 8232680"/>
              <a:gd name="connsiteY39" fmla="*/ 7094 h 4553801"/>
              <a:gd name="connsiteX40" fmla="*/ 5962866 w 8232680"/>
              <a:gd name="connsiteY40" fmla="*/ 0 h 4553801"/>
              <a:gd name="connsiteX41" fmla="*/ 8232680 w 8232680"/>
              <a:gd name="connsiteY41" fmla="*/ 2269814 h 4553801"/>
              <a:gd name="connsiteX42" fmla="*/ 5962866 w 8232680"/>
              <a:gd name="connsiteY42" fmla="*/ 4539628 h 4553801"/>
              <a:gd name="connsiteX43" fmla="*/ 5208576 w 8232680"/>
              <a:gd name="connsiteY43" fmla="*/ 4411288 h 4553801"/>
              <a:gd name="connsiteX44" fmla="*/ 5062265 w 8232680"/>
              <a:gd name="connsiteY44" fmla="*/ 4350483 h 4553801"/>
              <a:gd name="connsiteX45" fmla="*/ 5208897 w 8232680"/>
              <a:gd name="connsiteY45" fmla="*/ 4279847 h 4553801"/>
              <a:gd name="connsiteX46" fmla="*/ 6396782 w 8232680"/>
              <a:gd name="connsiteY46" fmla="*/ 2283987 h 4553801"/>
              <a:gd name="connsiteX47" fmla="*/ 5208897 w 8232680"/>
              <a:gd name="connsiteY47" fmla="*/ 288127 h 4553801"/>
              <a:gd name="connsiteX48" fmla="*/ 5030675 w 8232680"/>
              <a:gd name="connsiteY48" fmla="*/ 202273 h 4553801"/>
              <a:gd name="connsiteX49" fmla="*/ 5208576 w 8232680"/>
              <a:gd name="connsiteY49" fmla="*/ 128340 h 4553801"/>
              <a:gd name="connsiteX50" fmla="*/ 5962866 w 8232680"/>
              <a:gd name="connsiteY50" fmla="*/ 0 h 455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232680" h="4553801">
                <a:moveTo>
                  <a:pt x="4118993" y="3590096"/>
                </a:moveTo>
                <a:lnTo>
                  <a:pt x="4211367" y="3713627"/>
                </a:lnTo>
                <a:cubicBezTo>
                  <a:pt x="4419526" y="3965857"/>
                  <a:pt x="4681116" y="4172357"/>
                  <a:pt x="4978808" y="4315800"/>
                </a:cubicBezTo>
                <a:lnTo>
                  <a:pt x="5062265" y="4350483"/>
                </a:lnTo>
                <a:lnTo>
                  <a:pt x="5010482" y="4375428"/>
                </a:lnTo>
                <a:cubicBezTo>
                  <a:pt x="4738926" y="4490287"/>
                  <a:pt x="4440364" y="4553801"/>
                  <a:pt x="4126968" y="4553801"/>
                </a:cubicBezTo>
                <a:cubicBezTo>
                  <a:pt x="3813572" y="4553801"/>
                  <a:pt x="3515011" y="4490287"/>
                  <a:pt x="3243454" y="4375428"/>
                </a:cubicBezTo>
                <a:lnTo>
                  <a:pt x="3189733" y="4349549"/>
                </a:lnTo>
                <a:lnTo>
                  <a:pt x="3253873" y="4322894"/>
                </a:lnTo>
                <a:cubicBezTo>
                  <a:pt x="3551565" y="4179451"/>
                  <a:pt x="3813155" y="3972951"/>
                  <a:pt x="4021313" y="3720721"/>
                </a:cubicBezTo>
                <a:close/>
                <a:moveTo>
                  <a:pt x="4113688" y="956627"/>
                </a:moveTo>
                <a:lnTo>
                  <a:pt x="4151980" y="1007833"/>
                </a:lnTo>
                <a:cubicBezTo>
                  <a:pt x="4396721" y="1370098"/>
                  <a:pt x="4539628" y="1806814"/>
                  <a:pt x="4539628" y="2276908"/>
                </a:cubicBezTo>
                <a:cubicBezTo>
                  <a:pt x="4539628" y="2747002"/>
                  <a:pt x="4396721" y="3183718"/>
                  <a:pt x="4151980" y="3545983"/>
                </a:cubicBezTo>
                <a:lnTo>
                  <a:pt x="4118993" y="3590096"/>
                </a:lnTo>
                <a:lnTo>
                  <a:pt x="4080701" y="3538889"/>
                </a:lnTo>
                <a:cubicBezTo>
                  <a:pt x="3835960" y="3176624"/>
                  <a:pt x="3693052" y="2739908"/>
                  <a:pt x="3693052" y="2269814"/>
                </a:cubicBezTo>
                <a:cubicBezTo>
                  <a:pt x="3693052" y="1799720"/>
                  <a:pt x="3835960" y="1363004"/>
                  <a:pt x="4080701" y="1000740"/>
                </a:cubicBezTo>
                <a:close/>
                <a:moveTo>
                  <a:pt x="4126968" y="14173"/>
                </a:moveTo>
                <a:cubicBezTo>
                  <a:pt x="4440364" y="14173"/>
                  <a:pt x="4738926" y="77687"/>
                  <a:pt x="5010482" y="192546"/>
                </a:cubicBezTo>
                <a:lnTo>
                  <a:pt x="5030675" y="202273"/>
                </a:lnTo>
                <a:lnTo>
                  <a:pt x="4978808" y="223828"/>
                </a:lnTo>
                <a:cubicBezTo>
                  <a:pt x="4681116" y="367271"/>
                  <a:pt x="4419526" y="573772"/>
                  <a:pt x="4211367" y="826002"/>
                </a:cubicBezTo>
                <a:lnTo>
                  <a:pt x="4113688" y="956627"/>
                </a:lnTo>
                <a:lnTo>
                  <a:pt x="4021313" y="833096"/>
                </a:lnTo>
                <a:cubicBezTo>
                  <a:pt x="3813155" y="580866"/>
                  <a:pt x="3551565" y="374365"/>
                  <a:pt x="3253873" y="230922"/>
                </a:cubicBezTo>
                <a:lnTo>
                  <a:pt x="3205512" y="210824"/>
                </a:lnTo>
                <a:lnTo>
                  <a:pt x="3243454" y="192546"/>
                </a:lnTo>
                <a:cubicBezTo>
                  <a:pt x="3515011" y="77687"/>
                  <a:pt x="3813572" y="14173"/>
                  <a:pt x="4126968" y="14173"/>
                </a:cubicBezTo>
                <a:close/>
                <a:moveTo>
                  <a:pt x="2269814" y="7094"/>
                </a:moveTo>
                <a:cubicBezTo>
                  <a:pt x="2534242" y="7094"/>
                  <a:pt x="2788109" y="52311"/>
                  <a:pt x="3024105" y="135434"/>
                </a:cubicBezTo>
                <a:lnTo>
                  <a:pt x="3205512" y="210824"/>
                </a:lnTo>
                <a:lnTo>
                  <a:pt x="3045040" y="288127"/>
                </a:lnTo>
                <a:cubicBezTo>
                  <a:pt x="2337482" y="672496"/>
                  <a:pt x="1857154" y="1422148"/>
                  <a:pt x="1857154" y="2283987"/>
                </a:cubicBezTo>
                <a:cubicBezTo>
                  <a:pt x="1857154" y="3145826"/>
                  <a:pt x="2337482" y="3895478"/>
                  <a:pt x="3045040" y="4279847"/>
                </a:cubicBezTo>
                <a:lnTo>
                  <a:pt x="3189733" y="4349549"/>
                </a:lnTo>
                <a:lnTo>
                  <a:pt x="3024105" y="4418382"/>
                </a:lnTo>
                <a:cubicBezTo>
                  <a:pt x="2788109" y="4501505"/>
                  <a:pt x="2534242" y="4546722"/>
                  <a:pt x="2269814" y="4546722"/>
                </a:cubicBezTo>
                <a:cubicBezTo>
                  <a:pt x="1016231" y="4546722"/>
                  <a:pt x="0" y="3530492"/>
                  <a:pt x="0" y="2276908"/>
                </a:cubicBezTo>
                <a:cubicBezTo>
                  <a:pt x="0" y="1023324"/>
                  <a:pt x="1016231" y="7094"/>
                  <a:pt x="2269814" y="7094"/>
                </a:cubicBezTo>
                <a:close/>
                <a:moveTo>
                  <a:pt x="5962866" y="0"/>
                </a:moveTo>
                <a:cubicBezTo>
                  <a:pt x="7216450" y="0"/>
                  <a:pt x="8232680" y="1016230"/>
                  <a:pt x="8232680" y="2269814"/>
                </a:cubicBezTo>
                <a:cubicBezTo>
                  <a:pt x="8232680" y="3523398"/>
                  <a:pt x="7216450" y="4539628"/>
                  <a:pt x="5962866" y="4539628"/>
                </a:cubicBezTo>
                <a:cubicBezTo>
                  <a:pt x="5698438" y="4539628"/>
                  <a:pt x="5444572" y="4494411"/>
                  <a:pt x="5208576" y="4411288"/>
                </a:cubicBezTo>
                <a:lnTo>
                  <a:pt x="5062265" y="4350483"/>
                </a:lnTo>
                <a:lnTo>
                  <a:pt x="5208897" y="4279847"/>
                </a:lnTo>
                <a:cubicBezTo>
                  <a:pt x="5916455" y="3895478"/>
                  <a:pt x="6396782" y="3145826"/>
                  <a:pt x="6396782" y="2283987"/>
                </a:cubicBezTo>
                <a:cubicBezTo>
                  <a:pt x="6396782" y="1422148"/>
                  <a:pt x="5916455" y="672496"/>
                  <a:pt x="5208897" y="288127"/>
                </a:cubicBezTo>
                <a:lnTo>
                  <a:pt x="5030675" y="202273"/>
                </a:lnTo>
                <a:lnTo>
                  <a:pt x="5208576" y="128340"/>
                </a:lnTo>
                <a:cubicBezTo>
                  <a:pt x="5444572" y="45217"/>
                  <a:pt x="5698438" y="0"/>
                  <a:pt x="5962866" y="0"/>
                </a:cubicBezTo>
                <a:close/>
              </a:path>
            </a:pathLst>
          </a:custGeom>
          <a:solidFill>
            <a:srgbClr val="F2FFE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3309966" y="2700897"/>
            <a:ext cx="724561" cy="72456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5174215" y="2704439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5174214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7034917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5F3FE7-E7C3-B7E0-4C05-40866889D87D}"/>
              </a:ext>
            </a:extLst>
          </p:cNvPr>
          <p:cNvCxnSpPr>
            <a:cxnSpLocks/>
          </p:cNvCxnSpPr>
          <p:nvPr/>
        </p:nvCxnSpPr>
        <p:spPr>
          <a:xfrm>
            <a:off x="3678864" y="3583172"/>
            <a:ext cx="190322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A2EB85-EB6E-A1BC-6B00-5FEAC2D3C071}"/>
              </a:ext>
            </a:extLst>
          </p:cNvPr>
          <p:cNvSpPr txBox="1"/>
          <p:nvPr/>
        </p:nvSpPr>
        <p:spPr>
          <a:xfrm>
            <a:off x="4502888" y="3593804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BBE08-82CD-26ED-CE62-08D1191FCBDA}"/>
              </a:ext>
            </a:extLst>
          </p:cNvPr>
          <p:cNvCxnSpPr>
            <a:cxnSpLocks/>
          </p:cNvCxnSpPr>
          <p:nvPr/>
        </p:nvCxnSpPr>
        <p:spPr>
          <a:xfrm flipV="1">
            <a:off x="5547127" y="3572539"/>
            <a:ext cx="1980720" cy="106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7F28EA-0D46-5803-FE19-C299C85DD553}"/>
              </a:ext>
            </a:extLst>
          </p:cNvPr>
          <p:cNvSpPr txBox="1"/>
          <p:nvPr/>
        </p:nvSpPr>
        <p:spPr>
          <a:xfrm>
            <a:off x="6395478" y="358317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60F18E-B519-7CD3-6981-339CE13192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56391" y="1594884"/>
            <a:ext cx="1459685" cy="121212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0031A1-F755-3299-FE25-6BE6314335B1}"/>
              </a:ext>
            </a:extLst>
          </p:cNvPr>
          <p:cNvSpPr txBox="1"/>
          <p:nvPr/>
        </p:nvSpPr>
        <p:spPr>
          <a:xfrm>
            <a:off x="2686233" y="1739280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1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9F5A4468-38D8-D82C-8AC6-9FE54B43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6" y="241299"/>
            <a:ext cx="4252268" cy="2342875"/>
          </a:xfrm>
          <a:prstGeom prst="rect">
            <a:avLst/>
          </a:prstGeom>
        </p:spPr>
      </p:pic>
      <p:pic>
        <p:nvPicPr>
          <p:cNvPr id="14" name="Picture 13" descr="A diagram of circles and circles with numbers and a line&#10;&#10;Description automatically generated">
            <a:extLst>
              <a:ext uri="{FF2B5EF4-FFF2-40B4-BE49-F238E27FC236}">
                <a16:creationId xmlns:a16="http://schemas.microsoft.com/office/drawing/2014/main" id="{B30768D0-70CF-467C-C4FB-C7C77726E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4" y="3841580"/>
            <a:ext cx="4490277" cy="2599900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32679834-FFEF-1C61-7E9C-B90D4689565D}"/>
              </a:ext>
            </a:extLst>
          </p:cNvPr>
          <p:cNvSpPr/>
          <p:nvPr/>
        </p:nvSpPr>
        <p:spPr>
          <a:xfrm>
            <a:off x="2488025" y="2721936"/>
            <a:ext cx="765544" cy="1063255"/>
          </a:xfrm>
          <a:prstGeom prst="down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A9089-143D-2DAA-6E98-04093D2E08DC}"/>
              </a:ext>
            </a:extLst>
          </p:cNvPr>
          <p:cNvSpPr txBox="1"/>
          <p:nvPr/>
        </p:nvSpPr>
        <p:spPr>
          <a:xfrm>
            <a:off x="3253569" y="288423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sweep</a:t>
            </a:r>
          </a:p>
        </p:txBody>
      </p:sp>
    </p:spTree>
    <p:extLst>
      <p:ext uri="{BB962C8B-B14F-4D97-AF65-F5344CB8AC3E}">
        <p14:creationId xmlns:p14="http://schemas.microsoft.com/office/powerpoint/2010/main" val="280605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3BDBC6-1F6C-93EF-5E31-1653D080F764}"/>
              </a:ext>
            </a:extLst>
          </p:cNvPr>
          <p:cNvSpPr/>
          <p:nvPr/>
        </p:nvSpPr>
        <p:spPr>
          <a:xfrm>
            <a:off x="946283" y="467826"/>
            <a:ext cx="5305655" cy="5305655"/>
          </a:xfrm>
          <a:prstGeom prst="ellipse">
            <a:avLst/>
          </a:prstGeom>
          <a:solidFill>
            <a:srgbClr val="F2FFE7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3309966" y="270089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5174215" y="2704439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5174214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7034917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5F3FE7-E7C3-B7E0-4C05-40866889D87D}"/>
              </a:ext>
            </a:extLst>
          </p:cNvPr>
          <p:cNvCxnSpPr>
            <a:cxnSpLocks/>
          </p:cNvCxnSpPr>
          <p:nvPr/>
        </p:nvCxnSpPr>
        <p:spPr>
          <a:xfrm>
            <a:off x="3678864" y="3583172"/>
            <a:ext cx="190322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A2EB85-EB6E-A1BC-6B00-5FEAC2D3C071}"/>
              </a:ext>
            </a:extLst>
          </p:cNvPr>
          <p:cNvSpPr txBox="1"/>
          <p:nvPr/>
        </p:nvSpPr>
        <p:spPr>
          <a:xfrm>
            <a:off x="4502888" y="3593804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BBE08-82CD-26ED-CE62-08D1191FCBDA}"/>
              </a:ext>
            </a:extLst>
          </p:cNvPr>
          <p:cNvCxnSpPr>
            <a:cxnSpLocks/>
          </p:cNvCxnSpPr>
          <p:nvPr/>
        </p:nvCxnSpPr>
        <p:spPr>
          <a:xfrm flipV="1">
            <a:off x="5547127" y="3572539"/>
            <a:ext cx="1980720" cy="106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7F28EA-0D46-5803-FE19-C299C85DD553}"/>
              </a:ext>
            </a:extLst>
          </p:cNvPr>
          <p:cNvSpPr txBox="1"/>
          <p:nvPr/>
        </p:nvSpPr>
        <p:spPr>
          <a:xfrm>
            <a:off x="6395478" y="358317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196954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ium 12">
            <a:extLst>
              <a:ext uri="{FF2B5EF4-FFF2-40B4-BE49-F238E27FC236}">
                <a16:creationId xmlns:a16="http://schemas.microsoft.com/office/drawing/2014/main" id="{545A289E-9980-EE4B-DBD4-ED1AB366C590}"/>
              </a:ext>
            </a:extLst>
          </p:cNvPr>
          <p:cNvSpPr/>
          <p:nvPr/>
        </p:nvSpPr>
        <p:spPr>
          <a:xfrm>
            <a:off x="1319740" y="1999120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42691D6A-4907-6724-9B5A-A28C68B08F24}"/>
              </a:ext>
            </a:extLst>
          </p:cNvPr>
          <p:cNvSpPr/>
          <p:nvPr/>
        </p:nvSpPr>
        <p:spPr>
          <a:xfrm rot="10800000">
            <a:off x="1311012" y="499429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397AA7A2-156E-EA43-643A-4B4CB384D1E1}"/>
              </a:ext>
            </a:extLst>
          </p:cNvPr>
          <p:cNvSpPr/>
          <p:nvPr/>
        </p:nvSpPr>
        <p:spPr>
          <a:xfrm rot="10800000">
            <a:off x="164697" y="49611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B74E71A1-EB38-1246-127A-4AD1FD3DBD78}"/>
              </a:ext>
            </a:extLst>
          </p:cNvPr>
          <p:cNvSpPr/>
          <p:nvPr/>
        </p:nvSpPr>
        <p:spPr>
          <a:xfrm>
            <a:off x="183367" y="1985866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394790" y="1702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1560980" y="169566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6CC17-D433-C72C-9A4C-1ECBA9CF9916}"/>
              </a:ext>
            </a:extLst>
          </p:cNvPr>
          <p:cNvSpPr/>
          <p:nvPr/>
        </p:nvSpPr>
        <p:spPr>
          <a:xfrm>
            <a:off x="2836497" y="1689041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6E773-4F19-5F70-4129-20396A27885C}"/>
              </a:ext>
            </a:extLst>
          </p:cNvPr>
          <p:cNvSpPr txBox="1"/>
          <p:nvPr/>
        </p:nvSpPr>
        <p:spPr>
          <a:xfrm>
            <a:off x="3724393" y="191336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C215A-83E7-0195-3F71-207D5854E8A1}"/>
              </a:ext>
            </a:extLst>
          </p:cNvPr>
          <p:cNvSpPr/>
          <p:nvPr/>
        </p:nvSpPr>
        <p:spPr>
          <a:xfrm>
            <a:off x="4827639" y="169235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3862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1705995" y="276699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2872185" y="276037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6CC17-D433-C72C-9A4C-1ECBA9CF9916}"/>
              </a:ext>
            </a:extLst>
          </p:cNvPr>
          <p:cNvSpPr/>
          <p:nvPr/>
        </p:nvSpPr>
        <p:spPr>
          <a:xfrm>
            <a:off x="4147702" y="275374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6E773-4F19-5F70-4129-20396A27885C}"/>
              </a:ext>
            </a:extLst>
          </p:cNvPr>
          <p:cNvSpPr txBox="1"/>
          <p:nvPr/>
        </p:nvSpPr>
        <p:spPr>
          <a:xfrm>
            <a:off x="7756263" y="304844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E7A0FE-45A0-AF49-F804-2B156CFAC1FB}"/>
              </a:ext>
            </a:extLst>
          </p:cNvPr>
          <p:cNvSpPr/>
          <p:nvPr/>
        </p:nvSpPr>
        <p:spPr>
          <a:xfrm>
            <a:off x="4148592" y="275161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49C00-C282-79F5-AC9F-2DB636CD535C}"/>
              </a:ext>
            </a:extLst>
          </p:cNvPr>
          <p:cNvSpPr/>
          <p:nvPr/>
        </p:nvSpPr>
        <p:spPr>
          <a:xfrm>
            <a:off x="5314782" y="274499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A84A3C-D464-8489-BC7A-18EE3879FFC0}"/>
              </a:ext>
            </a:extLst>
          </p:cNvPr>
          <p:cNvSpPr/>
          <p:nvPr/>
        </p:nvSpPr>
        <p:spPr>
          <a:xfrm>
            <a:off x="6590299" y="2738369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FB4A0F-1B38-C1C7-8803-31E49595F53D}"/>
              </a:ext>
            </a:extLst>
          </p:cNvPr>
          <p:cNvSpPr/>
          <p:nvPr/>
        </p:nvSpPr>
        <p:spPr>
          <a:xfrm>
            <a:off x="9111074" y="273836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BFAA2-B84F-AF4A-EE83-95481CD6F00B}"/>
              </a:ext>
            </a:extLst>
          </p:cNvPr>
          <p:cNvSpPr txBox="1"/>
          <p:nvPr/>
        </p:nvSpPr>
        <p:spPr>
          <a:xfrm>
            <a:off x="852695" y="287915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r>
              <a:rPr lang="en-US" b="1" baseline="-25000" dirty="0"/>
              <a:t>2</a:t>
            </a:r>
            <a:endParaRPr lang="en-US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49F2F2-AC57-3131-32C8-675819D12C92}"/>
              </a:ext>
            </a:extLst>
          </p:cNvPr>
          <p:cNvSpPr/>
          <p:nvPr/>
        </p:nvSpPr>
        <p:spPr>
          <a:xfrm>
            <a:off x="1705995" y="3851733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C496F0-54AC-F9BA-BC16-CE0F98EEEBC1}"/>
              </a:ext>
            </a:extLst>
          </p:cNvPr>
          <p:cNvSpPr/>
          <p:nvPr/>
        </p:nvSpPr>
        <p:spPr>
          <a:xfrm>
            <a:off x="2872185" y="384510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0CA07D-0E2A-9074-8444-677F99C88F1F}"/>
              </a:ext>
            </a:extLst>
          </p:cNvPr>
          <p:cNvSpPr/>
          <p:nvPr/>
        </p:nvSpPr>
        <p:spPr>
          <a:xfrm>
            <a:off x="4147702" y="383848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AF39D-7E0B-5195-6458-D7DE1020FE7B}"/>
              </a:ext>
            </a:extLst>
          </p:cNvPr>
          <p:cNvSpPr txBox="1"/>
          <p:nvPr/>
        </p:nvSpPr>
        <p:spPr>
          <a:xfrm>
            <a:off x="7756263" y="413317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D8FEE5-BA3D-A575-9024-D47942082CD4}"/>
              </a:ext>
            </a:extLst>
          </p:cNvPr>
          <p:cNvSpPr/>
          <p:nvPr/>
        </p:nvSpPr>
        <p:spPr>
          <a:xfrm>
            <a:off x="4148592" y="3836353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3EC26C-46E0-0632-D177-5CC9D85201BF}"/>
              </a:ext>
            </a:extLst>
          </p:cNvPr>
          <p:cNvSpPr/>
          <p:nvPr/>
        </p:nvSpPr>
        <p:spPr>
          <a:xfrm>
            <a:off x="5314782" y="3829729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C5B3DE-717F-DE1A-AB1C-B4E5A7F0B04E}"/>
              </a:ext>
            </a:extLst>
          </p:cNvPr>
          <p:cNvSpPr/>
          <p:nvPr/>
        </p:nvSpPr>
        <p:spPr>
          <a:xfrm>
            <a:off x="6590299" y="382310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A0A8CB-7174-C640-A9AE-AAB1BD5DB777}"/>
              </a:ext>
            </a:extLst>
          </p:cNvPr>
          <p:cNvSpPr/>
          <p:nvPr/>
        </p:nvSpPr>
        <p:spPr>
          <a:xfrm>
            <a:off x="9111074" y="3823104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293F8-FB59-1887-C143-E90EED9017E7}"/>
              </a:ext>
            </a:extLst>
          </p:cNvPr>
          <p:cNvSpPr txBox="1"/>
          <p:nvPr/>
        </p:nvSpPr>
        <p:spPr>
          <a:xfrm>
            <a:off x="852695" y="396389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r>
              <a:rPr lang="en-US" b="1" baseline="-25000" dirty="0"/>
              <a:t>3</a:t>
            </a:r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DB214-1349-707F-98DD-B617EF0A7DC9}"/>
              </a:ext>
            </a:extLst>
          </p:cNvPr>
          <p:cNvSpPr/>
          <p:nvPr/>
        </p:nvSpPr>
        <p:spPr>
          <a:xfrm>
            <a:off x="1710991" y="484991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E3A1B5-6EF3-851F-448A-F65E93789D3C}"/>
              </a:ext>
            </a:extLst>
          </p:cNvPr>
          <p:cNvSpPr/>
          <p:nvPr/>
        </p:nvSpPr>
        <p:spPr>
          <a:xfrm>
            <a:off x="2877181" y="484329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447279-ACD8-A559-20F4-2613FA0D39B6}"/>
              </a:ext>
            </a:extLst>
          </p:cNvPr>
          <p:cNvSpPr/>
          <p:nvPr/>
        </p:nvSpPr>
        <p:spPr>
          <a:xfrm>
            <a:off x="4152698" y="483666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309EF1-5130-F173-3D7C-FE009B453BEE}"/>
              </a:ext>
            </a:extLst>
          </p:cNvPr>
          <p:cNvSpPr txBox="1"/>
          <p:nvPr/>
        </p:nvSpPr>
        <p:spPr>
          <a:xfrm>
            <a:off x="7761259" y="513136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27C501-3235-930A-3560-81CA8EBDA4A6}"/>
              </a:ext>
            </a:extLst>
          </p:cNvPr>
          <p:cNvSpPr/>
          <p:nvPr/>
        </p:nvSpPr>
        <p:spPr>
          <a:xfrm>
            <a:off x="4153588" y="483453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B53944-46D6-00D9-AAB7-D362E4A319DE}"/>
              </a:ext>
            </a:extLst>
          </p:cNvPr>
          <p:cNvSpPr/>
          <p:nvPr/>
        </p:nvSpPr>
        <p:spPr>
          <a:xfrm>
            <a:off x="5319778" y="4827913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F8DA2E-04C1-08DC-8727-BDF33DA1F673}"/>
              </a:ext>
            </a:extLst>
          </p:cNvPr>
          <p:cNvSpPr/>
          <p:nvPr/>
        </p:nvSpPr>
        <p:spPr>
          <a:xfrm>
            <a:off x="6595295" y="4821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44A968-E40F-A050-AD6E-BAD726A7D065}"/>
              </a:ext>
            </a:extLst>
          </p:cNvPr>
          <p:cNvSpPr/>
          <p:nvPr/>
        </p:nvSpPr>
        <p:spPr>
          <a:xfrm>
            <a:off x="9116070" y="482128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0EC215-D0B6-A39D-F381-57971F816067}"/>
              </a:ext>
            </a:extLst>
          </p:cNvPr>
          <p:cNvSpPr txBox="1"/>
          <p:nvPr/>
        </p:nvSpPr>
        <p:spPr>
          <a:xfrm>
            <a:off x="857691" y="496207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r>
              <a:rPr lang="en-US" b="1" baseline="-25000" dirty="0"/>
              <a:t>4</a:t>
            </a:r>
            <a:endParaRPr lang="en-US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DF7BE8-C830-A013-723E-B6E7146654A3}"/>
              </a:ext>
            </a:extLst>
          </p:cNvPr>
          <p:cNvSpPr/>
          <p:nvPr/>
        </p:nvSpPr>
        <p:spPr>
          <a:xfrm>
            <a:off x="10115242" y="2740456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2767B9-BBD2-54A2-70CE-3B75AFB821A0}"/>
              </a:ext>
            </a:extLst>
          </p:cNvPr>
          <p:cNvSpPr/>
          <p:nvPr/>
        </p:nvSpPr>
        <p:spPr>
          <a:xfrm>
            <a:off x="10115242" y="3825192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568ED1-3A0C-EA1F-FD26-30735C33E86E}"/>
              </a:ext>
            </a:extLst>
          </p:cNvPr>
          <p:cNvSpPr/>
          <p:nvPr/>
        </p:nvSpPr>
        <p:spPr>
          <a:xfrm>
            <a:off x="10120238" y="4823376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993BF020-342C-75E9-212E-9DC0A53C3D37}"/>
              </a:ext>
            </a:extLst>
          </p:cNvPr>
          <p:cNvSpPr/>
          <p:nvPr/>
        </p:nvSpPr>
        <p:spPr>
          <a:xfrm>
            <a:off x="4166010" y="4548370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11E076-9528-FEA6-B732-F8B42B01BAB1}"/>
              </a:ext>
            </a:extLst>
          </p:cNvPr>
          <p:cNvSpPr/>
          <p:nvPr/>
        </p:nvSpPr>
        <p:spPr>
          <a:xfrm>
            <a:off x="6614154" y="4542016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65D333-AB30-B517-31C7-9BE2D9533A56}"/>
              </a:ext>
            </a:extLst>
          </p:cNvPr>
          <p:cNvSpPr/>
          <p:nvPr/>
        </p:nvSpPr>
        <p:spPr>
          <a:xfrm>
            <a:off x="9053882" y="4548414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1725875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E474DF-DCE4-075F-D747-9351B15EEA23}"/>
              </a:ext>
            </a:extLst>
          </p:cNvPr>
          <p:cNvSpPr/>
          <p:nvPr/>
        </p:nvSpPr>
        <p:spPr>
          <a:xfrm>
            <a:off x="2900432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B6BE89-C92C-F452-FDC8-443ABC35D94F}"/>
              </a:ext>
            </a:extLst>
          </p:cNvPr>
          <p:cNvSpPr/>
          <p:nvPr/>
        </p:nvSpPr>
        <p:spPr>
          <a:xfrm>
            <a:off x="4165394" y="210226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A7156-9234-0BBD-203B-AA61526F4850}"/>
              </a:ext>
            </a:extLst>
          </p:cNvPr>
          <p:cNvSpPr/>
          <p:nvPr/>
        </p:nvSpPr>
        <p:spPr>
          <a:xfrm>
            <a:off x="5342216" y="2108677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99458B-A5E6-2E71-A9CF-A5A91288F0A8}"/>
              </a:ext>
            </a:extLst>
          </p:cNvPr>
          <p:cNvSpPr/>
          <p:nvPr/>
        </p:nvSpPr>
        <p:spPr>
          <a:xfrm>
            <a:off x="6609638" y="209232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B1DC45-EE01-EA24-EC46-6F91A699D207}"/>
              </a:ext>
            </a:extLst>
          </p:cNvPr>
          <p:cNvSpPr/>
          <p:nvPr/>
        </p:nvSpPr>
        <p:spPr>
          <a:xfrm>
            <a:off x="7784075" y="208520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CA7291-C204-76CE-90AD-B643FD17E816}"/>
              </a:ext>
            </a:extLst>
          </p:cNvPr>
          <p:cNvSpPr/>
          <p:nvPr/>
        </p:nvSpPr>
        <p:spPr>
          <a:xfrm>
            <a:off x="9059592" y="209872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B44BA-98D2-568C-9F04-0EAC4F92A032}"/>
              </a:ext>
            </a:extLst>
          </p:cNvPr>
          <p:cNvSpPr txBox="1"/>
          <p:nvPr/>
        </p:nvSpPr>
        <p:spPr>
          <a:xfrm>
            <a:off x="4366228" y="33410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Z</a:t>
            </a:r>
            <a:r>
              <a:rPr lang="en-US" sz="2400" b="1" baseline="-25000" dirty="0">
                <a:latin typeface="Times" pitchFamily="2" charset="0"/>
              </a:rPr>
              <a:t>2</a:t>
            </a:r>
            <a:endParaRPr lang="en-US" sz="2400" b="1" dirty="0">
              <a:latin typeface="Times" pitchFamily="2" charset="0"/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1457776B-28BB-611C-1ABA-ABDFD94DF5BD}"/>
              </a:ext>
            </a:extLst>
          </p:cNvPr>
          <p:cNvSpPr/>
          <p:nvPr/>
        </p:nvSpPr>
        <p:spPr>
          <a:xfrm>
            <a:off x="5066285" y="2982641"/>
            <a:ext cx="1130403" cy="1285461"/>
          </a:xfrm>
          <a:prstGeom prst="downArrow">
            <a:avLst/>
          </a:prstGeom>
          <a:solidFill>
            <a:srgbClr val="FFC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12F82-A945-06B0-B6AD-F72018BA790A}"/>
              </a:ext>
            </a:extLst>
          </p:cNvPr>
          <p:cNvSpPr txBox="1"/>
          <p:nvPr/>
        </p:nvSpPr>
        <p:spPr>
          <a:xfrm>
            <a:off x="6395485" y="333266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Sweep</a:t>
            </a:r>
            <a:endParaRPr lang="en-US" sz="2000" b="1" dirty="0">
              <a:latin typeface="Times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297D87-B7DF-24C9-49BF-33159E39D2FD}"/>
              </a:ext>
            </a:extLst>
          </p:cNvPr>
          <p:cNvSpPr/>
          <p:nvPr/>
        </p:nvSpPr>
        <p:spPr>
          <a:xfrm>
            <a:off x="9606242" y="975596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21FE4-4C5E-37F3-DEAC-AF133686766F}"/>
              </a:ext>
            </a:extLst>
          </p:cNvPr>
          <p:cNvSpPr/>
          <p:nvPr/>
        </p:nvSpPr>
        <p:spPr>
          <a:xfrm>
            <a:off x="9606242" y="465039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4FFC7D-69E3-D36E-9476-49EFB454AED4}"/>
              </a:ext>
            </a:extLst>
          </p:cNvPr>
          <p:cNvSpPr/>
          <p:nvPr/>
        </p:nvSpPr>
        <p:spPr>
          <a:xfrm>
            <a:off x="1713055" y="4573962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E38451-7BA9-98CE-D652-92677102F96A}"/>
              </a:ext>
            </a:extLst>
          </p:cNvPr>
          <p:cNvSpPr/>
          <p:nvPr/>
        </p:nvSpPr>
        <p:spPr>
          <a:xfrm>
            <a:off x="2900432" y="457396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9C9DF3-34B0-C819-1BC9-59BEC6ED35C2}"/>
              </a:ext>
            </a:extLst>
          </p:cNvPr>
          <p:cNvSpPr/>
          <p:nvPr/>
        </p:nvSpPr>
        <p:spPr>
          <a:xfrm>
            <a:off x="5342216" y="455837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DC4335-1B1C-5D5F-3E14-563EA75CDEB6}"/>
              </a:ext>
            </a:extLst>
          </p:cNvPr>
          <p:cNvSpPr/>
          <p:nvPr/>
        </p:nvSpPr>
        <p:spPr>
          <a:xfrm>
            <a:off x="7784075" y="453489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2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993BF020-342C-75E9-212E-9DC0A53C3D37}"/>
              </a:ext>
            </a:extLst>
          </p:cNvPr>
          <p:cNvSpPr/>
          <p:nvPr/>
        </p:nvSpPr>
        <p:spPr>
          <a:xfrm>
            <a:off x="4166010" y="4548370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11E076-9528-FEA6-B732-F8B42B01BAB1}"/>
              </a:ext>
            </a:extLst>
          </p:cNvPr>
          <p:cNvSpPr/>
          <p:nvPr/>
        </p:nvSpPr>
        <p:spPr>
          <a:xfrm>
            <a:off x="6614154" y="4542016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65D333-AB30-B517-31C7-9BE2D9533A56}"/>
              </a:ext>
            </a:extLst>
          </p:cNvPr>
          <p:cNvSpPr/>
          <p:nvPr/>
        </p:nvSpPr>
        <p:spPr>
          <a:xfrm>
            <a:off x="9053882" y="4548414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1725875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E474DF-DCE4-075F-D747-9351B15EEA23}"/>
              </a:ext>
            </a:extLst>
          </p:cNvPr>
          <p:cNvSpPr/>
          <p:nvPr/>
        </p:nvSpPr>
        <p:spPr>
          <a:xfrm>
            <a:off x="2900432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B6BE89-C92C-F452-FDC8-443ABC35D94F}"/>
              </a:ext>
            </a:extLst>
          </p:cNvPr>
          <p:cNvSpPr/>
          <p:nvPr/>
        </p:nvSpPr>
        <p:spPr>
          <a:xfrm>
            <a:off x="4165394" y="210226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A7156-9234-0BBD-203B-AA61526F4850}"/>
              </a:ext>
            </a:extLst>
          </p:cNvPr>
          <p:cNvSpPr/>
          <p:nvPr/>
        </p:nvSpPr>
        <p:spPr>
          <a:xfrm>
            <a:off x="5342216" y="2108677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99458B-A5E6-2E71-A9CF-A5A91288F0A8}"/>
              </a:ext>
            </a:extLst>
          </p:cNvPr>
          <p:cNvSpPr/>
          <p:nvPr/>
        </p:nvSpPr>
        <p:spPr>
          <a:xfrm>
            <a:off x="6609638" y="209232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B1DC45-EE01-EA24-EC46-6F91A699D207}"/>
              </a:ext>
            </a:extLst>
          </p:cNvPr>
          <p:cNvSpPr/>
          <p:nvPr/>
        </p:nvSpPr>
        <p:spPr>
          <a:xfrm>
            <a:off x="7784075" y="208520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CA7291-C204-76CE-90AD-B643FD17E816}"/>
              </a:ext>
            </a:extLst>
          </p:cNvPr>
          <p:cNvSpPr/>
          <p:nvPr/>
        </p:nvSpPr>
        <p:spPr>
          <a:xfrm>
            <a:off x="9059592" y="209872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B44BA-98D2-568C-9F04-0EAC4F92A032}"/>
              </a:ext>
            </a:extLst>
          </p:cNvPr>
          <p:cNvSpPr txBox="1"/>
          <p:nvPr/>
        </p:nvSpPr>
        <p:spPr>
          <a:xfrm>
            <a:off x="4366228" y="33410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Z</a:t>
            </a:r>
            <a:r>
              <a:rPr lang="en-US" sz="2400" b="1" baseline="-25000" dirty="0">
                <a:latin typeface="Times" pitchFamily="2" charset="0"/>
              </a:rPr>
              <a:t>2</a:t>
            </a:r>
            <a:endParaRPr lang="en-US" sz="2400" b="1" dirty="0">
              <a:latin typeface="Times" pitchFamily="2" charset="0"/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1457776B-28BB-611C-1ABA-ABDFD94DF5BD}"/>
              </a:ext>
            </a:extLst>
          </p:cNvPr>
          <p:cNvSpPr/>
          <p:nvPr/>
        </p:nvSpPr>
        <p:spPr>
          <a:xfrm>
            <a:off x="5066285" y="2982641"/>
            <a:ext cx="1130403" cy="1285461"/>
          </a:xfrm>
          <a:prstGeom prst="downArrow">
            <a:avLst/>
          </a:prstGeom>
          <a:solidFill>
            <a:srgbClr val="FFC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12F82-A945-06B0-B6AD-F72018BA790A}"/>
              </a:ext>
            </a:extLst>
          </p:cNvPr>
          <p:cNvSpPr txBox="1"/>
          <p:nvPr/>
        </p:nvSpPr>
        <p:spPr>
          <a:xfrm>
            <a:off x="6395485" y="333266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Sweep</a:t>
            </a:r>
            <a:endParaRPr lang="en-US" sz="2000" b="1" dirty="0">
              <a:latin typeface="Times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297D87-B7DF-24C9-49BF-33159E39D2FD}"/>
              </a:ext>
            </a:extLst>
          </p:cNvPr>
          <p:cNvSpPr/>
          <p:nvPr/>
        </p:nvSpPr>
        <p:spPr>
          <a:xfrm>
            <a:off x="9606242" y="975596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21FE4-4C5E-37F3-DEAC-AF133686766F}"/>
              </a:ext>
            </a:extLst>
          </p:cNvPr>
          <p:cNvSpPr/>
          <p:nvPr/>
        </p:nvSpPr>
        <p:spPr>
          <a:xfrm>
            <a:off x="9606242" y="465039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4FFC7D-69E3-D36E-9476-49EFB454AED4}"/>
              </a:ext>
            </a:extLst>
          </p:cNvPr>
          <p:cNvSpPr/>
          <p:nvPr/>
        </p:nvSpPr>
        <p:spPr>
          <a:xfrm>
            <a:off x="1713055" y="4573962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E38451-7BA9-98CE-D652-92677102F96A}"/>
              </a:ext>
            </a:extLst>
          </p:cNvPr>
          <p:cNvSpPr/>
          <p:nvPr/>
        </p:nvSpPr>
        <p:spPr>
          <a:xfrm>
            <a:off x="2900432" y="457396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9C9DF3-34B0-C819-1BC9-59BEC6ED35C2}"/>
              </a:ext>
            </a:extLst>
          </p:cNvPr>
          <p:cNvSpPr/>
          <p:nvPr/>
        </p:nvSpPr>
        <p:spPr>
          <a:xfrm>
            <a:off x="5342216" y="455837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DC4335-1B1C-5D5F-3E14-563EA75CDEB6}"/>
              </a:ext>
            </a:extLst>
          </p:cNvPr>
          <p:cNvSpPr/>
          <p:nvPr/>
        </p:nvSpPr>
        <p:spPr>
          <a:xfrm>
            <a:off x="7784075" y="453489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6FD2DE-E559-317D-AAA7-9921DF6C1328}"/>
              </a:ext>
            </a:extLst>
          </p:cNvPr>
          <p:cNvSpPr/>
          <p:nvPr/>
        </p:nvSpPr>
        <p:spPr>
          <a:xfrm>
            <a:off x="3256513" y="5813867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B7CC33-92EF-A441-B616-7555E581B665}"/>
              </a:ext>
            </a:extLst>
          </p:cNvPr>
          <p:cNvSpPr/>
          <p:nvPr/>
        </p:nvSpPr>
        <p:spPr>
          <a:xfrm>
            <a:off x="1756817" y="5813865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81AE26-A2C3-72B8-F99A-7D6D2948C9B7}"/>
              </a:ext>
            </a:extLst>
          </p:cNvPr>
          <p:cNvSpPr/>
          <p:nvPr/>
        </p:nvSpPr>
        <p:spPr>
          <a:xfrm>
            <a:off x="2506665" y="5813866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5906CE-105A-4B65-A318-042DAE18A89B}"/>
              </a:ext>
            </a:extLst>
          </p:cNvPr>
          <p:cNvSpPr/>
          <p:nvPr/>
        </p:nvSpPr>
        <p:spPr>
          <a:xfrm>
            <a:off x="4006361" y="5813867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1FCF03-9E97-FE48-B067-C4492597DF90}"/>
              </a:ext>
            </a:extLst>
          </p:cNvPr>
          <p:cNvSpPr/>
          <p:nvPr/>
        </p:nvSpPr>
        <p:spPr>
          <a:xfrm>
            <a:off x="6238729" y="5813867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A2D26E-F83B-61BC-FFDB-6CE21C70937E}"/>
              </a:ext>
            </a:extLst>
          </p:cNvPr>
          <p:cNvSpPr/>
          <p:nvPr/>
        </p:nvSpPr>
        <p:spPr>
          <a:xfrm>
            <a:off x="4739033" y="5813865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975B8-9C0D-110B-B63F-F684C41B6623}"/>
              </a:ext>
            </a:extLst>
          </p:cNvPr>
          <p:cNvSpPr/>
          <p:nvPr/>
        </p:nvSpPr>
        <p:spPr>
          <a:xfrm>
            <a:off x="5488881" y="5813866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6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993BF020-342C-75E9-212E-9DC0A53C3D37}"/>
              </a:ext>
            </a:extLst>
          </p:cNvPr>
          <p:cNvSpPr/>
          <p:nvPr/>
        </p:nvSpPr>
        <p:spPr>
          <a:xfrm>
            <a:off x="4166010" y="4548370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11E076-9528-FEA6-B732-F8B42B01BAB1}"/>
              </a:ext>
            </a:extLst>
          </p:cNvPr>
          <p:cNvSpPr/>
          <p:nvPr/>
        </p:nvSpPr>
        <p:spPr>
          <a:xfrm>
            <a:off x="6614154" y="4542016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65D333-AB30-B517-31C7-9BE2D9533A56}"/>
              </a:ext>
            </a:extLst>
          </p:cNvPr>
          <p:cNvSpPr/>
          <p:nvPr/>
        </p:nvSpPr>
        <p:spPr>
          <a:xfrm>
            <a:off x="9053882" y="4548414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1725875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E474DF-DCE4-075F-D747-9351B15EEA23}"/>
              </a:ext>
            </a:extLst>
          </p:cNvPr>
          <p:cNvSpPr/>
          <p:nvPr/>
        </p:nvSpPr>
        <p:spPr>
          <a:xfrm>
            <a:off x="2900432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B6BE89-C92C-F452-FDC8-443ABC35D94F}"/>
              </a:ext>
            </a:extLst>
          </p:cNvPr>
          <p:cNvSpPr/>
          <p:nvPr/>
        </p:nvSpPr>
        <p:spPr>
          <a:xfrm>
            <a:off x="4165394" y="210226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A7156-9234-0BBD-203B-AA61526F4850}"/>
              </a:ext>
            </a:extLst>
          </p:cNvPr>
          <p:cNvSpPr/>
          <p:nvPr/>
        </p:nvSpPr>
        <p:spPr>
          <a:xfrm>
            <a:off x="5342216" y="2108677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99458B-A5E6-2E71-A9CF-A5A91288F0A8}"/>
              </a:ext>
            </a:extLst>
          </p:cNvPr>
          <p:cNvSpPr/>
          <p:nvPr/>
        </p:nvSpPr>
        <p:spPr>
          <a:xfrm>
            <a:off x="6609638" y="209232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B1DC45-EE01-EA24-EC46-6F91A699D207}"/>
              </a:ext>
            </a:extLst>
          </p:cNvPr>
          <p:cNvSpPr/>
          <p:nvPr/>
        </p:nvSpPr>
        <p:spPr>
          <a:xfrm>
            <a:off x="7784075" y="208520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CA7291-C204-76CE-90AD-B643FD17E816}"/>
              </a:ext>
            </a:extLst>
          </p:cNvPr>
          <p:cNvSpPr/>
          <p:nvPr/>
        </p:nvSpPr>
        <p:spPr>
          <a:xfrm>
            <a:off x="9059592" y="209872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B44BA-98D2-568C-9F04-0EAC4F92A032}"/>
              </a:ext>
            </a:extLst>
          </p:cNvPr>
          <p:cNvSpPr txBox="1"/>
          <p:nvPr/>
        </p:nvSpPr>
        <p:spPr>
          <a:xfrm>
            <a:off x="4366228" y="33410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Z</a:t>
            </a:r>
            <a:r>
              <a:rPr lang="en-US" sz="2400" b="1" baseline="-25000" dirty="0">
                <a:latin typeface="Times" pitchFamily="2" charset="0"/>
              </a:rPr>
              <a:t>2</a:t>
            </a:r>
            <a:endParaRPr lang="en-US" sz="2400" b="1" dirty="0">
              <a:latin typeface="Times" pitchFamily="2" charset="0"/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1457776B-28BB-611C-1ABA-ABDFD94DF5BD}"/>
              </a:ext>
            </a:extLst>
          </p:cNvPr>
          <p:cNvSpPr/>
          <p:nvPr/>
        </p:nvSpPr>
        <p:spPr>
          <a:xfrm>
            <a:off x="5066285" y="2982641"/>
            <a:ext cx="1130403" cy="1285461"/>
          </a:xfrm>
          <a:prstGeom prst="downArrow">
            <a:avLst/>
          </a:prstGeom>
          <a:solidFill>
            <a:srgbClr val="FFC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12F82-A945-06B0-B6AD-F72018BA790A}"/>
              </a:ext>
            </a:extLst>
          </p:cNvPr>
          <p:cNvSpPr txBox="1"/>
          <p:nvPr/>
        </p:nvSpPr>
        <p:spPr>
          <a:xfrm>
            <a:off x="6395485" y="333266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Sweep</a:t>
            </a:r>
            <a:endParaRPr lang="en-US" sz="2000" b="1" dirty="0">
              <a:latin typeface="Times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297D87-B7DF-24C9-49BF-33159E39D2FD}"/>
              </a:ext>
            </a:extLst>
          </p:cNvPr>
          <p:cNvSpPr/>
          <p:nvPr/>
        </p:nvSpPr>
        <p:spPr>
          <a:xfrm>
            <a:off x="9606242" y="975596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21FE4-4C5E-37F3-DEAC-AF133686766F}"/>
              </a:ext>
            </a:extLst>
          </p:cNvPr>
          <p:cNvSpPr/>
          <p:nvPr/>
        </p:nvSpPr>
        <p:spPr>
          <a:xfrm>
            <a:off x="9606242" y="465039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4FFC7D-69E3-D36E-9476-49EFB454AED4}"/>
              </a:ext>
            </a:extLst>
          </p:cNvPr>
          <p:cNvSpPr/>
          <p:nvPr/>
        </p:nvSpPr>
        <p:spPr>
          <a:xfrm>
            <a:off x="1713055" y="4573962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E38451-7BA9-98CE-D652-92677102F96A}"/>
              </a:ext>
            </a:extLst>
          </p:cNvPr>
          <p:cNvSpPr/>
          <p:nvPr/>
        </p:nvSpPr>
        <p:spPr>
          <a:xfrm>
            <a:off x="2900432" y="457396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9C9DF3-34B0-C819-1BC9-59BEC6ED35C2}"/>
              </a:ext>
            </a:extLst>
          </p:cNvPr>
          <p:cNvSpPr/>
          <p:nvPr/>
        </p:nvSpPr>
        <p:spPr>
          <a:xfrm>
            <a:off x="5342216" y="455837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DC4335-1B1C-5D5F-3E14-563EA75CDEB6}"/>
              </a:ext>
            </a:extLst>
          </p:cNvPr>
          <p:cNvSpPr/>
          <p:nvPr/>
        </p:nvSpPr>
        <p:spPr>
          <a:xfrm>
            <a:off x="7784075" y="453489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3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B1DBDBD-CAE3-5190-6AF3-08890B18A163}"/>
              </a:ext>
            </a:extLst>
          </p:cNvPr>
          <p:cNvSpPr txBox="1"/>
          <p:nvPr/>
        </p:nvSpPr>
        <p:spPr>
          <a:xfrm>
            <a:off x="5535411" y="2181954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6C864-1A78-A38F-F990-C4E6A1FC9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96" y="876962"/>
            <a:ext cx="3055520" cy="2580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5E0F466-2E5A-AB76-FCC1-B8539EB4F207}"/>
              </a:ext>
            </a:extLst>
          </p:cNvPr>
          <p:cNvSpPr/>
          <p:nvPr/>
        </p:nvSpPr>
        <p:spPr>
          <a:xfrm>
            <a:off x="362461" y="400506"/>
            <a:ext cx="1230584" cy="12305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5C31E-9EC9-DDC4-5B5F-0465A8A7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96" y="1029362"/>
            <a:ext cx="3055520" cy="25805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AFE2B16-3586-9887-7EEA-945ABF5B10E0}"/>
              </a:ext>
            </a:extLst>
          </p:cNvPr>
          <p:cNvSpPr/>
          <p:nvPr/>
        </p:nvSpPr>
        <p:spPr>
          <a:xfrm>
            <a:off x="2506261" y="2412247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A9C32F-5269-EB13-E10D-3200DCD694DF}"/>
              </a:ext>
            </a:extLst>
          </p:cNvPr>
          <p:cNvSpPr/>
          <p:nvPr/>
        </p:nvSpPr>
        <p:spPr>
          <a:xfrm>
            <a:off x="4941760" y="2379521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39655-C010-FC2D-8F87-622CC3F59A43}"/>
              </a:ext>
            </a:extLst>
          </p:cNvPr>
          <p:cNvSpPr/>
          <p:nvPr/>
        </p:nvSpPr>
        <p:spPr>
          <a:xfrm>
            <a:off x="1336340" y="2392997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7A2890-2A64-4EBA-91F9-4852D11A012F}"/>
              </a:ext>
            </a:extLst>
          </p:cNvPr>
          <p:cNvSpPr/>
          <p:nvPr/>
        </p:nvSpPr>
        <p:spPr>
          <a:xfrm>
            <a:off x="3784484" y="2386643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28066F-7030-C4D7-C9F7-84ACD0CFF8CA}"/>
              </a:ext>
            </a:extLst>
          </p:cNvPr>
          <p:cNvSpPr/>
          <p:nvPr/>
        </p:nvSpPr>
        <p:spPr>
          <a:xfrm>
            <a:off x="2493616" y="243245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5F1518-1A66-B131-1C4F-4361D98A9139}"/>
              </a:ext>
            </a:extLst>
          </p:cNvPr>
          <p:cNvSpPr/>
          <p:nvPr/>
        </p:nvSpPr>
        <p:spPr>
          <a:xfrm>
            <a:off x="4944927" y="239565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9D6E5A-E911-7D4B-AA0E-3590FA298B45}"/>
              </a:ext>
            </a:extLst>
          </p:cNvPr>
          <p:cNvSpPr/>
          <p:nvPr/>
        </p:nvSpPr>
        <p:spPr>
          <a:xfrm>
            <a:off x="7843613" y="2412179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DE797B-3B5A-0DDB-40D8-0E7C2725AD95}"/>
              </a:ext>
            </a:extLst>
          </p:cNvPr>
          <p:cNvSpPr/>
          <p:nvPr/>
        </p:nvSpPr>
        <p:spPr>
          <a:xfrm>
            <a:off x="10279112" y="2379453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726E67-9316-2068-79DA-B5DFA83BAC49}"/>
              </a:ext>
            </a:extLst>
          </p:cNvPr>
          <p:cNvSpPr/>
          <p:nvPr/>
        </p:nvSpPr>
        <p:spPr>
          <a:xfrm>
            <a:off x="6673692" y="2392929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D37F0A-78DB-3F34-C3AA-837CE2A8CBD1}"/>
              </a:ext>
            </a:extLst>
          </p:cNvPr>
          <p:cNvSpPr/>
          <p:nvPr/>
        </p:nvSpPr>
        <p:spPr>
          <a:xfrm>
            <a:off x="9121836" y="2386575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A325A3-73CE-4ABF-EE2F-6C0BD5A4A012}"/>
              </a:ext>
            </a:extLst>
          </p:cNvPr>
          <p:cNvSpPr/>
          <p:nvPr/>
        </p:nvSpPr>
        <p:spPr>
          <a:xfrm>
            <a:off x="6672129" y="237945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DBCF10-5CE4-3CFB-47CF-4904C7CF7606}"/>
              </a:ext>
            </a:extLst>
          </p:cNvPr>
          <p:cNvSpPr/>
          <p:nvPr/>
        </p:nvSpPr>
        <p:spPr>
          <a:xfrm>
            <a:off x="9133833" y="237945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0895B9-FE93-E84F-8502-A0D550E412F5}"/>
              </a:ext>
            </a:extLst>
          </p:cNvPr>
          <p:cNvSpPr txBox="1"/>
          <p:nvPr/>
        </p:nvSpPr>
        <p:spPr>
          <a:xfrm>
            <a:off x="5965641" y="24247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B5EEF-FF48-3975-B2D8-886A319731D5}"/>
              </a:ext>
            </a:extLst>
          </p:cNvPr>
          <p:cNvSpPr txBox="1"/>
          <p:nvPr/>
        </p:nvSpPr>
        <p:spPr>
          <a:xfrm>
            <a:off x="1053456" y="2221803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660863-3B3B-A166-FA75-688FF225EC43}"/>
              </a:ext>
            </a:extLst>
          </p:cNvPr>
          <p:cNvSpPr txBox="1"/>
          <p:nvPr/>
        </p:nvSpPr>
        <p:spPr>
          <a:xfrm>
            <a:off x="6370520" y="2178191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48FB76-25F9-27F1-01C0-368981652A64}"/>
              </a:ext>
            </a:extLst>
          </p:cNvPr>
          <p:cNvSpPr txBox="1"/>
          <p:nvPr/>
        </p:nvSpPr>
        <p:spPr>
          <a:xfrm>
            <a:off x="10826593" y="2181954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8F9026-57AB-BD6D-1D91-114D7BFAB78D}"/>
              </a:ext>
            </a:extLst>
          </p:cNvPr>
          <p:cNvSpPr/>
          <p:nvPr/>
        </p:nvSpPr>
        <p:spPr>
          <a:xfrm>
            <a:off x="2616936" y="4075874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922154-ED97-0D96-B4A5-8F3A15AF8DF8}"/>
              </a:ext>
            </a:extLst>
          </p:cNvPr>
          <p:cNvSpPr/>
          <p:nvPr/>
        </p:nvSpPr>
        <p:spPr>
          <a:xfrm>
            <a:off x="5065080" y="4069520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68BF51-9FC1-73FA-3CCB-AAA4E80DA9F0}"/>
              </a:ext>
            </a:extLst>
          </p:cNvPr>
          <p:cNvSpPr/>
          <p:nvPr/>
        </p:nvSpPr>
        <p:spPr>
          <a:xfrm>
            <a:off x="163981" y="4101466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E53182-3E47-65C6-8B90-BEFD876B82D8}"/>
              </a:ext>
            </a:extLst>
          </p:cNvPr>
          <p:cNvSpPr/>
          <p:nvPr/>
        </p:nvSpPr>
        <p:spPr>
          <a:xfrm>
            <a:off x="1351358" y="4101466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D2EF225-BB5A-B482-DD18-A621C3C39509}"/>
              </a:ext>
            </a:extLst>
          </p:cNvPr>
          <p:cNvSpPr/>
          <p:nvPr/>
        </p:nvSpPr>
        <p:spPr>
          <a:xfrm>
            <a:off x="3793142" y="408587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1F9ACF-014E-02A0-50EC-E0AA66460B8F}"/>
              </a:ext>
            </a:extLst>
          </p:cNvPr>
          <p:cNvSpPr/>
          <p:nvPr/>
        </p:nvSpPr>
        <p:spPr>
          <a:xfrm>
            <a:off x="7790322" y="4050337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600D8A-50A8-1993-7029-6BDF39E93B62}"/>
              </a:ext>
            </a:extLst>
          </p:cNvPr>
          <p:cNvSpPr/>
          <p:nvPr/>
        </p:nvSpPr>
        <p:spPr>
          <a:xfrm>
            <a:off x="10238466" y="4043983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657E3E5-15A7-BCB5-F725-EDD04A1FE79F}"/>
              </a:ext>
            </a:extLst>
          </p:cNvPr>
          <p:cNvSpPr/>
          <p:nvPr/>
        </p:nvSpPr>
        <p:spPr>
          <a:xfrm>
            <a:off x="6524744" y="4075929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41D8155-CE56-682E-F3AF-742C0DF4FEFE}"/>
              </a:ext>
            </a:extLst>
          </p:cNvPr>
          <p:cNvSpPr/>
          <p:nvPr/>
        </p:nvSpPr>
        <p:spPr>
          <a:xfrm>
            <a:off x="8966528" y="406033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0C7FEE-D866-EBE2-8572-0CD849F2FA96}"/>
              </a:ext>
            </a:extLst>
          </p:cNvPr>
          <p:cNvSpPr/>
          <p:nvPr/>
        </p:nvSpPr>
        <p:spPr>
          <a:xfrm>
            <a:off x="11408387" y="403686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31043F-65F7-FF7E-199D-0C5555B03E17}"/>
              </a:ext>
            </a:extLst>
          </p:cNvPr>
          <p:cNvSpPr txBox="1"/>
          <p:nvPr/>
        </p:nvSpPr>
        <p:spPr>
          <a:xfrm>
            <a:off x="6271086" y="3879143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4CA189-16F4-C2C7-E55D-32098900E346}"/>
              </a:ext>
            </a:extLst>
          </p:cNvPr>
          <p:cNvSpPr txBox="1"/>
          <p:nvPr/>
        </p:nvSpPr>
        <p:spPr>
          <a:xfrm>
            <a:off x="-64813" y="3879143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A8AD3-2DDC-3087-BEBB-BC53B0B0027A}"/>
              </a:ext>
            </a:extLst>
          </p:cNvPr>
          <p:cNvSpPr txBox="1"/>
          <p:nvPr/>
        </p:nvSpPr>
        <p:spPr>
          <a:xfrm>
            <a:off x="5513969" y="3879143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2187A9-D4DE-BA6E-5A09-A5916F627A84}"/>
              </a:ext>
            </a:extLst>
          </p:cNvPr>
          <p:cNvSpPr txBox="1"/>
          <p:nvPr/>
        </p:nvSpPr>
        <p:spPr>
          <a:xfrm>
            <a:off x="11871922" y="3814946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63D5B8-238D-FBCB-1874-910D1714E48D}"/>
              </a:ext>
            </a:extLst>
          </p:cNvPr>
          <p:cNvSpPr txBox="1"/>
          <p:nvPr/>
        </p:nvSpPr>
        <p:spPr>
          <a:xfrm>
            <a:off x="5911211" y="41210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9203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67FF052-CF97-61BE-9EA9-7BB00E22A15D}"/>
              </a:ext>
            </a:extLst>
          </p:cNvPr>
          <p:cNvSpPr/>
          <p:nvPr/>
        </p:nvSpPr>
        <p:spPr>
          <a:xfrm>
            <a:off x="6906463" y="3571015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680846" y="116357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E474DF-DCE4-075F-D747-9351B15EEA23}"/>
              </a:ext>
            </a:extLst>
          </p:cNvPr>
          <p:cNvSpPr/>
          <p:nvPr/>
        </p:nvSpPr>
        <p:spPr>
          <a:xfrm>
            <a:off x="3303203" y="116357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CA7291-C204-76CE-90AD-B643FD17E816}"/>
              </a:ext>
            </a:extLst>
          </p:cNvPr>
          <p:cNvSpPr/>
          <p:nvPr/>
        </p:nvSpPr>
        <p:spPr>
          <a:xfrm>
            <a:off x="9059592" y="209872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297D87-B7DF-24C9-49BF-33159E39D2FD}"/>
              </a:ext>
            </a:extLst>
          </p:cNvPr>
          <p:cNvSpPr/>
          <p:nvPr/>
        </p:nvSpPr>
        <p:spPr>
          <a:xfrm>
            <a:off x="9606242" y="975596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21FE4-4C5E-37F3-DEAC-AF133686766F}"/>
              </a:ext>
            </a:extLst>
          </p:cNvPr>
          <p:cNvSpPr/>
          <p:nvPr/>
        </p:nvSpPr>
        <p:spPr>
          <a:xfrm>
            <a:off x="9606242" y="465039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4FFC7D-69E3-D36E-9476-49EFB454AED4}"/>
              </a:ext>
            </a:extLst>
          </p:cNvPr>
          <p:cNvSpPr/>
          <p:nvPr/>
        </p:nvSpPr>
        <p:spPr>
          <a:xfrm>
            <a:off x="644213" y="3941244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06D9EE-2782-F16F-B208-D631D8DDD42D}"/>
              </a:ext>
            </a:extLst>
          </p:cNvPr>
          <p:cNvSpPr/>
          <p:nvPr/>
        </p:nvSpPr>
        <p:spPr>
          <a:xfrm>
            <a:off x="2584836" y="3941244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5203845-7B57-B3CD-D7EC-C261EB1CCF56}"/>
              </a:ext>
            </a:extLst>
          </p:cNvPr>
          <p:cNvSpPr/>
          <p:nvPr/>
        </p:nvSpPr>
        <p:spPr>
          <a:xfrm>
            <a:off x="3896854" y="3941244"/>
            <a:ext cx="403003" cy="1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26BD133-DB52-C990-2D40-203387A434A1}"/>
              </a:ext>
            </a:extLst>
          </p:cNvPr>
          <p:cNvSpPr/>
          <p:nvPr/>
        </p:nvSpPr>
        <p:spPr>
          <a:xfrm>
            <a:off x="894798" y="898380"/>
            <a:ext cx="2242458" cy="224245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6163"/>
                </a:srgbClr>
              </a:gs>
              <a:gs pos="50000">
                <a:srgbClr val="FF0000">
                  <a:shade val="67500"/>
                  <a:satMod val="115000"/>
                  <a:alpha val="67148"/>
                </a:srgbClr>
              </a:gs>
              <a:gs pos="100000">
                <a:srgbClr val="FF0000">
                  <a:shade val="100000"/>
                  <a:satMod val="115000"/>
                  <a:alpha val="219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A080D8-AABD-899F-D597-6480450870EA}"/>
              </a:ext>
            </a:extLst>
          </p:cNvPr>
          <p:cNvSpPr/>
          <p:nvPr/>
        </p:nvSpPr>
        <p:spPr>
          <a:xfrm>
            <a:off x="1825834" y="1829416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1F2F59-C6A9-F5CC-8488-E65A5FB4B33B}"/>
              </a:ext>
            </a:extLst>
          </p:cNvPr>
          <p:cNvSpPr/>
          <p:nvPr/>
        </p:nvSpPr>
        <p:spPr>
          <a:xfrm>
            <a:off x="3766457" y="1829416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12966F-7ECD-E1E2-6F55-0D4AC4E356EB}"/>
              </a:ext>
            </a:extLst>
          </p:cNvPr>
          <p:cNvSpPr/>
          <p:nvPr/>
        </p:nvSpPr>
        <p:spPr>
          <a:xfrm>
            <a:off x="970998" y="3640963"/>
            <a:ext cx="2242458" cy="224245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6163"/>
                </a:srgbClr>
              </a:gs>
              <a:gs pos="50000">
                <a:srgbClr val="FF0000">
                  <a:shade val="67500"/>
                  <a:satMod val="115000"/>
                  <a:alpha val="67148"/>
                </a:srgbClr>
              </a:gs>
              <a:gs pos="100000">
                <a:srgbClr val="FF0000">
                  <a:shade val="100000"/>
                  <a:satMod val="115000"/>
                  <a:alpha val="219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9C922D-4034-A0A5-6E33-E18623D49D0B}"/>
              </a:ext>
            </a:extLst>
          </p:cNvPr>
          <p:cNvSpPr/>
          <p:nvPr/>
        </p:nvSpPr>
        <p:spPr>
          <a:xfrm>
            <a:off x="1902034" y="4571999"/>
            <a:ext cx="380386" cy="380386"/>
          </a:xfrm>
          <a:prstGeom prst="ellipse">
            <a:avLst/>
          </a:prstGeom>
          <a:gradFill>
            <a:gsLst>
              <a:gs pos="0">
                <a:srgbClr val="92D050">
                  <a:lumMod val="48000"/>
                  <a:lumOff val="52000"/>
                </a:srgbClr>
              </a:gs>
              <a:gs pos="36000">
                <a:srgbClr val="92D050">
                  <a:lumMod val="82000"/>
                </a:srgbClr>
              </a:gs>
              <a:gs pos="100000">
                <a:srgbClr val="92D050">
                  <a:lumMod val="47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882DDE-303F-C65F-A61F-1CEA132A1AC9}"/>
              </a:ext>
            </a:extLst>
          </p:cNvPr>
          <p:cNvSpPr/>
          <p:nvPr/>
        </p:nvSpPr>
        <p:spPr>
          <a:xfrm>
            <a:off x="2609209" y="4571999"/>
            <a:ext cx="380386" cy="380386"/>
          </a:xfrm>
          <a:prstGeom prst="ellipse">
            <a:avLst/>
          </a:prstGeom>
          <a:gradFill>
            <a:gsLst>
              <a:gs pos="0">
                <a:srgbClr val="92D050">
                  <a:lumMod val="48000"/>
                  <a:lumOff val="52000"/>
                </a:srgbClr>
              </a:gs>
              <a:gs pos="36000">
                <a:srgbClr val="92D050">
                  <a:lumMod val="82000"/>
                </a:srgbClr>
              </a:gs>
              <a:gs pos="100000">
                <a:srgbClr val="92D050">
                  <a:lumMod val="47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B884FD-1ACA-96E2-8520-BAB94BA6A86A}"/>
              </a:ext>
            </a:extLst>
          </p:cNvPr>
          <p:cNvSpPr/>
          <p:nvPr/>
        </p:nvSpPr>
        <p:spPr>
          <a:xfrm>
            <a:off x="1635640" y="2519733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D6F6C-A2B6-55A2-727E-E1D8966115AE}"/>
              </a:ext>
            </a:extLst>
          </p:cNvPr>
          <p:cNvSpPr/>
          <p:nvPr/>
        </p:nvSpPr>
        <p:spPr>
          <a:xfrm>
            <a:off x="1893318" y="5350019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0479C5-FF43-15B5-4AC0-25F72DB65483}"/>
              </a:ext>
            </a:extLst>
          </p:cNvPr>
          <p:cNvSpPr/>
          <p:nvPr/>
        </p:nvSpPr>
        <p:spPr>
          <a:xfrm>
            <a:off x="2419015" y="1416372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A4535D-CC2A-738B-1F1C-18B1B04EDD7A}"/>
              </a:ext>
            </a:extLst>
          </p:cNvPr>
          <p:cNvSpPr/>
          <p:nvPr/>
        </p:nvSpPr>
        <p:spPr>
          <a:xfrm>
            <a:off x="1521647" y="3881680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0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33077</TotalTime>
  <Words>110</Words>
  <Application>Microsoft Macintosh PowerPoint</Application>
  <PresentationFormat>Widescreen</PresentationFormat>
  <Paragraphs>85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LIND, OLIVER L. (Student)</dc:creator>
  <cp:lastModifiedBy>LIND, OLIVER L. (Student)</cp:lastModifiedBy>
  <cp:revision>6</cp:revision>
  <cp:lastPrinted>2023-12-22T10:01:53Z</cp:lastPrinted>
  <dcterms:created xsi:type="dcterms:W3CDTF">2023-12-22T09:19:52Z</dcterms:created>
  <dcterms:modified xsi:type="dcterms:W3CDTF">2024-02-27T14:55:13Z</dcterms:modified>
</cp:coreProperties>
</file>