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1" r:id="rId4"/>
    <p:sldId id="272" r:id="rId5"/>
    <p:sldId id="270" r:id="rId6"/>
    <p:sldId id="269" r:id="rId7"/>
    <p:sldId id="266" r:id="rId8"/>
    <p:sldId id="268" r:id="rId9"/>
    <p:sldId id="267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/>
    <p:restoredTop sz="94703"/>
  </p:normalViewPr>
  <p:slideViewPr>
    <p:cSldViewPr snapToGrid="0">
      <p:cViewPr>
        <p:scale>
          <a:sx n="118" d="100"/>
          <a:sy n="118" d="100"/>
        </p:scale>
        <p:origin x="5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38C2-4EC4-85A7-B2E8-84D26EBDF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94A0F-A8A5-5DDF-4CEB-4735E1A63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53BD-B739-9EA0-C649-61AC2B9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3340-DA75-E5E1-7DEB-3EA7BDB2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1D81-3324-9FE4-7EB3-FCF6096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C8A3-AF43-C508-ED6B-AD30983A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FB9B0-651A-8CE2-DED2-15E7BF37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805C-3C56-4D7F-F930-AE26A0B1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595A-94E3-C9CC-CC9B-F38FD6AE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36B4-CA40-C167-5CD1-57B9D128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D65F5-458C-6C9D-2D32-215754FE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0E3DA-57EF-5A26-BB34-3A3C7609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4E8E-CCAF-6680-D536-FE94793D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8A4E-F61C-64A8-AE4C-B744F843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E4F0-BC09-B919-6920-883A320D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92B-3BBF-ABA7-E4B7-FDD007D2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BD68-EE5D-A7DD-2638-10876069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A1DA-AD21-D869-9EE4-4F063F00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1F519-EAF1-EA65-20DA-9C261188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F0BF-37EC-FD7C-157A-86C8C9E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88EA-2F2C-502F-655A-1763B3A2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087E-B368-56FD-5124-A1663F0B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BA9E-3372-ED19-CF51-1DFF821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C3B5-3B3E-9CBD-F43E-08F154B1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D789-4A3F-1330-53AF-1E943CCC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9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22AE-66D9-A9EC-D4D3-BB88088A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F63A-265A-FA67-906F-8BE35D23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5BF1-7B1A-574F-4D44-EE3B1CC8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35F2D-4F00-E3B8-1155-FE22781B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A869-457A-B9FA-B7BE-F5B28F94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D0B7-2145-BD42-08E5-0FBD2EF3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696F-A9F5-D0C1-75E0-5F7B869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E489-FE3C-2037-F510-F3B3FC61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7A6D-0F51-81F5-6739-11BCE4A83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E2281-9815-B4BD-1DCF-DF0CD82FF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F86D2-1751-42C3-BFB4-0850BA53B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E70B4-1BA6-2EDC-FA19-AD9D9AAD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B0F33-52F7-FE28-A98D-567D51F0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693D3-F618-7322-45A2-B3BF177B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F2AF-0BE6-6B13-2B3D-724A724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76F63-F5E8-AE12-673E-C8BB28B5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DD0C2-A5A4-3AE6-08DD-745E094E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750FD-5BD2-8F1F-A3D1-3A9169A1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12CA4-0834-5B8D-3495-353A964E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CFCEE-137B-1AF5-FAC6-4DE6FBF5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4D52-E3ED-F37B-44EE-F696920C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E8EA-874B-48EB-7F5D-0BBCB8B4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7704-8B40-7530-720B-6553B9366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FE81-8829-E2D8-55CB-C001BEE9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D563-5B4E-3ABC-2A5A-ED605CA1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62109-EDA6-28C1-10A9-8C00F09B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1E7C-8A9E-0CD8-73E8-15A6E7A0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4759-E277-1214-50F4-1091BDBC9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2675B-98E8-C3BE-1866-065AAE124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6B685-F9AC-F406-B8D2-0F3C2A82B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EAE9-389A-B728-29B9-14A0ED52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517AD-4DE5-3E52-A8AA-C90ECE96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4477-EFDE-5620-E9B7-C5518210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D76E3-6397-5904-E158-40370DC3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9B822-5771-A98F-D378-3E296F84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2F34-3881-F85C-7166-A7DA33FC3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3E00-98A4-F24D-8E6D-DF4456744CE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979E-5755-0DDD-E798-D82590FD9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A385-30D5-2983-CA04-7441B0389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3611-BCAD-F045-8FF8-5443F50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7C30B3-D39E-012E-1890-70541D0D5664}"/>
              </a:ext>
            </a:extLst>
          </p:cNvPr>
          <p:cNvSpPr/>
          <p:nvPr/>
        </p:nvSpPr>
        <p:spPr>
          <a:xfrm>
            <a:off x="5572539" y="1761423"/>
            <a:ext cx="2272748" cy="885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7CC5C1-EDA8-3ABF-C888-13E74FE8EE50}"/>
              </a:ext>
            </a:extLst>
          </p:cNvPr>
          <p:cNvSpPr/>
          <p:nvPr/>
        </p:nvSpPr>
        <p:spPr>
          <a:xfrm>
            <a:off x="3316941" y="1761423"/>
            <a:ext cx="1620817" cy="8855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BD6412-C0AB-0503-E305-D04E82ABE3AE}"/>
              </a:ext>
            </a:extLst>
          </p:cNvPr>
          <p:cNvSpPr/>
          <p:nvPr/>
        </p:nvSpPr>
        <p:spPr>
          <a:xfrm>
            <a:off x="1145405" y="1761423"/>
            <a:ext cx="1540042" cy="8855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16F6-F42D-A302-2B5D-C2C8EFDDCAAA}"/>
                  </a:ext>
                </a:extLst>
              </p:cNvPr>
              <p:cNvSpPr txBox="1"/>
              <p:nvPr/>
            </p:nvSpPr>
            <p:spPr>
              <a:xfrm>
                <a:off x="433137" y="510139"/>
                <a:ext cx="6805061" cy="62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8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416F6-F42D-A302-2B5D-C2C8EFDDC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" y="510139"/>
                <a:ext cx="6805061" cy="620811"/>
              </a:xfrm>
              <a:prstGeom prst="rect">
                <a:avLst/>
              </a:prstGeom>
              <a:blipFill>
                <a:blip r:embed="rId2"/>
                <a:stretch>
                  <a:fillRect l="-1866" t="-100000" b="-15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66CA8D-5BCE-93A5-93E1-407F82733E27}"/>
                  </a:ext>
                </a:extLst>
              </p:cNvPr>
              <p:cNvSpPr txBox="1"/>
              <p:nvPr/>
            </p:nvSpPr>
            <p:spPr>
              <a:xfrm>
                <a:off x="433136" y="1865697"/>
                <a:ext cx="8527984" cy="62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  + </m:t>
                    </m:r>
                  </m:oMath>
                </a14:m>
                <a:r>
                  <a:rPr lang="en-GB" sz="2800" dirty="0"/>
                  <a:t>  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800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66CA8D-5BCE-93A5-93E1-407F82733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" y="1865697"/>
                <a:ext cx="8527984" cy="620811"/>
              </a:xfrm>
              <a:prstGeom prst="rect">
                <a:avLst/>
              </a:prstGeom>
              <a:blipFill>
                <a:blip r:embed="rId3"/>
                <a:stretch>
                  <a:fillRect l="-1488" t="-98000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34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26A6-DCBF-0B05-B5FC-B0421BBF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284442"/>
            <a:ext cx="8045824" cy="82718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Equilibrium Dynamics: Adiabatic Quantum Phase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B3AD9-7C26-1A96-46AE-4D2B5822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F689-F19D-DE4D-92FA-5F21AA32A9C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1EE4EB9-26CD-363B-96DF-DA91E5C09690}"/>
              </a:ext>
            </a:extLst>
          </p:cNvPr>
          <p:cNvSpPr/>
          <p:nvPr/>
        </p:nvSpPr>
        <p:spPr>
          <a:xfrm>
            <a:off x="835050" y="2080869"/>
            <a:ext cx="7382935" cy="262466"/>
          </a:xfrm>
          <a:prstGeom prst="leftRightArrow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FB17F9-C785-1D4D-DF32-E33D68148AD2}"/>
              </a:ext>
            </a:extLst>
          </p:cNvPr>
          <p:cNvSpPr/>
          <p:nvPr/>
        </p:nvSpPr>
        <p:spPr>
          <a:xfrm>
            <a:off x="9553459" y="1314789"/>
            <a:ext cx="375958" cy="375958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1897A1-DD83-B5AE-1577-5027CD7E100B}"/>
              </a:ext>
            </a:extLst>
          </p:cNvPr>
          <p:cNvSpPr/>
          <p:nvPr/>
        </p:nvSpPr>
        <p:spPr>
          <a:xfrm>
            <a:off x="9553459" y="5167253"/>
            <a:ext cx="375958" cy="375958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67ED-F63F-D5B1-073C-16089A2A0515}"/>
              </a:ext>
            </a:extLst>
          </p:cNvPr>
          <p:cNvSpPr txBox="1"/>
          <p:nvPr/>
        </p:nvSpPr>
        <p:spPr>
          <a:xfrm>
            <a:off x="10149550" y="1323905"/>
            <a:ext cx="184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Rydberg state, |r</a:t>
            </a:r>
            <a:r>
              <a:rPr lang="en-GB" dirty="0">
                <a:effectLst/>
              </a:rPr>
              <a:t>⟩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D1E26-5BCD-B0BE-DC70-049B036AFC19}"/>
              </a:ext>
            </a:extLst>
          </p:cNvPr>
          <p:cNvSpPr txBox="1"/>
          <p:nvPr/>
        </p:nvSpPr>
        <p:spPr>
          <a:xfrm>
            <a:off x="10070301" y="5142277"/>
            <a:ext cx="182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state, |0</a:t>
            </a:r>
            <a:r>
              <a:rPr lang="en-GB" dirty="0">
                <a:effectLst/>
              </a:rPr>
              <a:t>⟩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D58F06-0BB3-5D12-FD74-3621966E9B39}"/>
                  </a:ext>
                </a:extLst>
              </p:cNvPr>
              <p:cNvSpPr txBox="1"/>
              <p:nvPr/>
            </p:nvSpPr>
            <p:spPr>
              <a:xfrm>
                <a:off x="4032295" y="1449834"/>
                <a:ext cx="1048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ED58F06-0BB3-5D12-FD74-3621966E9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95" y="1449834"/>
                <a:ext cx="1048044" cy="430887"/>
              </a:xfrm>
              <a:prstGeom prst="rect">
                <a:avLst/>
              </a:prstGeom>
              <a:blipFill>
                <a:blip r:embed="rId2"/>
                <a:stretch>
                  <a:fillRect l="-7229" t="-8571" r="-72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5A3CD36-6ABD-9242-8061-4D8723E56599}"/>
              </a:ext>
            </a:extLst>
          </p:cNvPr>
          <p:cNvSpPr txBox="1"/>
          <p:nvPr/>
        </p:nvSpPr>
        <p:spPr>
          <a:xfrm>
            <a:off x="4379040" y="2435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B0047-2F3A-18A1-8C76-24EC6D16395C}"/>
              </a:ext>
            </a:extLst>
          </p:cNvPr>
          <p:cNvSpPr txBox="1"/>
          <p:nvPr/>
        </p:nvSpPr>
        <p:spPr>
          <a:xfrm>
            <a:off x="7695245" y="24356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(MHz)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E0B978-C257-795D-B250-34BC7B3C5215}"/>
              </a:ext>
            </a:extLst>
          </p:cNvPr>
          <p:cNvSpPr txBox="1"/>
          <p:nvPr/>
        </p:nvSpPr>
        <p:spPr>
          <a:xfrm>
            <a:off x="357283" y="243561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-30 (MHz)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506DE6-11F8-A7E9-5F80-60225158EDAB}"/>
                  </a:ext>
                </a:extLst>
              </p:cNvPr>
              <p:cNvSpPr txBox="1"/>
              <p:nvPr/>
            </p:nvSpPr>
            <p:spPr>
              <a:xfrm>
                <a:off x="8610600" y="4303649"/>
                <a:ext cx="29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506DE6-11F8-A7E9-5F80-60225158E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303649"/>
                <a:ext cx="299697" cy="276999"/>
              </a:xfrm>
              <a:prstGeom prst="rect">
                <a:avLst/>
              </a:prstGeom>
              <a:blipFill>
                <a:blip r:embed="rId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ADD1C82-208A-F255-31B5-7CE2AAF05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692710" y="4438118"/>
            <a:ext cx="3055519" cy="250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E393F1-7986-EAC0-5F81-5F7879ED2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690225" y="4434408"/>
            <a:ext cx="3055520" cy="258054"/>
          </a:xfrm>
          <a:prstGeom prst="rect">
            <a:avLst/>
          </a:prstGeom>
        </p:spPr>
      </p:pic>
      <p:pic>
        <p:nvPicPr>
          <p:cNvPr id="18" name="Picture 17" descr="A close-up of a screen&#10;&#10;Description automatically generated">
            <a:extLst>
              <a:ext uri="{FF2B5EF4-FFF2-40B4-BE49-F238E27FC236}">
                <a16:creationId xmlns:a16="http://schemas.microsoft.com/office/drawing/2014/main" id="{8DFE3DEA-BFF4-482F-60CD-2346DB11F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167" y="3293435"/>
            <a:ext cx="5702300" cy="2540000"/>
          </a:xfrm>
          <a:prstGeom prst="rect">
            <a:avLst/>
          </a:prstGeom>
        </p:spPr>
      </p:pic>
      <p:pic>
        <p:nvPicPr>
          <p:cNvPr id="28" name="Picture 27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833AEED-8F38-C9F0-0465-146870E8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0916" y="1882417"/>
            <a:ext cx="747783" cy="32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9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04FB42-85ED-2FC4-9E33-2644754BB966}"/>
              </a:ext>
            </a:extLst>
          </p:cNvPr>
          <p:cNvSpPr/>
          <p:nvPr/>
        </p:nvSpPr>
        <p:spPr>
          <a:xfrm flipV="1">
            <a:off x="930304" y="1436603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B7993-1783-2B36-43D3-AFFCA67E8206}"/>
              </a:ext>
            </a:extLst>
          </p:cNvPr>
          <p:cNvSpPr/>
          <p:nvPr/>
        </p:nvSpPr>
        <p:spPr>
          <a:xfrm flipV="1">
            <a:off x="930304" y="3967766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71785-988C-7243-E236-B0898B30D326}"/>
              </a:ext>
            </a:extLst>
          </p:cNvPr>
          <p:cNvSpPr txBox="1"/>
          <p:nvPr/>
        </p:nvSpPr>
        <p:spPr>
          <a:xfrm>
            <a:off x="2025480" y="125968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|r</a:t>
            </a:r>
            <a:r>
              <a:rPr lang="en-GB" dirty="0">
                <a:effectLst/>
              </a:rPr>
              <a:t>⟩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39E3-4C41-C9FD-6EFA-0AAEB7FFC833}"/>
              </a:ext>
            </a:extLst>
          </p:cNvPr>
          <p:cNvSpPr txBox="1"/>
          <p:nvPr/>
        </p:nvSpPr>
        <p:spPr>
          <a:xfrm>
            <a:off x="1973491" y="3783101"/>
            <a:ext cx="55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|0⟩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F6C4E7EF-CBEC-A0AB-49B1-B3910D6557ED}"/>
              </a:ext>
            </a:extLst>
          </p:cNvPr>
          <p:cNvSpPr/>
          <p:nvPr/>
        </p:nvSpPr>
        <p:spPr>
          <a:xfrm>
            <a:off x="1409760" y="1906018"/>
            <a:ext cx="138289" cy="2061749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526FB-6287-3062-158D-9BEE31850880}"/>
              </a:ext>
            </a:extLst>
          </p:cNvPr>
          <p:cNvSpPr txBox="1"/>
          <p:nvPr/>
        </p:nvSpPr>
        <p:spPr>
          <a:xfrm>
            <a:off x="1548049" y="26143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EBDC8-A088-A3B2-1EA6-67E04C1103D3}"/>
              </a:ext>
            </a:extLst>
          </p:cNvPr>
          <p:cNvSpPr/>
          <p:nvPr/>
        </p:nvSpPr>
        <p:spPr>
          <a:xfrm>
            <a:off x="9368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F27CE-35C4-6AD5-83C3-C1C98DA03F97}"/>
              </a:ext>
            </a:extLst>
          </p:cNvPr>
          <p:cNvSpPr txBox="1"/>
          <p:nvPr/>
        </p:nvSpPr>
        <p:spPr>
          <a:xfrm>
            <a:off x="498290" y="14703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DA0952E6-D7EE-BDAF-787F-60D34C62DC5B}"/>
              </a:ext>
            </a:extLst>
          </p:cNvPr>
          <p:cNvSpPr/>
          <p:nvPr/>
        </p:nvSpPr>
        <p:spPr>
          <a:xfrm>
            <a:off x="812800" y="1490690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EAFB6-E0B9-1504-7934-4430590917B0}"/>
              </a:ext>
            </a:extLst>
          </p:cNvPr>
          <p:cNvSpPr/>
          <p:nvPr/>
        </p:nvSpPr>
        <p:spPr>
          <a:xfrm>
            <a:off x="10892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9C504-9540-3A21-1D36-0A2D672A8A46}"/>
              </a:ext>
            </a:extLst>
          </p:cNvPr>
          <p:cNvSpPr/>
          <p:nvPr/>
        </p:nvSpPr>
        <p:spPr>
          <a:xfrm>
            <a:off x="124013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C954B6-9F3D-495C-C4F3-D55499FD0450}"/>
              </a:ext>
            </a:extLst>
          </p:cNvPr>
          <p:cNvSpPr/>
          <p:nvPr/>
        </p:nvSpPr>
        <p:spPr>
          <a:xfrm>
            <a:off x="13970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E91B-60A1-A0AD-68A0-ECBA85D63649}"/>
              </a:ext>
            </a:extLst>
          </p:cNvPr>
          <p:cNvSpPr/>
          <p:nvPr/>
        </p:nvSpPr>
        <p:spPr>
          <a:xfrm>
            <a:off x="15494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42901B-6167-E125-4E57-7B70F1FEA2D6}"/>
              </a:ext>
            </a:extLst>
          </p:cNvPr>
          <p:cNvSpPr/>
          <p:nvPr/>
        </p:nvSpPr>
        <p:spPr>
          <a:xfrm>
            <a:off x="15479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B5EEE-E672-6AEE-61C6-21F8BF58871E}"/>
              </a:ext>
            </a:extLst>
          </p:cNvPr>
          <p:cNvSpPr/>
          <p:nvPr/>
        </p:nvSpPr>
        <p:spPr>
          <a:xfrm>
            <a:off x="17003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718998-FE7A-23E2-5033-4B5D674D19B9}"/>
              </a:ext>
            </a:extLst>
          </p:cNvPr>
          <p:cNvSpPr/>
          <p:nvPr/>
        </p:nvSpPr>
        <p:spPr>
          <a:xfrm>
            <a:off x="186410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C7269-6FDF-F33C-5E9A-7C35E0EE2D17}"/>
              </a:ext>
            </a:extLst>
          </p:cNvPr>
          <p:cNvSpPr/>
          <p:nvPr/>
        </p:nvSpPr>
        <p:spPr>
          <a:xfrm>
            <a:off x="186259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C9799-6BD0-3375-C963-C8D8FA84C796}"/>
              </a:ext>
            </a:extLst>
          </p:cNvPr>
          <p:cNvSpPr/>
          <p:nvPr/>
        </p:nvSpPr>
        <p:spPr>
          <a:xfrm flipV="1">
            <a:off x="5595158" y="1701646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9FFBA-202A-E706-6B0C-30BA878B0E74}"/>
              </a:ext>
            </a:extLst>
          </p:cNvPr>
          <p:cNvSpPr/>
          <p:nvPr/>
        </p:nvSpPr>
        <p:spPr>
          <a:xfrm flipV="1">
            <a:off x="5595158" y="4232809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E104-4CE2-8A1F-58E1-21C28CD475B2}"/>
              </a:ext>
            </a:extLst>
          </p:cNvPr>
          <p:cNvSpPr txBox="1"/>
          <p:nvPr/>
        </p:nvSpPr>
        <p:spPr>
          <a:xfrm>
            <a:off x="6690334" y="152473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|r</a:t>
            </a:r>
            <a:r>
              <a:rPr lang="en-GB" dirty="0">
                <a:effectLst/>
              </a:rPr>
              <a:t>⟩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073EE-C6E9-7DE7-23D9-F8AFF44405CD}"/>
              </a:ext>
            </a:extLst>
          </p:cNvPr>
          <p:cNvSpPr txBox="1"/>
          <p:nvPr/>
        </p:nvSpPr>
        <p:spPr>
          <a:xfrm>
            <a:off x="6638345" y="4048144"/>
            <a:ext cx="55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|0⟩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EC2B0539-1862-6696-B463-D7C5F1CFC1CB}"/>
              </a:ext>
            </a:extLst>
          </p:cNvPr>
          <p:cNvSpPr/>
          <p:nvPr/>
        </p:nvSpPr>
        <p:spPr>
          <a:xfrm>
            <a:off x="6074614" y="2171061"/>
            <a:ext cx="138289" cy="2061749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1CF5C-E8FD-33E6-1038-988A684C8E30}"/>
              </a:ext>
            </a:extLst>
          </p:cNvPr>
          <p:cNvSpPr txBox="1"/>
          <p:nvPr/>
        </p:nvSpPr>
        <p:spPr>
          <a:xfrm>
            <a:off x="6212903" y="2879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97C2D-2FE1-F6ED-4C60-6F012A41EF0F}"/>
              </a:ext>
            </a:extLst>
          </p:cNvPr>
          <p:cNvSpPr/>
          <p:nvPr/>
        </p:nvSpPr>
        <p:spPr>
          <a:xfrm>
            <a:off x="5601703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821B0-B45A-FB07-EBA6-78B3D9F0C6E0}"/>
              </a:ext>
            </a:extLst>
          </p:cNvPr>
          <p:cNvSpPr txBox="1"/>
          <p:nvPr/>
        </p:nvSpPr>
        <p:spPr>
          <a:xfrm>
            <a:off x="5178384" y="17353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A2FFA39B-A616-BFAA-8581-EB8CFAF42A77}"/>
              </a:ext>
            </a:extLst>
          </p:cNvPr>
          <p:cNvSpPr/>
          <p:nvPr/>
        </p:nvSpPr>
        <p:spPr>
          <a:xfrm>
            <a:off x="5477654" y="1755733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8476D-3946-DC34-1044-93DC42CBDFD5}"/>
              </a:ext>
            </a:extLst>
          </p:cNvPr>
          <p:cNvSpPr/>
          <p:nvPr/>
        </p:nvSpPr>
        <p:spPr>
          <a:xfrm>
            <a:off x="5754103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67E398-875F-423B-E8DE-669AB5313364}"/>
              </a:ext>
            </a:extLst>
          </p:cNvPr>
          <p:cNvSpPr/>
          <p:nvPr/>
        </p:nvSpPr>
        <p:spPr>
          <a:xfrm>
            <a:off x="5904984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F95F-79D9-5330-3C76-71A66D5DA59B}"/>
              </a:ext>
            </a:extLst>
          </p:cNvPr>
          <p:cNvSpPr/>
          <p:nvPr/>
        </p:nvSpPr>
        <p:spPr>
          <a:xfrm>
            <a:off x="6061908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69D361-0953-4F77-4F93-0B9F3748857A}"/>
              </a:ext>
            </a:extLst>
          </p:cNvPr>
          <p:cNvSpPr/>
          <p:nvPr/>
        </p:nvSpPr>
        <p:spPr>
          <a:xfrm>
            <a:off x="6214308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94266F-9BA0-B196-8983-B3AFC3231BA7}"/>
              </a:ext>
            </a:extLst>
          </p:cNvPr>
          <p:cNvSpPr/>
          <p:nvPr/>
        </p:nvSpPr>
        <p:spPr>
          <a:xfrm>
            <a:off x="6212789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30DB32-D7E5-E2F1-2EBD-AE1960625CEC}"/>
              </a:ext>
            </a:extLst>
          </p:cNvPr>
          <p:cNvSpPr/>
          <p:nvPr/>
        </p:nvSpPr>
        <p:spPr>
          <a:xfrm>
            <a:off x="6365189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89C995-9496-FD7E-0042-76BC7464FC2A}"/>
              </a:ext>
            </a:extLst>
          </p:cNvPr>
          <p:cNvSpPr/>
          <p:nvPr/>
        </p:nvSpPr>
        <p:spPr>
          <a:xfrm>
            <a:off x="6528963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812053-DEE0-CF46-BC38-7C5F21C86149}"/>
              </a:ext>
            </a:extLst>
          </p:cNvPr>
          <p:cNvSpPr/>
          <p:nvPr/>
        </p:nvSpPr>
        <p:spPr>
          <a:xfrm>
            <a:off x="6527444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368FA9-E21B-5B06-FBA7-F818EF0D7B9C}"/>
              </a:ext>
            </a:extLst>
          </p:cNvPr>
          <p:cNvSpPr/>
          <p:nvPr/>
        </p:nvSpPr>
        <p:spPr>
          <a:xfrm flipV="1">
            <a:off x="4107141" y="1701647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7163C0-4563-121E-290C-206CCAB53018}"/>
              </a:ext>
            </a:extLst>
          </p:cNvPr>
          <p:cNvSpPr/>
          <p:nvPr/>
        </p:nvSpPr>
        <p:spPr>
          <a:xfrm flipV="1">
            <a:off x="4107141" y="4232810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>
            <a:extLst>
              <a:ext uri="{FF2B5EF4-FFF2-40B4-BE49-F238E27FC236}">
                <a16:creationId xmlns:a16="http://schemas.microsoft.com/office/drawing/2014/main" id="{66573948-2366-4645-1EE7-DA745263C211}"/>
              </a:ext>
            </a:extLst>
          </p:cNvPr>
          <p:cNvSpPr/>
          <p:nvPr/>
        </p:nvSpPr>
        <p:spPr>
          <a:xfrm>
            <a:off x="4586597" y="1352612"/>
            <a:ext cx="138289" cy="2880200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C345D9-5D6C-994D-FADC-6FE514837CA8}"/>
              </a:ext>
            </a:extLst>
          </p:cNvPr>
          <p:cNvSpPr txBox="1"/>
          <p:nvPr/>
        </p:nvSpPr>
        <p:spPr>
          <a:xfrm>
            <a:off x="4755874" y="26137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E5426D-B5F7-BE17-CCD9-F2BBE6DD6E80}"/>
              </a:ext>
            </a:extLst>
          </p:cNvPr>
          <p:cNvSpPr/>
          <p:nvPr/>
        </p:nvSpPr>
        <p:spPr>
          <a:xfrm>
            <a:off x="4113686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2785F-9838-10AC-ED19-77D31D987C92}"/>
              </a:ext>
            </a:extLst>
          </p:cNvPr>
          <p:cNvSpPr txBox="1"/>
          <p:nvPr/>
        </p:nvSpPr>
        <p:spPr>
          <a:xfrm>
            <a:off x="3675127" y="13322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76FAF12-21CD-5824-F68C-1B5DD60B2533}"/>
              </a:ext>
            </a:extLst>
          </p:cNvPr>
          <p:cNvSpPr/>
          <p:nvPr/>
        </p:nvSpPr>
        <p:spPr>
          <a:xfrm>
            <a:off x="3989637" y="1352611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1920F-E14C-4FC9-C18B-2CDF5F15267A}"/>
              </a:ext>
            </a:extLst>
          </p:cNvPr>
          <p:cNvSpPr/>
          <p:nvPr/>
        </p:nvSpPr>
        <p:spPr>
          <a:xfrm>
            <a:off x="4266086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31A266-EB17-479B-A8A3-8E0CC326C0AC}"/>
              </a:ext>
            </a:extLst>
          </p:cNvPr>
          <p:cNvSpPr/>
          <p:nvPr/>
        </p:nvSpPr>
        <p:spPr>
          <a:xfrm>
            <a:off x="4416967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3F8B76-E3E2-FF0C-054F-036FB8876669}"/>
              </a:ext>
            </a:extLst>
          </p:cNvPr>
          <p:cNvSpPr/>
          <p:nvPr/>
        </p:nvSpPr>
        <p:spPr>
          <a:xfrm>
            <a:off x="4573891" y="1283974"/>
            <a:ext cx="110901" cy="46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4C3588-E4FB-9291-9D37-4B695FF4D2B0}"/>
              </a:ext>
            </a:extLst>
          </p:cNvPr>
          <p:cNvSpPr/>
          <p:nvPr/>
        </p:nvSpPr>
        <p:spPr>
          <a:xfrm>
            <a:off x="4726291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206DF3-D0D6-354A-1CC1-FCE5C7D111EF}"/>
              </a:ext>
            </a:extLst>
          </p:cNvPr>
          <p:cNvSpPr/>
          <p:nvPr/>
        </p:nvSpPr>
        <p:spPr>
          <a:xfrm>
            <a:off x="4724772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D70BD7-4CE9-B3C9-2E93-BCF867C11868}"/>
              </a:ext>
            </a:extLst>
          </p:cNvPr>
          <p:cNvSpPr/>
          <p:nvPr/>
        </p:nvSpPr>
        <p:spPr>
          <a:xfrm>
            <a:off x="4877172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A2D4F3-6DCD-CE2B-34D1-56240E14AD31}"/>
              </a:ext>
            </a:extLst>
          </p:cNvPr>
          <p:cNvSpPr/>
          <p:nvPr/>
        </p:nvSpPr>
        <p:spPr>
          <a:xfrm>
            <a:off x="5040946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492345-2D0A-C6D9-ED96-9BE8512BA875}"/>
              </a:ext>
            </a:extLst>
          </p:cNvPr>
          <p:cNvSpPr/>
          <p:nvPr/>
        </p:nvSpPr>
        <p:spPr>
          <a:xfrm>
            <a:off x="5039427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F335A1E-7515-96BD-89CA-5152CC2F2547}"/>
              </a:ext>
            </a:extLst>
          </p:cNvPr>
          <p:cNvSpPr/>
          <p:nvPr/>
        </p:nvSpPr>
        <p:spPr>
          <a:xfrm>
            <a:off x="564201" y="2414588"/>
            <a:ext cx="1176019" cy="3443954"/>
          </a:xfrm>
          <a:prstGeom prst="rect">
            <a:avLst/>
          </a:prstGeom>
          <a:solidFill>
            <a:srgbClr val="FF0000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4FB42-85ED-2FC4-9E33-2644754BB966}"/>
              </a:ext>
            </a:extLst>
          </p:cNvPr>
          <p:cNvSpPr/>
          <p:nvPr/>
        </p:nvSpPr>
        <p:spPr>
          <a:xfrm flipV="1">
            <a:off x="4144285" y="1791934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B7993-1783-2B36-43D3-AFFCA67E8206}"/>
              </a:ext>
            </a:extLst>
          </p:cNvPr>
          <p:cNvSpPr/>
          <p:nvPr/>
        </p:nvSpPr>
        <p:spPr>
          <a:xfrm flipV="1">
            <a:off x="4144285" y="3016814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71785-988C-7243-E236-B0898B30D326}"/>
              </a:ext>
            </a:extLst>
          </p:cNvPr>
          <p:cNvSpPr txBox="1"/>
          <p:nvPr/>
        </p:nvSpPr>
        <p:spPr>
          <a:xfrm>
            <a:off x="5198211" y="16081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|r</a:t>
            </a:r>
            <a:r>
              <a:rPr lang="en-GB" dirty="0">
                <a:effectLst/>
              </a:rPr>
              <a:t>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39E3-4C41-C9FD-6EFA-0AAEB7FFC833}"/>
              </a:ext>
            </a:extLst>
          </p:cNvPr>
          <p:cNvSpPr txBox="1"/>
          <p:nvPr/>
        </p:nvSpPr>
        <p:spPr>
          <a:xfrm>
            <a:off x="5187472" y="2832149"/>
            <a:ext cx="55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|0⟩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F6C4E7EF-CBEC-A0AB-49B1-B3910D6557ED}"/>
              </a:ext>
            </a:extLst>
          </p:cNvPr>
          <p:cNvSpPr/>
          <p:nvPr/>
        </p:nvSpPr>
        <p:spPr>
          <a:xfrm>
            <a:off x="4623741" y="1896965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526FB-6287-3062-158D-9BEE31850880}"/>
              </a:ext>
            </a:extLst>
          </p:cNvPr>
          <p:cNvSpPr txBox="1"/>
          <p:nvPr/>
        </p:nvSpPr>
        <p:spPr>
          <a:xfrm>
            <a:off x="4762030" y="22065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E92151-267C-15B6-EA52-EF79545EE732}"/>
              </a:ext>
            </a:extLst>
          </p:cNvPr>
          <p:cNvSpPr/>
          <p:nvPr/>
        </p:nvSpPr>
        <p:spPr>
          <a:xfrm flipV="1">
            <a:off x="6893578" y="1791934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4AEB744-E8FE-B419-F19E-D4F286DA195D}"/>
              </a:ext>
            </a:extLst>
          </p:cNvPr>
          <p:cNvSpPr/>
          <p:nvPr/>
        </p:nvSpPr>
        <p:spPr>
          <a:xfrm flipV="1">
            <a:off x="6893578" y="3016814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94E70-0A80-AAF6-4488-5D1ED56DF2D2}"/>
              </a:ext>
            </a:extLst>
          </p:cNvPr>
          <p:cNvSpPr txBox="1"/>
          <p:nvPr/>
        </p:nvSpPr>
        <p:spPr>
          <a:xfrm>
            <a:off x="7947504" y="16081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|r</a:t>
            </a:r>
            <a:r>
              <a:rPr lang="en-GB" dirty="0">
                <a:effectLst/>
              </a:rPr>
              <a:t>⟩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81732E-4E0E-3DE8-7EF6-C0B8DFF0CFED}"/>
              </a:ext>
            </a:extLst>
          </p:cNvPr>
          <p:cNvSpPr txBox="1"/>
          <p:nvPr/>
        </p:nvSpPr>
        <p:spPr>
          <a:xfrm>
            <a:off x="7936765" y="2832149"/>
            <a:ext cx="55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|0⟩</a:t>
            </a:r>
          </a:p>
        </p:txBody>
      </p:sp>
      <p:sp>
        <p:nvSpPr>
          <p:cNvPr id="61" name="Up-down Arrow 60">
            <a:extLst>
              <a:ext uri="{FF2B5EF4-FFF2-40B4-BE49-F238E27FC236}">
                <a16:creationId xmlns:a16="http://schemas.microsoft.com/office/drawing/2014/main" id="{6F77E2B2-8881-64DC-58D8-722613DCDF3E}"/>
              </a:ext>
            </a:extLst>
          </p:cNvPr>
          <p:cNvSpPr/>
          <p:nvPr/>
        </p:nvSpPr>
        <p:spPr>
          <a:xfrm>
            <a:off x="7373034" y="1896965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7EF085-A554-6261-6CB0-4C21050261C4}"/>
              </a:ext>
            </a:extLst>
          </p:cNvPr>
          <p:cNvSpPr txBox="1"/>
          <p:nvPr/>
        </p:nvSpPr>
        <p:spPr>
          <a:xfrm>
            <a:off x="7511323" y="22065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0F6D36-A772-3F96-7AC4-FF295414A2C5}"/>
              </a:ext>
            </a:extLst>
          </p:cNvPr>
          <p:cNvSpPr/>
          <p:nvPr/>
        </p:nvSpPr>
        <p:spPr>
          <a:xfrm>
            <a:off x="564201" y="4611740"/>
            <a:ext cx="2796620" cy="55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44D40D40-3CCF-03FE-6924-33C9CB8E748E}"/>
              </a:ext>
            </a:extLst>
          </p:cNvPr>
          <p:cNvSpPr/>
          <p:nvPr/>
        </p:nvSpPr>
        <p:spPr>
          <a:xfrm>
            <a:off x="2698362" y="4719072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E4DB11-1AA6-656C-56F6-2CDE691F28AD}"/>
              </a:ext>
            </a:extLst>
          </p:cNvPr>
          <p:cNvSpPr txBox="1"/>
          <p:nvPr/>
        </p:nvSpPr>
        <p:spPr>
          <a:xfrm>
            <a:off x="2836651" y="502869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AC241-F794-47D4-E8E5-BE130C3B795C}"/>
              </a:ext>
            </a:extLst>
          </p:cNvPr>
          <p:cNvSpPr/>
          <p:nvPr/>
        </p:nvSpPr>
        <p:spPr>
          <a:xfrm flipV="1">
            <a:off x="1761709" y="3428999"/>
            <a:ext cx="1599112" cy="49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CB24D713-7927-AF93-D2C9-D8F746443CAC}"/>
              </a:ext>
            </a:extLst>
          </p:cNvPr>
          <p:cNvSpPr/>
          <p:nvPr/>
        </p:nvSpPr>
        <p:spPr>
          <a:xfrm>
            <a:off x="2698362" y="3517989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57FF20-AADF-2E99-C5E6-EA9D9E78396C}"/>
              </a:ext>
            </a:extLst>
          </p:cNvPr>
          <p:cNvSpPr txBox="1"/>
          <p:nvPr/>
        </p:nvSpPr>
        <p:spPr>
          <a:xfrm>
            <a:off x="2836651" y="38276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C05C78D5-1598-C444-7ABB-55F617679ACD}"/>
              </a:ext>
            </a:extLst>
          </p:cNvPr>
          <p:cNvSpPr/>
          <p:nvPr/>
        </p:nvSpPr>
        <p:spPr>
          <a:xfrm rot="10626014">
            <a:off x="962270" y="1284459"/>
            <a:ext cx="1684828" cy="2170487"/>
          </a:xfrm>
          <a:prstGeom prst="arc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BCDE5D2-3597-F7BB-DB98-0D0DABF6CB91}"/>
              </a:ext>
            </a:extLst>
          </p:cNvPr>
          <p:cNvCxnSpPr>
            <a:cxnSpLocks/>
          </p:cNvCxnSpPr>
          <p:nvPr/>
        </p:nvCxnSpPr>
        <p:spPr>
          <a:xfrm>
            <a:off x="1716365" y="2414588"/>
            <a:ext cx="0" cy="3398235"/>
          </a:xfrm>
          <a:prstGeom prst="line">
            <a:avLst/>
          </a:prstGeom>
          <a:ln w="57150">
            <a:solidFill>
              <a:srgbClr val="FF0000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D204180-63EC-60C6-8A2E-B2DC7646877F}"/>
              </a:ext>
            </a:extLst>
          </p:cNvPr>
          <p:cNvSpPr/>
          <p:nvPr/>
        </p:nvSpPr>
        <p:spPr>
          <a:xfrm>
            <a:off x="564201" y="5800302"/>
            <a:ext cx="2796620" cy="55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F335A1E-7515-96BD-89CA-5152CC2F2547}"/>
              </a:ext>
            </a:extLst>
          </p:cNvPr>
          <p:cNvSpPr/>
          <p:nvPr/>
        </p:nvSpPr>
        <p:spPr>
          <a:xfrm>
            <a:off x="3993233" y="2095337"/>
            <a:ext cx="1491673" cy="3748695"/>
          </a:xfrm>
          <a:prstGeom prst="rect">
            <a:avLst/>
          </a:prstGeom>
          <a:solidFill>
            <a:srgbClr val="FF0000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A01186-6E69-582B-B811-CA24CB95553D}"/>
              </a:ext>
            </a:extLst>
          </p:cNvPr>
          <p:cNvSpPr/>
          <p:nvPr/>
        </p:nvSpPr>
        <p:spPr>
          <a:xfrm flipV="1">
            <a:off x="4251712" y="3120526"/>
            <a:ext cx="1563143" cy="542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0F6D36-A772-3F96-7AC4-FF295414A2C5}"/>
              </a:ext>
            </a:extLst>
          </p:cNvPr>
          <p:cNvSpPr/>
          <p:nvPr/>
        </p:nvSpPr>
        <p:spPr>
          <a:xfrm>
            <a:off x="4308887" y="4297264"/>
            <a:ext cx="2796620" cy="55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44D40D40-3CCF-03FE-6924-33C9CB8E748E}"/>
              </a:ext>
            </a:extLst>
          </p:cNvPr>
          <p:cNvSpPr/>
          <p:nvPr/>
        </p:nvSpPr>
        <p:spPr>
          <a:xfrm>
            <a:off x="6443048" y="4404596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E4DB11-1AA6-656C-56F6-2CDE691F28AD}"/>
              </a:ext>
            </a:extLst>
          </p:cNvPr>
          <p:cNvSpPr txBox="1"/>
          <p:nvPr/>
        </p:nvSpPr>
        <p:spPr>
          <a:xfrm>
            <a:off x="6581337" y="47142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FAC241-F794-47D4-E8E5-BE130C3B795C}"/>
              </a:ext>
            </a:extLst>
          </p:cNvPr>
          <p:cNvSpPr/>
          <p:nvPr/>
        </p:nvSpPr>
        <p:spPr>
          <a:xfrm flipV="1">
            <a:off x="5506395" y="3114523"/>
            <a:ext cx="1599112" cy="49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-down Arrow 67">
            <a:extLst>
              <a:ext uri="{FF2B5EF4-FFF2-40B4-BE49-F238E27FC236}">
                <a16:creationId xmlns:a16="http://schemas.microsoft.com/office/drawing/2014/main" id="{CB24D713-7927-AF93-D2C9-D8F746443CAC}"/>
              </a:ext>
            </a:extLst>
          </p:cNvPr>
          <p:cNvSpPr/>
          <p:nvPr/>
        </p:nvSpPr>
        <p:spPr>
          <a:xfrm>
            <a:off x="6443048" y="3203513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57FF20-AADF-2E99-C5E6-EA9D9E78396C}"/>
              </a:ext>
            </a:extLst>
          </p:cNvPr>
          <p:cNvSpPr txBox="1"/>
          <p:nvPr/>
        </p:nvSpPr>
        <p:spPr>
          <a:xfrm>
            <a:off x="6581337" y="35131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C05C78D5-1598-C444-7ABB-55F617679ACD}"/>
              </a:ext>
            </a:extLst>
          </p:cNvPr>
          <p:cNvSpPr/>
          <p:nvPr/>
        </p:nvSpPr>
        <p:spPr>
          <a:xfrm rot="10626014">
            <a:off x="4706956" y="969983"/>
            <a:ext cx="1684828" cy="2170487"/>
          </a:xfrm>
          <a:prstGeom prst="arc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BCDE5D2-3597-F7BB-DB98-0D0DABF6CB91}"/>
              </a:ext>
            </a:extLst>
          </p:cNvPr>
          <p:cNvCxnSpPr>
            <a:cxnSpLocks/>
          </p:cNvCxnSpPr>
          <p:nvPr/>
        </p:nvCxnSpPr>
        <p:spPr>
          <a:xfrm>
            <a:off x="5461051" y="2100112"/>
            <a:ext cx="23855" cy="3750983"/>
          </a:xfrm>
          <a:prstGeom prst="line">
            <a:avLst/>
          </a:prstGeom>
          <a:ln w="57150">
            <a:solidFill>
              <a:srgbClr val="FF0000">
                <a:alpha val="2588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D204180-63EC-60C6-8A2E-B2DC7646877F}"/>
              </a:ext>
            </a:extLst>
          </p:cNvPr>
          <p:cNvSpPr/>
          <p:nvPr/>
        </p:nvSpPr>
        <p:spPr>
          <a:xfrm>
            <a:off x="4308887" y="5485826"/>
            <a:ext cx="2796620" cy="557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0290415-E19D-7ABF-364E-24AC8B098783}"/>
              </a:ext>
            </a:extLst>
          </p:cNvPr>
          <p:cNvSpPr/>
          <p:nvPr/>
        </p:nvSpPr>
        <p:spPr>
          <a:xfrm>
            <a:off x="3901440" y="1919110"/>
            <a:ext cx="3916512" cy="3985094"/>
          </a:xfrm>
          <a:custGeom>
            <a:avLst/>
            <a:gdLst>
              <a:gd name="connsiteX0" fmla="*/ 56606 w 3916512"/>
              <a:gd name="connsiteY0" fmla="*/ 0 h 3908014"/>
              <a:gd name="connsiteX1" fmla="*/ 113212 w 3916512"/>
              <a:gd name="connsiteY1" fmla="*/ 56606 h 3908014"/>
              <a:gd name="connsiteX2" fmla="*/ 84909 w 3916512"/>
              <a:gd name="connsiteY2" fmla="*/ 56606 h 3908014"/>
              <a:gd name="connsiteX3" fmla="*/ 84909 w 3916512"/>
              <a:gd name="connsiteY3" fmla="*/ 3823105 h 3908014"/>
              <a:gd name="connsiteX4" fmla="*/ 3859906 w 3916512"/>
              <a:gd name="connsiteY4" fmla="*/ 3823105 h 3908014"/>
              <a:gd name="connsiteX5" fmla="*/ 3859906 w 3916512"/>
              <a:gd name="connsiteY5" fmla="*/ 3794802 h 3908014"/>
              <a:gd name="connsiteX6" fmla="*/ 3916512 w 3916512"/>
              <a:gd name="connsiteY6" fmla="*/ 3851408 h 3908014"/>
              <a:gd name="connsiteX7" fmla="*/ 3859906 w 3916512"/>
              <a:gd name="connsiteY7" fmla="*/ 3908014 h 3908014"/>
              <a:gd name="connsiteX8" fmla="*/ 3859906 w 3916512"/>
              <a:gd name="connsiteY8" fmla="*/ 3879711 h 3908014"/>
              <a:gd name="connsiteX9" fmla="*/ 84909 w 3916512"/>
              <a:gd name="connsiteY9" fmla="*/ 3879711 h 3908014"/>
              <a:gd name="connsiteX10" fmla="*/ 84909 w 3916512"/>
              <a:gd name="connsiteY10" fmla="*/ 3881708 h 3908014"/>
              <a:gd name="connsiteX11" fmla="*/ 28303 w 3916512"/>
              <a:gd name="connsiteY11" fmla="*/ 3881708 h 3908014"/>
              <a:gd name="connsiteX12" fmla="*/ 28303 w 3916512"/>
              <a:gd name="connsiteY12" fmla="*/ 56606 h 3908014"/>
              <a:gd name="connsiteX13" fmla="*/ 0 w 3916512"/>
              <a:gd name="connsiteY13" fmla="*/ 56606 h 39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16512" h="3908014">
                <a:moveTo>
                  <a:pt x="56606" y="0"/>
                </a:moveTo>
                <a:lnTo>
                  <a:pt x="113212" y="56606"/>
                </a:lnTo>
                <a:lnTo>
                  <a:pt x="84909" y="56606"/>
                </a:lnTo>
                <a:lnTo>
                  <a:pt x="84909" y="3823105"/>
                </a:lnTo>
                <a:lnTo>
                  <a:pt x="3859906" y="3823105"/>
                </a:lnTo>
                <a:lnTo>
                  <a:pt x="3859906" y="3794802"/>
                </a:lnTo>
                <a:lnTo>
                  <a:pt x="3916512" y="3851408"/>
                </a:lnTo>
                <a:lnTo>
                  <a:pt x="3859906" y="3908014"/>
                </a:lnTo>
                <a:lnTo>
                  <a:pt x="3859906" y="3879711"/>
                </a:lnTo>
                <a:lnTo>
                  <a:pt x="84909" y="3879711"/>
                </a:lnTo>
                <a:lnTo>
                  <a:pt x="84909" y="3881708"/>
                </a:lnTo>
                <a:lnTo>
                  <a:pt x="28303" y="3881708"/>
                </a:lnTo>
                <a:lnTo>
                  <a:pt x="28303" y="56606"/>
                </a:lnTo>
                <a:lnTo>
                  <a:pt x="0" y="5660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1037B7-AC18-B5CD-0B98-68BF6BF18FF2}"/>
                  </a:ext>
                </a:extLst>
              </p:cNvPr>
              <p:cNvSpPr txBox="1"/>
              <p:nvPr/>
            </p:nvSpPr>
            <p:spPr>
              <a:xfrm>
                <a:off x="7105507" y="4024660"/>
                <a:ext cx="2414764" cy="600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1037B7-AC18-B5CD-0B98-68BF6BF18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507" y="4024660"/>
                <a:ext cx="2414764" cy="600998"/>
              </a:xfrm>
              <a:prstGeom prst="rect">
                <a:avLst/>
              </a:prstGeom>
              <a:blipFill>
                <a:blip r:embed="rId2"/>
                <a:stretch>
                  <a:fillRect l="-9424" t="-65306" r="-2618" b="-10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38D235-8226-144A-FDC0-4D324ED24649}"/>
                  </a:ext>
                </a:extLst>
              </p:cNvPr>
              <p:cNvSpPr txBox="1"/>
              <p:nvPr/>
            </p:nvSpPr>
            <p:spPr>
              <a:xfrm>
                <a:off x="7193238" y="2954841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38D235-8226-144A-FDC0-4D324ED2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38" y="2954841"/>
                <a:ext cx="616644" cy="369332"/>
              </a:xfrm>
              <a:prstGeom prst="rect">
                <a:avLst/>
              </a:prstGeom>
              <a:blipFill>
                <a:blip r:embed="rId3"/>
                <a:stretch>
                  <a:fillRect l="-46939" t="-110000" r="-34694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A0954E-05CF-93BD-41F2-48211F099F1F}"/>
                  </a:ext>
                </a:extLst>
              </p:cNvPr>
              <p:cNvSpPr txBox="1"/>
              <p:nvPr/>
            </p:nvSpPr>
            <p:spPr>
              <a:xfrm>
                <a:off x="7136704" y="5246681"/>
                <a:ext cx="650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>
                  <a:effectLst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A0954E-05CF-93BD-41F2-48211F099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04" y="5246681"/>
                <a:ext cx="650050" cy="369332"/>
              </a:xfrm>
              <a:prstGeom prst="rect">
                <a:avLst/>
              </a:prstGeom>
              <a:blipFill>
                <a:blip r:embed="rId4"/>
                <a:stretch>
                  <a:fillRect l="-45098" t="-113333" r="-3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-down Arrow 15">
            <a:extLst>
              <a:ext uri="{FF2B5EF4-FFF2-40B4-BE49-F238E27FC236}">
                <a16:creationId xmlns:a16="http://schemas.microsoft.com/office/drawing/2014/main" id="{18F1BDD8-7713-C725-B611-56999CF75ACD}"/>
              </a:ext>
            </a:extLst>
          </p:cNvPr>
          <p:cNvSpPr/>
          <p:nvPr/>
        </p:nvSpPr>
        <p:spPr>
          <a:xfrm>
            <a:off x="4809873" y="3209227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>
            <a:extLst>
              <a:ext uri="{FF2B5EF4-FFF2-40B4-BE49-F238E27FC236}">
                <a16:creationId xmlns:a16="http://schemas.microsoft.com/office/drawing/2014/main" id="{5C9F0FFE-7324-A7D1-4EE1-E50E11999DC7}"/>
              </a:ext>
            </a:extLst>
          </p:cNvPr>
          <p:cNvSpPr/>
          <p:nvPr/>
        </p:nvSpPr>
        <p:spPr>
          <a:xfrm>
            <a:off x="4618108" y="3427946"/>
            <a:ext cx="462083" cy="58327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1E9FC6-852E-3855-D3B4-22546E16C27F}"/>
                  </a:ext>
                </a:extLst>
              </p:cNvPr>
              <p:cNvSpPr txBox="1"/>
              <p:nvPr/>
            </p:nvSpPr>
            <p:spPr>
              <a:xfrm>
                <a:off x="3377156" y="1870560"/>
                <a:ext cx="4580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1E9FC6-852E-3855-D3B4-22546E16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56" y="1870560"/>
                <a:ext cx="4580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44A56-73F4-9FCD-EE89-A8A038ABFDEB}"/>
                  </a:ext>
                </a:extLst>
              </p:cNvPr>
              <p:cNvSpPr txBox="1"/>
              <p:nvPr/>
            </p:nvSpPr>
            <p:spPr>
              <a:xfrm>
                <a:off x="7786754" y="5851095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D44A56-73F4-9FCD-EE89-A8A038ABF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54" y="5851095"/>
                <a:ext cx="45820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32F870-C4EE-5635-0D3E-BA9368DBC3E7}"/>
                  </a:ext>
                </a:extLst>
              </p:cNvPr>
              <p:cNvSpPr txBox="1"/>
              <p:nvPr/>
            </p:nvSpPr>
            <p:spPr>
              <a:xfrm>
                <a:off x="5290135" y="5867134"/>
                <a:ext cx="614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32F870-C4EE-5635-0D3E-BA9368DBC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135" y="5867134"/>
                <a:ext cx="61497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F61EA1-7EF5-7233-F3DD-A84F05DAA365}"/>
                  </a:ext>
                </a:extLst>
              </p:cNvPr>
              <p:cNvSpPr txBox="1"/>
              <p:nvPr/>
            </p:nvSpPr>
            <p:spPr>
              <a:xfrm>
                <a:off x="2032191" y="2035165"/>
                <a:ext cx="6096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F61EA1-7EF5-7233-F3DD-A84F05DA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91" y="2035165"/>
                <a:ext cx="6096000" cy="610936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Up-down Arrow 29">
            <a:extLst>
              <a:ext uri="{FF2B5EF4-FFF2-40B4-BE49-F238E27FC236}">
                <a16:creationId xmlns:a16="http://schemas.microsoft.com/office/drawing/2014/main" id="{B2B31AC6-1738-A842-B522-2E45E5E4F368}"/>
              </a:ext>
            </a:extLst>
          </p:cNvPr>
          <p:cNvSpPr/>
          <p:nvPr/>
        </p:nvSpPr>
        <p:spPr>
          <a:xfrm>
            <a:off x="4815128" y="4403315"/>
            <a:ext cx="138289" cy="107771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04FB42-85ED-2FC4-9E33-2644754BB966}"/>
              </a:ext>
            </a:extLst>
          </p:cNvPr>
          <p:cNvSpPr/>
          <p:nvPr/>
        </p:nvSpPr>
        <p:spPr>
          <a:xfrm flipV="1">
            <a:off x="930304" y="1436603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B7993-1783-2B36-43D3-AFFCA67E8206}"/>
              </a:ext>
            </a:extLst>
          </p:cNvPr>
          <p:cNvSpPr/>
          <p:nvPr/>
        </p:nvSpPr>
        <p:spPr>
          <a:xfrm flipV="1">
            <a:off x="930304" y="3967766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71785-988C-7243-E236-B0898B30D326}"/>
              </a:ext>
            </a:extLst>
          </p:cNvPr>
          <p:cNvSpPr txBox="1"/>
          <p:nvPr/>
        </p:nvSpPr>
        <p:spPr>
          <a:xfrm>
            <a:off x="2025480" y="125968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|r</a:t>
            </a:r>
            <a:r>
              <a:rPr lang="en-GB" dirty="0">
                <a:effectLst/>
              </a:rPr>
              <a:t>⟩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39E3-4C41-C9FD-6EFA-0AAEB7FFC833}"/>
              </a:ext>
            </a:extLst>
          </p:cNvPr>
          <p:cNvSpPr txBox="1"/>
          <p:nvPr/>
        </p:nvSpPr>
        <p:spPr>
          <a:xfrm>
            <a:off x="1973491" y="3783101"/>
            <a:ext cx="55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|0⟩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F6C4E7EF-CBEC-A0AB-49B1-B3910D6557ED}"/>
              </a:ext>
            </a:extLst>
          </p:cNvPr>
          <p:cNvSpPr/>
          <p:nvPr/>
        </p:nvSpPr>
        <p:spPr>
          <a:xfrm>
            <a:off x="1409760" y="1906018"/>
            <a:ext cx="138289" cy="2061749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526FB-6287-3062-158D-9BEE31850880}"/>
              </a:ext>
            </a:extLst>
          </p:cNvPr>
          <p:cNvSpPr txBox="1"/>
          <p:nvPr/>
        </p:nvSpPr>
        <p:spPr>
          <a:xfrm>
            <a:off x="1548049" y="26143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EBDC8-A088-A3B2-1EA6-67E04C1103D3}"/>
              </a:ext>
            </a:extLst>
          </p:cNvPr>
          <p:cNvSpPr/>
          <p:nvPr/>
        </p:nvSpPr>
        <p:spPr>
          <a:xfrm>
            <a:off x="9368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F27CE-35C4-6AD5-83C3-C1C98DA03F97}"/>
              </a:ext>
            </a:extLst>
          </p:cNvPr>
          <p:cNvSpPr txBox="1"/>
          <p:nvPr/>
        </p:nvSpPr>
        <p:spPr>
          <a:xfrm>
            <a:off x="498290" y="14703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DA0952E6-D7EE-BDAF-787F-60D34C62DC5B}"/>
              </a:ext>
            </a:extLst>
          </p:cNvPr>
          <p:cNvSpPr/>
          <p:nvPr/>
        </p:nvSpPr>
        <p:spPr>
          <a:xfrm>
            <a:off x="812800" y="1490690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EAFB6-E0B9-1504-7934-4430590917B0}"/>
              </a:ext>
            </a:extLst>
          </p:cNvPr>
          <p:cNvSpPr/>
          <p:nvPr/>
        </p:nvSpPr>
        <p:spPr>
          <a:xfrm>
            <a:off x="10892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9C504-9540-3A21-1D36-0A2D672A8A46}"/>
              </a:ext>
            </a:extLst>
          </p:cNvPr>
          <p:cNvSpPr/>
          <p:nvPr/>
        </p:nvSpPr>
        <p:spPr>
          <a:xfrm>
            <a:off x="124013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C954B6-9F3D-495C-C4F3-D55499FD0450}"/>
              </a:ext>
            </a:extLst>
          </p:cNvPr>
          <p:cNvSpPr/>
          <p:nvPr/>
        </p:nvSpPr>
        <p:spPr>
          <a:xfrm>
            <a:off x="13970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E91B-60A1-A0AD-68A0-ECBA85D63649}"/>
              </a:ext>
            </a:extLst>
          </p:cNvPr>
          <p:cNvSpPr/>
          <p:nvPr/>
        </p:nvSpPr>
        <p:spPr>
          <a:xfrm>
            <a:off x="15494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42901B-6167-E125-4E57-7B70F1FEA2D6}"/>
              </a:ext>
            </a:extLst>
          </p:cNvPr>
          <p:cNvSpPr/>
          <p:nvPr/>
        </p:nvSpPr>
        <p:spPr>
          <a:xfrm>
            <a:off x="15479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B5EEE-E672-6AEE-61C6-21F8BF58871E}"/>
              </a:ext>
            </a:extLst>
          </p:cNvPr>
          <p:cNvSpPr/>
          <p:nvPr/>
        </p:nvSpPr>
        <p:spPr>
          <a:xfrm>
            <a:off x="17003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718998-FE7A-23E2-5033-4B5D674D19B9}"/>
              </a:ext>
            </a:extLst>
          </p:cNvPr>
          <p:cNvSpPr/>
          <p:nvPr/>
        </p:nvSpPr>
        <p:spPr>
          <a:xfrm>
            <a:off x="186410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C7269-6FDF-F33C-5E9A-7C35E0EE2D17}"/>
              </a:ext>
            </a:extLst>
          </p:cNvPr>
          <p:cNvSpPr/>
          <p:nvPr/>
        </p:nvSpPr>
        <p:spPr>
          <a:xfrm>
            <a:off x="186259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C9799-6BD0-3375-C963-C8D8FA84C796}"/>
              </a:ext>
            </a:extLst>
          </p:cNvPr>
          <p:cNvSpPr/>
          <p:nvPr/>
        </p:nvSpPr>
        <p:spPr>
          <a:xfrm flipV="1">
            <a:off x="5595158" y="1701646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9FFBA-202A-E706-6B0C-30BA878B0E74}"/>
              </a:ext>
            </a:extLst>
          </p:cNvPr>
          <p:cNvSpPr/>
          <p:nvPr/>
        </p:nvSpPr>
        <p:spPr>
          <a:xfrm flipV="1">
            <a:off x="5595158" y="4232809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EC2B0539-1862-6696-B463-D7C5F1CFC1CB}"/>
              </a:ext>
            </a:extLst>
          </p:cNvPr>
          <p:cNvSpPr/>
          <p:nvPr/>
        </p:nvSpPr>
        <p:spPr>
          <a:xfrm>
            <a:off x="6074614" y="2171061"/>
            <a:ext cx="138289" cy="2061749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1CF5C-E8FD-33E6-1038-988A684C8E30}"/>
              </a:ext>
            </a:extLst>
          </p:cNvPr>
          <p:cNvSpPr txBox="1"/>
          <p:nvPr/>
        </p:nvSpPr>
        <p:spPr>
          <a:xfrm>
            <a:off x="6212903" y="2879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97C2D-2FE1-F6ED-4C60-6F012A41EF0F}"/>
              </a:ext>
            </a:extLst>
          </p:cNvPr>
          <p:cNvSpPr/>
          <p:nvPr/>
        </p:nvSpPr>
        <p:spPr>
          <a:xfrm>
            <a:off x="5601703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821B0-B45A-FB07-EBA6-78B3D9F0C6E0}"/>
              </a:ext>
            </a:extLst>
          </p:cNvPr>
          <p:cNvSpPr txBox="1"/>
          <p:nvPr/>
        </p:nvSpPr>
        <p:spPr>
          <a:xfrm>
            <a:off x="5178384" y="17353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A2FFA39B-A616-BFAA-8581-EB8CFAF42A77}"/>
              </a:ext>
            </a:extLst>
          </p:cNvPr>
          <p:cNvSpPr/>
          <p:nvPr/>
        </p:nvSpPr>
        <p:spPr>
          <a:xfrm>
            <a:off x="5477654" y="1755733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8476D-3946-DC34-1044-93DC42CBDFD5}"/>
              </a:ext>
            </a:extLst>
          </p:cNvPr>
          <p:cNvSpPr/>
          <p:nvPr/>
        </p:nvSpPr>
        <p:spPr>
          <a:xfrm>
            <a:off x="5754103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67E398-875F-423B-E8DE-669AB5313364}"/>
              </a:ext>
            </a:extLst>
          </p:cNvPr>
          <p:cNvSpPr/>
          <p:nvPr/>
        </p:nvSpPr>
        <p:spPr>
          <a:xfrm>
            <a:off x="5904984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F95F-79D9-5330-3C76-71A66D5DA59B}"/>
              </a:ext>
            </a:extLst>
          </p:cNvPr>
          <p:cNvSpPr/>
          <p:nvPr/>
        </p:nvSpPr>
        <p:spPr>
          <a:xfrm>
            <a:off x="6061908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69D361-0953-4F77-4F93-0B9F3748857A}"/>
              </a:ext>
            </a:extLst>
          </p:cNvPr>
          <p:cNvSpPr/>
          <p:nvPr/>
        </p:nvSpPr>
        <p:spPr>
          <a:xfrm>
            <a:off x="6214308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94266F-9BA0-B196-8983-B3AFC3231BA7}"/>
              </a:ext>
            </a:extLst>
          </p:cNvPr>
          <p:cNvSpPr/>
          <p:nvPr/>
        </p:nvSpPr>
        <p:spPr>
          <a:xfrm>
            <a:off x="6212789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30DB32-D7E5-E2F1-2EBD-AE1960625CEC}"/>
              </a:ext>
            </a:extLst>
          </p:cNvPr>
          <p:cNvSpPr/>
          <p:nvPr/>
        </p:nvSpPr>
        <p:spPr>
          <a:xfrm>
            <a:off x="6365189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89C995-9496-FD7E-0042-76BC7464FC2A}"/>
              </a:ext>
            </a:extLst>
          </p:cNvPr>
          <p:cNvSpPr/>
          <p:nvPr/>
        </p:nvSpPr>
        <p:spPr>
          <a:xfrm>
            <a:off x="6528963" y="208923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812053-DEE0-CF46-BC38-7C5F21C86149}"/>
              </a:ext>
            </a:extLst>
          </p:cNvPr>
          <p:cNvSpPr/>
          <p:nvPr/>
        </p:nvSpPr>
        <p:spPr>
          <a:xfrm>
            <a:off x="6527444" y="2088201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368FA9-E21B-5B06-FBA7-F818EF0D7B9C}"/>
              </a:ext>
            </a:extLst>
          </p:cNvPr>
          <p:cNvSpPr/>
          <p:nvPr/>
        </p:nvSpPr>
        <p:spPr>
          <a:xfrm flipV="1">
            <a:off x="4107141" y="1701647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7163C0-4563-121E-290C-206CCAB53018}"/>
              </a:ext>
            </a:extLst>
          </p:cNvPr>
          <p:cNvSpPr/>
          <p:nvPr/>
        </p:nvSpPr>
        <p:spPr>
          <a:xfrm flipV="1">
            <a:off x="4107141" y="4232810"/>
            <a:ext cx="1043187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37">
            <a:extLst>
              <a:ext uri="{FF2B5EF4-FFF2-40B4-BE49-F238E27FC236}">
                <a16:creationId xmlns:a16="http://schemas.microsoft.com/office/drawing/2014/main" id="{66573948-2366-4645-1EE7-DA745263C211}"/>
              </a:ext>
            </a:extLst>
          </p:cNvPr>
          <p:cNvSpPr/>
          <p:nvPr/>
        </p:nvSpPr>
        <p:spPr>
          <a:xfrm>
            <a:off x="4586597" y="1352612"/>
            <a:ext cx="138289" cy="2880200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C345D9-5D6C-994D-FADC-6FE514837CA8}"/>
              </a:ext>
            </a:extLst>
          </p:cNvPr>
          <p:cNvSpPr txBox="1"/>
          <p:nvPr/>
        </p:nvSpPr>
        <p:spPr>
          <a:xfrm>
            <a:off x="4755874" y="26137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E5426D-B5F7-BE17-CCD9-F2BBE6DD6E80}"/>
              </a:ext>
            </a:extLst>
          </p:cNvPr>
          <p:cNvSpPr/>
          <p:nvPr/>
        </p:nvSpPr>
        <p:spPr>
          <a:xfrm>
            <a:off x="4113686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2785F-9838-10AC-ED19-77D31D987C92}"/>
              </a:ext>
            </a:extLst>
          </p:cNvPr>
          <p:cNvSpPr txBox="1"/>
          <p:nvPr/>
        </p:nvSpPr>
        <p:spPr>
          <a:xfrm>
            <a:off x="3675127" y="13322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76FAF12-21CD-5824-F68C-1B5DD60B2533}"/>
              </a:ext>
            </a:extLst>
          </p:cNvPr>
          <p:cNvSpPr/>
          <p:nvPr/>
        </p:nvSpPr>
        <p:spPr>
          <a:xfrm>
            <a:off x="3989637" y="1352611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1920F-E14C-4FC9-C18B-2CDF5F15267A}"/>
              </a:ext>
            </a:extLst>
          </p:cNvPr>
          <p:cNvSpPr/>
          <p:nvPr/>
        </p:nvSpPr>
        <p:spPr>
          <a:xfrm>
            <a:off x="4266086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31A266-EB17-479B-A8A3-8E0CC326C0AC}"/>
              </a:ext>
            </a:extLst>
          </p:cNvPr>
          <p:cNvSpPr/>
          <p:nvPr/>
        </p:nvSpPr>
        <p:spPr>
          <a:xfrm>
            <a:off x="4416967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3F8B76-E3E2-FF0C-054F-036FB8876669}"/>
              </a:ext>
            </a:extLst>
          </p:cNvPr>
          <p:cNvSpPr/>
          <p:nvPr/>
        </p:nvSpPr>
        <p:spPr>
          <a:xfrm>
            <a:off x="4573891" y="1283974"/>
            <a:ext cx="110901" cy="46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4C3588-E4FB-9291-9D37-4B695FF4D2B0}"/>
              </a:ext>
            </a:extLst>
          </p:cNvPr>
          <p:cNvSpPr/>
          <p:nvPr/>
        </p:nvSpPr>
        <p:spPr>
          <a:xfrm>
            <a:off x="4726291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206DF3-D0D6-354A-1CC1-FCE5C7D111EF}"/>
              </a:ext>
            </a:extLst>
          </p:cNvPr>
          <p:cNvSpPr/>
          <p:nvPr/>
        </p:nvSpPr>
        <p:spPr>
          <a:xfrm>
            <a:off x="4724772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D70BD7-4CE9-B3C9-2E93-BCF867C11868}"/>
              </a:ext>
            </a:extLst>
          </p:cNvPr>
          <p:cNvSpPr/>
          <p:nvPr/>
        </p:nvSpPr>
        <p:spPr>
          <a:xfrm>
            <a:off x="4877172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A2D4F3-6DCD-CE2B-34D1-56240E14AD31}"/>
              </a:ext>
            </a:extLst>
          </p:cNvPr>
          <p:cNvSpPr/>
          <p:nvPr/>
        </p:nvSpPr>
        <p:spPr>
          <a:xfrm>
            <a:off x="5040946" y="1285010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492345-2D0A-C6D9-ED96-9BE8512BA875}"/>
              </a:ext>
            </a:extLst>
          </p:cNvPr>
          <p:cNvSpPr/>
          <p:nvPr/>
        </p:nvSpPr>
        <p:spPr>
          <a:xfrm>
            <a:off x="5039427" y="1283973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D5587BE-F330-0B64-43E2-558FE5FEFEC2}"/>
              </a:ext>
            </a:extLst>
          </p:cNvPr>
          <p:cNvSpPr/>
          <p:nvPr/>
        </p:nvSpPr>
        <p:spPr>
          <a:xfrm>
            <a:off x="6925122" y="1600204"/>
            <a:ext cx="270350" cy="270350"/>
          </a:xfrm>
          <a:prstGeom prst="ellipse">
            <a:avLst/>
          </a:prstGeom>
          <a:gradFill>
            <a:gsLst>
              <a:gs pos="0">
                <a:srgbClr val="EEE71D">
                  <a:lumMod val="72000"/>
                  <a:lumOff val="28000"/>
                </a:srgbClr>
              </a:gs>
              <a:gs pos="33000">
                <a:srgbClr val="EEE71D"/>
              </a:gs>
              <a:gs pos="100000">
                <a:srgbClr val="EEE71D">
                  <a:lumMod val="75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777B98-0F7A-6276-455F-74A52A2AD54C}"/>
              </a:ext>
            </a:extLst>
          </p:cNvPr>
          <p:cNvSpPr/>
          <p:nvPr/>
        </p:nvSpPr>
        <p:spPr>
          <a:xfrm>
            <a:off x="6924325" y="4098427"/>
            <a:ext cx="268764" cy="268764"/>
          </a:xfrm>
          <a:prstGeom prst="ellipse">
            <a:avLst/>
          </a:prstGeom>
          <a:gradFill>
            <a:gsLst>
              <a:gs pos="0">
                <a:srgbClr val="440256">
                  <a:lumMod val="84606"/>
                  <a:lumOff val="15394"/>
                </a:srgbClr>
              </a:gs>
              <a:gs pos="50000">
                <a:srgbClr val="440256"/>
              </a:gs>
              <a:gs pos="100000">
                <a:srgbClr val="440256">
                  <a:lumMod val="41964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A9396B-32E0-837F-00E2-9DA5F9207B77}"/>
              </a:ext>
            </a:extLst>
          </p:cNvPr>
          <p:cNvSpPr txBox="1"/>
          <p:nvPr/>
        </p:nvSpPr>
        <p:spPr>
          <a:xfrm>
            <a:off x="7257475" y="1571810"/>
            <a:ext cx="1479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Rydberg state, |r</a:t>
            </a:r>
            <a:r>
              <a:rPr lang="en-GB" sz="1400" dirty="0">
                <a:effectLst/>
              </a:rPr>
              <a:t>⟩</a:t>
            </a:r>
          </a:p>
          <a:p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A8BE35-636C-F7D9-DA4E-1CAC298BB05C}"/>
              </a:ext>
            </a:extLst>
          </p:cNvPr>
          <p:cNvSpPr txBox="1"/>
          <p:nvPr/>
        </p:nvSpPr>
        <p:spPr>
          <a:xfrm>
            <a:off x="7256283" y="4075911"/>
            <a:ext cx="1461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Ground state, |0</a:t>
            </a:r>
            <a:r>
              <a:rPr lang="en-GB" sz="1400" dirty="0">
                <a:effectLst/>
              </a:rPr>
              <a:t>⟩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5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04FB42-85ED-2FC4-9E33-2644754BB966}"/>
              </a:ext>
            </a:extLst>
          </p:cNvPr>
          <p:cNvSpPr/>
          <p:nvPr/>
        </p:nvSpPr>
        <p:spPr>
          <a:xfrm flipV="1">
            <a:off x="5451802" y="4200326"/>
            <a:ext cx="2383110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71785-988C-7243-E236-B0898B30D326}"/>
              </a:ext>
            </a:extLst>
          </p:cNvPr>
          <p:cNvSpPr txBox="1"/>
          <p:nvPr/>
        </p:nvSpPr>
        <p:spPr>
          <a:xfrm>
            <a:off x="7831392" y="402341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|r</a:t>
            </a:r>
            <a:r>
              <a:rPr lang="en-GB" dirty="0">
                <a:effectLst/>
              </a:rPr>
              <a:t>⟩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39E3-4C41-C9FD-6EFA-0AAEB7FFC833}"/>
              </a:ext>
            </a:extLst>
          </p:cNvPr>
          <p:cNvSpPr txBox="1"/>
          <p:nvPr/>
        </p:nvSpPr>
        <p:spPr>
          <a:xfrm>
            <a:off x="7866290" y="5469661"/>
            <a:ext cx="88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|0, 0⟩</a:t>
            </a:r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F6C4E7EF-CBEC-A0AB-49B1-B3910D6557ED}"/>
              </a:ext>
            </a:extLst>
          </p:cNvPr>
          <p:cNvSpPr/>
          <p:nvPr/>
        </p:nvSpPr>
        <p:spPr>
          <a:xfrm>
            <a:off x="7302560" y="4357255"/>
            <a:ext cx="138289" cy="1297072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526FB-6287-3062-158D-9BEE31850880}"/>
              </a:ext>
            </a:extLst>
          </p:cNvPr>
          <p:cNvSpPr txBox="1"/>
          <p:nvPr/>
        </p:nvSpPr>
        <p:spPr>
          <a:xfrm>
            <a:off x="7440849" y="430095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Ω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EBDC8-A088-A3B2-1EA6-67E04C1103D3}"/>
              </a:ext>
            </a:extLst>
          </p:cNvPr>
          <p:cNvSpPr/>
          <p:nvPr/>
        </p:nvSpPr>
        <p:spPr>
          <a:xfrm>
            <a:off x="9368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5F27CE-35C4-6AD5-83C3-C1C98DA03F97}"/>
              </a:ext>
            </a:extLst>
          </p:cNvPr>
          <p:cNvSpPr txBox="1"/>
          <p:nvPr/>
        </p:nvSpPr>
        <p:spPr>
          <a:xfrm>
            <a:off x="498290" y="14703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Δ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DA0952E6-D7EE-BDAF-787F-60D34C62DC5B}"/>
              </a:ext>
            </a:extLst>
          </p:cNvPr>
          <p:cNvSpPr/>
          <p:nvPr/>
        </p:nvSpPr>
        <p:spPr>
          <a:xfrm>
            <a:off x="812800" y="1490690"/>
            <a:ext cx="98649" cy="297402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EAFB6-E0B9-1504-7934-4430590917B0}"/>
              </a:ext>
            </a:extLst>
          </p:cNvPr>
          <p:cNvSpPr/>
          <p:nvPr/>
        </p:nvSpPr>
        <p:spPr>
          <a:xfrm>
            <a:off x="108924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9C504-9540-3A21-1D36-0A2D672A8A46}"/>
              </a:ext>
            </a:extLst>
          </p:cNvPr>
          <p:cNvSpPr/>
          <p:nvPr/>
        </p:nvSpPr>
        <p:spPr>
          <a:xfrm>
            <a:off x="124013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C954B6-9F3D-495C-C4F3-D55499FD0450}"/>
              </a:ext>
            </a:extLst>
          </p:cNvPr>
          <p:cNvSpPr/>
          <p:nvPr/>
        </p:nvSpPr>
        <p:spPr>
          <a:xfrm>
            <a:off x="13970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E91B-60A1-A0AD-68A0-ECBA85D63649}"/>
              </a:ext>
            </a:extLst>
          </p:cNvPr>
          <p:cNvSpPr/>
          <p:nvPr/>
        </p:nvSpPr>
        <p:spPr>
          <a:xfrm>
            <a:off x="1549454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42901B-6167-E125-4E57-7B70F1FEA2D6}"/>
              </a:ext>
            </a:extLst>
          </p:cNvPr>
          <p:cNvSpPr/>
          <p:nvPr/>
        </p:nvSpPr>
        <p:spPr>
          <a:xfrm>
            <a:off x="15479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4B5EEE-E672-6AEE-61C6-21F8BF58871E}"/>
              </a:ext>
            </a:extLst>
          </p:cNvPr>
          <p:cNvSpPr/>
          <p:nvPr/>
        </p:nvSpPr>
        <p:spPr>
          <a:xfrm>
            <a:off x="1700335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718998-FE7A-23E2-5033-4B5D674D19B9}"/>
              </a:ext>
            </a:extLst>
          </p:cNvPr>
          <p:cNvSpPr/>
          <p:nvPr/>
        </p:nvSpPr>
        <p:spPr>
          <a:xfrm>
            <a:off x="1864109" y="1824195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C7269-6FDF-F33C-5E9A-7C35E0EE2D17}"/>
              </a:ext>
            </a:extLst>
          </p:cNvPr>
          <p:cNvSpPr/>
          <p:nvPr/>
        </p:nvSpPr>
        <p:spPr>
          <a:xfrm>
            <a:off x="1862590" y="1823158"/>
            <a:ext cx="11090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63245-D23C-C536-F12E-42587C3E1A9D}"/>
              </a:ext>
            </a:extLst>
          </p:cNvPr>
          <p:cNvSpPr/>
          <p:nvPr/>
        </p:nvSpPr>
        <p:spPr>
          <a:xfrm flipV="1">
            <a:off x="5455919" y="5675652"/>
            <a:ext cx="2383110" cy="45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AC-A49F-6D8F-3E6A-2736F49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2" y="342900"/>
            <a:ext cx="5753100" cy="3086100"/>
          </a:xfrm>
          <a:prstGeom prst="rect">
            <a:avLst/>
          </a:prstGeom>
        </p:spPr>
      </p:pic>
      <p:sp>
        <p:nvSpPr>
          <p:cNvPr id="6" name="Up-down Arrow 5">
            <a:extLst>
              <a:ext uri="{FF2B5EF4-FFF2-40B4-BE49-F238E27FC236}">
                <a16:creationId xmlns:a16="http://schemas.microsoft.com/office/drawing/2014/main" id="{BAAB31EF-6DD5-F015-34DD-4FD5BFD07346}"/>
              </a:ext>
            </a:extLst>
          </p:cNvPr>
          <p:cNvSpPr/>
          <p:nvPr/>
        </p:nvSpPr>
        <p:spPr>
          <a:xfrm>
            <a:off x="5851434" y="1841561"/>
            <a:ext cx="65156" cy="986532"/>
          </a:xfrm>
          <a:prstGeom prst="up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5D8617F9-D860-E5AF-6AA7-6252BA1B8C2C}"/>
              </a:ext>
            </a:extLst>
          </p:cNvPr>
          <p:cNvSpPr/>
          <p:nvPr/>
        </p:nvSpPr>
        <p:spPr>
          <a:xfrm>
            <a:off x="2898844" y="1649810"/>
            <a:ext cx="65156" cy="478601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/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B52DCF4-EB17-41BD-4F31-63B2369A1606}"/>
              </a:ext>
            </a:extLst>
          </p:cNvPr>
          <p:cNvSpPr/>
          <p:nvPr/>
        </p:nvSpPr>
        <p:spPr>
          <a:xfrm>
            <a:off x="4583968" y="2363707"/>
            <a:ext cx="65156" cy="442160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8D845-C198-72FB-C713-472203A72A0B}"/>
              </a:ext>
            </a:extLst>
          </p:cNvPr>
          <p:cNvSpPr txBox="1"/>
          <p:nvPr/>
        </p:nvSpPr>
        <p:spPr>
          <a:xfrm>
            <a:off x="1038449" y="622851"/>
            <a:ext cx="74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Rydberg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Blockade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/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/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4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AC-A49F-6D8F-3E6A-2736F498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2" y="342900"/>
            <a:ext cx="5753100" cy="3086100"/>
          </a:xfrm>
          <a:prstGeom prst="rect">
            <a:avLst/>
          </a:prstGeom>
        </p:spPr>
      </p:pic>
      <p:sp>
        <p:nvSpPr>
          <p:cNvPr id="6" name="Up-down Arrow 5">
            <a:extLst>
              <a:ext uri="{FF2B5EF4-FFF2-40B4-BE49-F238E27FC236}">
                <a16:creationId xmlns:a16="http://schemas.microsoft.com/office/drawing/2014/main" id="{BAAB31EF-6DD5-F015-34DD-4FD5BFD07346}"/>
              </a:ext>
            </a:extLst>
          </p:cNvPr>
          <p:cNvSpPr/>
          <p:nvPr/>
        </p:nvSpPr>
        <p:spPr>
          <a:xfrm>
            <a:off x="5851434" y="1841561"/>
            <a:ext cx="65156" cy="986532"/>
          </a:xfrm>
          <a:prstGeom prst="up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5D8617F9-D860-E5AF-6AA7-6252BA1B8C2C}"/>
              </a:ext>
            </a:extLst>
          </p:cNvPr>
          <p:cNvSpPr/>
          <p:nvPr/>
        </p:nvSpPr>
        <p:spPr>
          <a:xfrm>
            <a:off x="2898844" y="1649810"/>
            <a:ext cx="65156" cy="478601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/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7A6D794-E990-BB3E-D1B4-47C214FB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92" y="1747450"/>
                <a:ext cx="4555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B52DCF4-EB17-41BD-4F31-63B2369A1606}"/>
              </a:ext>
            </a:extLst>
          </p:cNvPr>
          <p:cNvSpPr/>
          <p:nvPr/>
        </p:nvSpPr>
        <p:spPr>
          <a:xfrm>
            <a:off x="4583968" y="2363707"/>
            <a:ext cx="65156" cy="442160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EF77E708-8F3D-8FD7-42F7-B8F4253B8A72}"/>
              </a:ext>
            </a:extLst>
          </p:cNvPr>
          <p:cNvSpPr/>
          <p:nvPr/>
        </p:nvSpPr>
        <p:spPr>
          <a:xfrm>
            <a:off x="1100892" y="2005310"/>
            <a:ext cx="65156" cy="676558"/>
          </a:xfrm>
          <a:prstGeom prst="up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39808-44A6-3923-437A-85B5A5F38135}"/>
                  </a:ext>
                </a:extLst>
              </p:cNvPr>
              <p:cNvSpPr txBox="1"/>
              <p:nvPr/>
            </p:nvSpPr>
            <p:spPr>
              <a:xfrm>
                <a:off x="1120384" y="2050818"/>
                <a:ext cx="686114" cy="29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39808-44A6-3923-437A-85B5A5F38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84" y="2050818"/>
                <a:ext cx="686114" cy="298736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88D845-C198-72FB-C713-472203A72A0B}"/>
              </a:ext>
            </a:extLst>
          </p:cNvPr>
          <p:cNvSpPr txBox="1"/>
          <p:nvPr/>
        </p:nvSpPr>
        <p:spPr>
          <a:xfrm>
            <a:off x="1038449" y="622851"/>
            <a:ext cx="74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Rydberg</a:t>
            </a:r>
          </a:p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Blockade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/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8A1CF-14BF-C427-ABF1-C53DD16F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68" y="2446287"/>
                <a:ext cx="4555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/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l-G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3E564B-1ECB-07F7-60E5-3DAFF05A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06" y="2169288"/>
                <a:ext cx="455574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45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F9CC4-F610-7A36-CD9C-B2B2EFF6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9" y="321128"/>
            <a:ext cx="66167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9269DE-7759-D509-7B02-62EEF28F5B1A}"/>
                  </a:ext>
                </a:extLst>
              </p:cNvPr>
              <p:cNvSpPr txBox="1"/>
              <p:nvPr/>
            </p:nvSpPr>
            <p:spPr>
              <a:xfrm>
                <a:off x="2603597" y="2236888"/>
                <a:ext cx="537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9269DE-7759-D509-7B02-62EEF28F5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97" y="2236888"/>
                <a:ext cx="537198" cy="276999"/>
              </a:xfrm>
              <a:prstGeom prst="rect">
                <a:avLst/>
              </a:prstGeom>
              <a:blipFill>
                <a:blip r:embed="rId3"/>
                <a:stretch>
                  <a:fillRect l="-29545" t="-95455" r="-20455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A5DC6-4266-7A4F-B841-9772854A390A}"/>
                  </a:ext>
                </a:extLst>
              </p:cNvPr>
              <p:cNvSpPr txBox="1"/>
              <p:nvPr/>
            </p:nvSpPr>
            <p:spPr>
              <a:xfrm>
                <a:off x="5219991" y="497667"/>
                <a:ext cx="5371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A5DC6-4266-7A4F-B841-9772854A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91" y="497667"/>
                <a:ext cx="537198" cy="276999"/>
              </a:xfrm>
              <a:prstGeom prst="rect">
                <a:avLst/>
              </a:prstGeom>
              <a:blipFill>
                <a:blip r:embed="rId4"/>
                <a:stretch>
                  <a:fillRect l="-29545" t="-95455" r="-20455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6D53C3-FBC3-68E0-723F-18F9CF977D83}"/>
                  </a:ext>
                </a:extLst>
              </p:cNvPr>
              <p:cNvSpPr txBox="1"/>
              <p:nvPr/>
            </p:nvSpPr>
            <p:spPr>
              <a:xfrm>
                <a:off x="5219991" y="2236887"/>
                <a:ext cx="4748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6D53C3-FBC3-68E0-723F-18F9CF97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991" y="2236887"/>
                <a:ext cx="474810" cy="276999"/>
              </a:xfrm>
              <a:prstGeom prst="rect">
                <a:avLst/>
              </a:prstGeom>
              <a:blipFill>
                <a:blip r:embed="rId5"/>
                <a:stretch>
                  <a:fillRect l="-33333" t="-95455" r="-23077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9575DD-8306-32FB-8579-13A44AA3B06D}"/>
                  </a:ext>
                </a:extLst>
              </p:cNvPr>
              <p:cNvSpPr txBox="1"/>
              <p:nvPr/>
            </p:nvSpPr>
            <p:spPr>
              <a:xfrm>
                <a:off x="2634791" y="497666"/>
                <a:ext cx="493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9575DD-8306-32FB-8579-13A44AA3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1" y="497666"/>
                <a:ext cx="493853" cy="276999"/>
              </a:xfrm>
              <a:prstGeom prst="rect">
                <a:avLst/>
              </a:prstGeom>
              <a:blipFill>
                <a:blip r:embed="rId6"/>
                <a:stretch>
                  <a:fillRect l="-35000" t="-95455" r="-22500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0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2C3670B-0F24-FC4C-AD05-217FD92FCB68}">
  <we:reference id="4b785c87-866c-4bad-85d8-5d1ae467ac9a" version="3.12.2.0" store="EXCatalog" storeType="EXCatalog"/>
  <we:alternateReferences>
    <we:reference id="WA104381909" version="3.12.2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23092</TotalTime>
  <Words>155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Equilibrium Dynamics: Adiabatic Quantum Phase Transitions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LIND, OLIVER L. (Student)</dc:creator>
  <cp:lastModifiedBy>LIND, OLIVER L. (Student)</cp:lastModifiedBy>
  <cp:revision>4</cp:revision>
  <dcterms:created xsi:type="dcterms:W3CDTF">2024-01-14T18:38:48Z</dcterms:created>
  <dcterms:modified xsi:type="dcterms:W3CDTF">2024-02-27T14:55:19Z</dcterms:modified>
</cp:coreProperties>
</file>