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0" r:id="rId5"/>
    <p:sldId id="262" r:id="rId6"/>
    <p:sldId id="258" r:id="rId7"/>
    <p:sldId id="264" r:id="rId8"/>
    <p:sldId id="268"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00C"/>
    <a:srgbClr val="F0D698"/>
    <a:srgbClr val="BCB1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10" autoAdjust="0"/>
    <p:restoredTop sz="94660"/>
  </p:normalViewPr>
  <p:slideViewPr>
    <p:cSldViewPr snapToGrid="0">
      <p:cViewPr>
        <p:scale>
          <a:sx n="41" d="100"/>
          <a:sy n="41" d="100"/>
        </p:scale>
        <p:origin x="1056" y="2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D571-A4AD-449E-9A91-164DCBA17276}"/>
              </a:ext>
            </a:extLst>
          </p:cNvPr>
          <p:cNvSpPr>
            <a:spLocks noGrp="1"/>
          </p:cNvSpPr>
          <p:nvPr>
            <p:ph type="ctrTitle"/>
          </p:nvPr>
        </p:nvSpPr>
        <p:spPr>
          <a:xfrm>
            <a:off x="4204446" y="-1021977"/>
            <a:ext cx="7197726" cy="2421464"/>
          </a:xfrm>
        </p:spPr>
        <p:txBody>
          <a:bodyPr/>
          <a:lstStyle/>
          <a:p>
            <a:r>
              <a:rPr lang="en-US" dirty="0"/>
              <a:t>Dining Philosophers</a:t>
            </a:r>
          </a:p>
        </p:txBody>
      </p:sp>
      <p:sp>
        <p:nvSpPr>
          <p:cNvPr id="3" name="Subtitle 2">
            <a:extLst>
              <a:ext uri="{FF2B5EF4-FFF2-40B4-BE49-F238E27FC236}">
                <a16:creationId xmlns:a16="http://schemas.microsoft.com/office/drawing/2014/main" id="{6A0D4B48-5633-47C7-833C-938F2A843583}"/>
              </a:ext>
            </a:extLst>
          </p:cNvPr>
          <p:cNvSpPr>
            <a:spLocks noGrp="1"/>
          </p:cNvSpPr>
          <p:nvPr>
            <p:ph type="subTitle" idx="1"/>
          </p:nvPr>
        </p:nvSpPr>
        <p:spPr>
          <a:xfrm>
            <a:off x="4204446" y="1292909"/>
            <a:ext cx="7197726" cy="1405467"/>
          </a:xfrm>
        </p:spPr>
        <p:txBody>
          <a:bodyPr/>
          <a:lstStyle/>
          <a:p>
            <a:r>
              <a:rPr lang="en-US" dirty="0"/>
              <a:t>By: Oliver and Jason</a:t>
            </a:r>
          </a:p>
        </p:txBody>
      </p:sp>
    </p:spTree>
    <p:extLst>
      <p:ext uri="{BB962C8B-B14F-4D97-AF65-F5344CB8AC3E}">
        <p14:creationId xmlns:p14="http://schemas.microsoft.com/office/powerpoint/2010/main" val="23850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348F-FBD2-4858-B6FF-8A000B3A0489}"/>
              </a:ext>
            </a:extLst>
          </p:cNvPr>
          <p:cNvSpPr>
            <a:spLocks noGrp="1"/>
          </p:cNvSpPr>
          <p:nvPr>
            <p:ph type="title"/>
          </p:nvPr>
        </p:nvSpPr>
        <p:spPr>
          <a:xfrm>
            <a:off x="7650653" y="811434"/>
            <a:ext cx="4150516" cy="1608124"/>
          </a:xfrm>
        </p:spPr>
        <p:txBody>
          <a:bodyPr>
            <a:normAutofit/>
          </a:bodyPr>
          <a:lstStyle/>
          <a:p>
            <a:r>
              <a:rPr lang="en-US" dirty="0">
                <a:solidFill>
                  <a:schemeClr val="bg1">
                    <a:lumMod val="85000"/>
                    <a:lumOff val="15000"/>
                  </a:schemeClr>
                </a:solidFill>
                <a:latin typeface="Times" pitchFamily="2" charset="0"/>
                <a:cs typeface="Apple Chancery" panose="03020702040506060504" pitchFamily="66" charset="-79"/>
              </a:rPr>
              <a:t>The Problem</a:t>
            </a:r>
          </a:p>
        </p:txBody>
      </p:sp>
      <p:pic>
        <p:nvPicPr>
          <p:cNvPr id="6" name="Picture 5" descr="Icon&#10;&#10;Description automatically generated with medium confidence">
            <a:extLst>
              <a:ext uri="{FF2B5EF4-FFF2-40B4-BE49-F238E27FC236}">
                <a16:creationId xmlns:a16="http://schemas.microsoft.com/office/drawing/2014/main" id="{46ABD02E-E1E7-6148-A607-449C30D55817}"/>
              </a:ext>
            </a:extLst>
          </p:cNvPr>
          <p:cNvPicPr>
            <a:picLocks noChangeAspect="1"/>
          </p:cNvPicPr>
          <p:nvPr/>
        </p:nvPicPr>
        <p:blipFill>
          <a:blip r:embed="rId3"/>
          <a:stretch>
            <a:fillRect/>
          </a:stretch>
        </p:blipFill>
        <p:spPr>
          <a:xfrm>
            <a:off x="1302225" y="643463"/>
            <a:ext cx="5580356"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87379F3D-0D31-4CEA-8AEC-F34CEEFB841C}"/>
              </a:ext>
            </a:extLst>
          </p:cNvPr>
          <p:cNvSpPr>
            <a:spLocks noGrp="1"/>
          </p:cNvSpPr>
          <p:nvPr>
            <p:ph idx="1"/>
          </p:nvPr>
        </p:nvSpPr>
        <p:spPr>
          <a:xfrm>
            <a:off x="7395158" y="1883672"/>
            <a:ext cx="3706762" cy="3090655"/>
          </a:xfrm>
        </p:spPr>
        <p:txBody>
          <a:bodyPr anchor="t">
            <a:normAutofit/>
          </a:bodyPr>
          <a:lstStyle/>
          <a:p>
            <a:pPr algn="ctr"/>
            <a:r>
              <a:rPr lang="en-US" dirty="0">
                <a:solidFill>
                  <a:schemeClr val="bg1">
                    <a:lumMod val="85000"/>
                    <a:lumOff val="15000"/>
                  </a:schemeClr>
                </a:solidFill>
                <a:latin typeface="Times" pitchFamily="2" charset="0"/>
              </a:rPr>
              <a:t>In the problem there are five philosophers that alternate between eating and thinking. On the table there are five sticks, when a philosopher wants to eat is must pick up the stick to his left and right when they are available. He then must eat and then set them down and begin to think again.</a:t>
            </a:r>
          </a:p>
        </p:txBody>
      </p:sp>
    </p:spTree>
    <p:extLst>
      <p:ext uri="{BB962C8B-B14F-4D97-AF65-F5344CB8AC3E}">
        <p14:creationId xmlns:p14="http://schemas.microsoft.com/office/powerpoint/2010/main" val="241101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79F3D-0D31-4CEA-8AEC-F34CEEFB841C}"/>
              </a:ext>
            </a:extLst>
          </p:cNvPr>
          <p:cNvSpPr>
            <a:spLocks noGrp="1"/>
          </p:cNvSpPr>
          <p:nvPr>
            <p:ph idx="1"/>
          </p:nvPr>
        </p:nvSpPr>
        <p:spPr/>
        <p:txBody>
          <a:bodyPr/>
          <a:lstStyle/>
          <a:p>
            <a:endParaRPr lang="en-US" dirty="0"/>
          </a:p>
        </p:txBody>
      </p:sp>
      <p:sp>
        <p:nvSpPr>
          <p:cNvPr id="5" name="Title 4">
            <a:extLst>
              <a:ext uri="{FF2B5EF4-FFF2-40B4-BE49-F238E27FC236}">
                <a16:creationId xmlns:a16="http://schemas.microsoft.com/office/drawing/2014/main" id="{A0A63637-96FA-CC4F-9D35-4DA03F0AD956}"/>
              </a:ext>
            </a:extLst>
          </p:cNvPr>
          <p:cNvSpPr>
            <a:spLocks noGrp="1"/>
          </p:cNvSpPr>
          <p:nvPr>
            <p:ph type="title"/>
          </p:nvPr>
        </p:nvSpPr>
        <p:spPr/>
        <p:txBody>
          <a:bodyPr/>
          <a:lstStyle/>
          <a:p>
            <a:r>
              <a:rPr lang="en-US" dirty="0">
                <a:solidFill>
                  <a:schemeClr val="bg1">
                    <a:lumMod val="85000"/>
                    <a:lumOff val="15000"/>
                  </a:schemeClr>
                </a:solidFill>
                <a:latin typeface="Times" pitchFamily="2" charset="0"/>
              </a:rPr>
              <a:t>Our Solution</a:t>
            </a:r>
          </a:p>
        </p:txBody>
      </p:sp>
    </p:spTree>
    <p:extLst>
      <p:ext uri="{BB962C8B-B14F-4D97-AF65-F5344CB8AC3E}">
        <p14:creationId xmlns:p14="http://schemas.microsoft.com/office/powerpoint/2010/main" val="7632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348F-FBD2-4858-B6FF-8A000B3A0489}"/>
              </a:ext>
            </a:extLst>
          </p:cNvPr>
          <p:cNvSpPr>
            <a:spLocks noGrp="1"/>
          </p:cNvSpPr>
          <p:nvPr>
            <p:ph type="title"/>
          </p:nvPr>
        </p:nvSpPr>
        <p:spPr/>
        <p:txBody>
          <a:bodyPr/>
          <a:lstStyle/>
          <a:p>
            <a:r>
              <a:rPr lang="en-US" dirty="0">
                <a:solidFill>
                  <a:schemeClr val="bg1">
                    <a:lumMod val="85000"/>
                    <a:lumOff val="15000"/>
                  </a:schemeClr>
                </a:solidFill>
              </a:rPr>
              <a:t>Philosopher Class</a:t>
            </a:r>
          </a:p>
        </p:txBody>
      </p:sp>
      <p:sp>
        <p:nvSpPr>
          <p:cNvPr id="3" name="Content Placeholder 2">
            <a:extLst>
              <a:ext uri="{FF2B5EF4-FFF2-40B4-BE49-F238E27FC236}">
                <a16:creationId xmlns:a16="http://schemas.microsoft.com/office/drawing/2014/main" id="{87379F3D-0D31-4CEA-8AEC-F34CEEFB84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4712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1FA349-07A8-534F-8CCC-CC1199A65661}"/>
              </a:ext>
            </a:extLst>
          </p:cNvPr>
          <p:cNvSpPr>
            <a:spLocks noGrp="1"/>
          </p:cNvSpPr>
          <p:nvPr>
            <p:ph type="title"/>
          </p:nvPr>
        </p:nvSpPr>
        <p:spPr>
          <a:xfrm>
            <a:off x="7865806" y="643463"/>
            <a:ext cx="3706762" cy="1608124"/>
          </a:xfrm>
        </p:spPr>
        <p:txBody>
          <a:bodyPr>
            <a:normAutofit/>
          </a:bodyPr>
          <a:lstStyle/>
          <a:p>
            <a:r>
              <a:rPr lang="en-US" dirty="0">
                <a:solidFill>
                  <a:schemeClr val="bg1">
                    <a:lumMod val="85000"/>
                    <a:lumOff val="15000"/>
                  </a:schemeClr>
                </a:solidFill>
                <a:latin typeface="Times" pitchFamily="2" charset="0"/>
                <a:cs typeface="Apple Chancery" panose="03020702040506060504" pitchFamily="66" charset="-79"/>
              </a:rPr>
              <a:t>The RUN Method</a:t>
            </a:r>
          </a:p>
        </p:txBody>
      </p:sp>
      <p:pic>
        <p:nvPicPr>
          <p:cNvPr id="10" name="Content Placeholder 9" descr="Text&#10;&#10;Description automatically generated">
            <a:extLst>
              <a:ext uri="{FF2B5EF4-FFF2-40B4-BE49-F238E27FC236}">
                <a16:creationId xmlns:a16="http://schemas.microsoft.com/office/drawing/2014/main" id="{8F4D1910-5C1B-E649-B246-01FEC328ACC5}"/>
              </a:ext>
            </a:extLst>
          </p:cNvPr>
          <p:cNvPicPr>
            <a:picLocks noChangeAspect="1"/>
          </p:cNvPicPr>
          <p:nvPr/>
        </p:nvPicPr>
        <p:blipFill>
          <a:blip r:embed="rId3"/>
          <a:stretch>
            <a:fillRect/>
          </a:stretch>
        </p:blipFill>
        <p:spPr>
          <a:xfrm>
            <a:off x="643464" y="734847"/>
            <a:ext cx="6897878" cy="539758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4" name="Content Placeholder 13">
            <a:extLst>
              <a:ext uri="{FF2B5EF4-FFF2-40B4-BE49-F238E27FC236}">
                <a16:creationId xmlns:a16="http://schemas.microsoft.com/office/drawing/2014/main" id="{DD267183-9EB8-468E-8873-8AD794CB4669}"/>
              </a:ext>
            </a:extLst>
          </p:cNvPr>
          <p:cNvSpPr>
            <a:spLocks noGrp="1"/>
          </p:cNvSpPr>
          <p:nvPr>
            <p:ph idx="1"/>
          </p:nvPr>
        </p:nvSpPr>
        <p:spPr>
          <a:xfrm>
            <a:off x="7865806" y="2251587"/>
            <a:ext cx="3706762" cy="3972232"/>
          </a:xfrm>
        </p:spPr>
        <p:txBody>
          <a:bodyPr>
            <a:normAutofit/>
          </a:bodyPr>
          <a:lstStyle/>
          <a:p>
            <a:endParaRPr lang="en-US"/>
          </a:p>
        </p:txBody>
      </p:sp>
    </p:spTree>
    <p:extLst>
      <p:ext uri="{BB962C8B-B14F-4D97-AF65-F5344CB8AC3E}">
        <p14:creationId xmlns:p14="http://schemas.microsoft.com/office/powerpoint/2010/main" val="110053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348F-FBD2-4858-B6FF-8A000B3A0489}"/>
              </a:ext>
            </a:extLst>
          </p:cNvPr>
          <p:cNvSpPr>
            <a:spLocks noGrp="1"/>
          </p:cNvSpPr>
          <p:nvPr>
            <p:ph type="title"/>
          </p:nvPr>
        </p:nvSpPr>
        <p:spPr>
          <a:xfrm>
            <a:off x="7865806" y="643463"/>
            <a:ext cx="3706762" cy="1608124"/>
          </a:xfrm>
        </p:spPr>
        <p:txBody>
          <a:bodyPr>
            <a:normAutofit/>
          </a:bodyPr>
          <a:lstStyle/>
          <a:p>
            <a:r>
              <a:rPr lang="en-US" dirty="0">
                <a:solidFill>
                  <a:schemeClr val="bg1">
                    <a:lumMod val="85000"/>
                    <a:lumOff val="15000"/>
                  </a:schemeClr>
                </a:solidFill>
              </a:rPr>
              <a:t>Main Method</a:t>
            </a:r>
          </a:p>
        </p:txBody>
      </p:sp>
      <p:pic>
        <p:nvPicPr>
          <p:cNvPr id="5" name="Content Placeholder 4" descr="Text&#10;&#10;Description automatically generated">
            <a:extLst>
              <a:ext uri="{FF2B5EF4-FFF2-40B4-BE49-F238E27FC236}">
                <a16:creationId xmlns:a16="http://schemas.microsoft.com/office/drawing/2014/main" id="{FCA9ECF5-D4CB-4198-BAAD-9D7DEFB82419}"/>
              </a:ext>
            </a:extLst>
          </p:cNvPr>
          <p:cNvPicPr>
            <a:picLocks noChangeAspect="1"/>
          </p:cNvPicPr>
          <p:nvPr/>
        </p:nvPicPr>
        <p:blipFill>
          <a:blip r:embed="rId3"/>
          <a:stretch>
            <a:fillRect/>
          </a:stretch>
        </p:blipFill>
        <p:spPr>
          <a:xfrm>
            <a:off x="1472099" y="643463"/>
            <a:ext cx="5240608"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9249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348F-FBD2-4858-B6FF-8A000B3A0489}"/>
              </a:ext>
            </a:extLst>
          </p:cNvPr>
          <p:cNvSpPr>
            <a:spLocks noGrp="1"/>
          </p:cNvSpPr>
          <p:nvPr>
            <p:ph type="title"/>
          </p:nvPr>
        </p:nvSpPr>
        <p:spPr>
          <a:xfrm>
            <a:off x="7865806" y="643463"/>
            <a:ext cx="3706762" cy="1608124"/>
          </a:xfrm>
        </p:spPr>
        <p:txBody>
          <a:bodyPr>
            <a:normAutofit/>
          </a:bodyPr>
          <a:lstStyle/>
          <a:p>
            <a:r>
              <a:rPr lang="en-US" dirty="0">
                <a:solidFill>
                  <a:schemeClr val="bg1">
                    <a:lumMod val="85000"/>
                    <a:lumOff val="15000"/>
                  </a:schemeClr>
                </a:solidFill>
              </a:rPr>
              <a:t>UML</a:t>
            </a:r>
          </a:p>
        </p:txBody>
      </p:sp>
      <p:pic>
        <p:nvPicPr>
          <p:cNvPr id="7" name="Content Placeholder 6" descr="Diagram&#10;&#10;Description automatically generated">
            <a:extLst>
              <a:ext uri="{FF2B5EF4-FFF2-40B4-BE49-F238E27FC236}">
                <a16:creationId xmlns:a16="http://schemas.microsoft.com/office/drawing/2014/main" id="{DDAD52B9-FEA6-5D4D-87CA-D0AD457C9AC7}"/>
              </a:ext>
            </a:extLst>
          </p:cNvPr>
          <p:cNvPicPr>
            <a:picLocks noChangeAspect="1"/>
          </p:cNvPicPr>
          <p:nvPr/>
        </p:nvPicPr>
        <p:blipFill rotWithShape="1">
          <a:blip r:embed="rId3"/>
          <a:srcRect l="1276" r="-1228"/>
          <a:stretch/>
        </p:blipFill>
        <p:spPr>
          <a:xfrm>
            <a:off x="731520" y="1838508"/>
            <a:ext cx="6894576" cy="31902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2700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79F3D-0D31-4CEA-8AEC-F34CEEFB841C}"/>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55464F88-4DAC-ED4C-BDCA-0A7AA1AEF4C9}"/>
              </a:ext>
            </a:extLst>
          </p:cNvPr>
          <p:cNvSpPr>
            <a:spLocks noGrp="1"/>
          </p:cNvSpPr>
          <p:nvPr>
            <p:ph type="title"/>
          </p:nvPr>
        </p:nvSpPr>
        <p:spPr/>
        <p:txBody>
          <a:bodyPr/>
          <a:lstStyle/>
          <a:p>
            <a:r>
              <a:rPr lang="en-US" dirty="0">
                <a:solidFill>
                  <a:schemeClr val="bg1">
                    <a:lumMod val="85000"/>
                    <a:lumOff val="15000"/>
                  </a:schemeClr>
                </a:solidFill>
              </a:rPr>
              <a:t>Challenges faced</a:t>
            </a:r>
          </a:p>
        </p:txBody>
      </p:sp>
    </p:spTree>
    <p:extLst>
      <p:ext uri="{BB962C8B-B14F-4D97-AF65-F5344CB8AC3E}">
        <p14:creationId xmlns:p14="http://schemas.microsoft.com/office/powerpoint/2010/main" val="114895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8F3490-AA81-45B1-9F4C-E6E3941D34C9}"/>
              </a:ext>
            </a:extLst>
          </p:cNvPr>
          <p:cNvPicPr>
            <a:picLocks noChangeAspect="1"/>
          </p:cNvPicPr>
          <p:nvPr/>
        </p:nvPicPr>
        <p:blipFill>
          <a:blip r:embed="rId3"/>
          <a:stretch>
            <a:fillRect/>
          </a:stretch>
        </p:blipFill>
        <p:spPr>
          <a:xfrm>
            <a:off x="1191238" y="790905"/>
            <a:ext cx="9809524" cy="5276190"/>
          </a:xfrm>
          <a:prstGeom prst="rect">
            <a:avLst/>
          </a:prstGeom>
        </p:spPr>
      </p:pic>
    </p:spTree>
    <p:extLst>
      <p:ext uri="{BB962C8B-B14F-4D97-AF65-F5344CB8AC3E}">
        <p14:creationId xmlns:p14="http://schemas.microsoft.com/office/powerpoint/2010/main" val="335973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{E74BFD73-AF37-4A52-84F0-F1B2AD3D535D}tf03457452</Template>
  <TotalTime>44</TotalTime>
  <Words>80</Words>
  <Application>Microsoft Macintosh PowerPoint</Application>
  <PresentationFormat>Widescreen</PresentationFormat>
  <Paragraphs>10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vt:lpstr>
      <vt:lpstr>Celestial</vt:lpstr>
      <vt:lpstr>Dining Philosophers</vt:lpstr>
      <vt:lpstr>The Problem</vt:lpstr>
      <vt:lpstr>Our Solution</vt:lpstr>
      <vt:lpstr>Philosopher Class</vt:lpstr>
      <vt:lpstr>The RUN Method</vt:lpstr>
      <vt:lpstr>Main Method</vt:lpstr>
      <vt:lpstr>UML</vt:lpstr>
      <vt:lpstr>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Dining Philosophers</dc:title>
  <dc:creator>Jason Miner</dc:creator>
  <cp:lastModifiedBy>Oliver McLane</cp:lastModifiedBy>
  <cp:revision>5</cp:revision>
  <dcterms:created xsi:type="dcterms:W3CDTF">2021-11-29T19:23:07Z</dcterms:created>
  <dcterms:modified xsi:type="dcterms:W3CDTF">2021-11-30T22:30:56Z</dcterms:modified>
</cp:coreProperties>
</file>