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D571-A4AD-449E-9A91-164DCBA17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4B48-5633-47C7-833C-938F2A84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Oliver and Jason</a:t>
            </a:r>
          </a:p>
        </p:txBody>
      </p:sp>
    </p:spTree>
    <p:extLst>
      <p:ext uri="{BB962C8B-B14F-4D97-AF65-F5344CB8AC3E}">
        <p14:creationId xmlns:p14="http://schemas.microsoft.com/office/powerpoint/2010/main" val="23850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0FB0F-3822-43D1-BAB4-8176FC16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02" y="2065867"/>
            <a:ext cx="10363796" cy="4103217"/>
          </a:xfrm>
        </p:spPr>
      </p:pic>
    </p:spTree>
    <p:extLst>
      <p:ext uri="{BB962C8B-B14F-4D97-AF65-F5344CB8AC3E}">
        <p14:creationId xmlns:p14="http://schemas.microsoft.com/office/powerpoint/2010/main" val="232700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8F3490-AA81-45B1-9F4C-E6E3941D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790905"/>
            <a:ext cx="9809524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247-AEE4-426A-B145-694CEDB7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3B4A-BDFB-4434-BECF-CDA3E62F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five philosophers who spend their lives thinking and eating. The philosophers share a circular table surrounded by five chairs, each belonging to one philosopher. In the center of the table is a bowl of rice, and the table is laid with five single chopsticks. When a philosopher thinks, she does not interact with her colleagues. From time to time, a philosopher gets hungry and tries to pick up the two chopsticks that are closest to her (the chopsticks that are between her and her left and right neighbors). A philosopher may pick up only one chopstick at a time. Obviously, she cannot pick up a chopstick that is already in the hand of a neighbor. When a hungry philosopher has both her chopsticks at the same time, she eats without releasing the chopsticks. When she is finished eating, she puts down both chopsticks and starts thinking again. </a:t>
            </a:r>
          </a:p>
        </p:txBody>
      </p:sp>
    </p:spTree>
    <p:extLst>
      <p:ext uri="{BB962C8B-B14F-4D97-AF65-F5344CB8AC3E}">
        <p14:creationId xmlns:p14="http://schemas.microsoft.com/office/powerpoint/2010/main" val="31221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9ECF5-D4CB-4198-BAAD-9D7DEFB8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247" y="304800"/>
            <a:ext cx="5867979" cy="6248400"/>
          </a:xfrm>
        </p:spPr>
      </p:pic>
    </p:spTree>
    <p:extLst>
      <p:ext uri="{BB962C8B-B14F-4D97-AF65-F5344CB8AC3E}">
        <p14:creationId xmlns:p14="http://schemas.microsoft.com/office/powerpoint/2010/main" val="349249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Everything </a:t>
            </a:r>
          </a:p>
          <a:p>
            <a:r>
              <a:rPr lang="en-US" dirty="0"/>
              <a:t>Starts the Philosophers </a:t>
            </a:r>
          </a:p>
          <a:p>
            <a:r>
              <a:rPr lang="en-US" dirty="0"/>
              <a:t>Creates the sticks</a:t>
            </a:r>
          </a:p>
          <a:p>
            <a:r>
              <a:rPr lang="en-US" dirty="0"/>
              <a:t>Assigns the sticks </a:t>
            </a:r>
          </a:p>
        </p:txBody>
      </p:sp>
    </p:spTree>
    <p:extLst>
      <p:ext uri="{BB962C8B-B14F-4D97-AF65-F5344CB8AC3E}">
        <p14:creationId xmlns:p14="http://schemas.microsoft.com/office/powerpoint/2010/main" val="238397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D44F8-F11C-450C-916A-D8088803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39" y="1835573"/>
            <a:ext cx="3472796" cy="374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657A5-5B68-4DB5-A938-0A3C52A0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835573"/>
            <a:ext cx="3377560" cy="3745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5E79F-42CD-491C-BBCC-B95CF6F8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602" y="1835573"/>
            <a:ext cx="3472796" cy="25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the Philosophers </a:t>
            </a:r>
          </a:p>
          <a:p>
            <a:r>
              <a:rPr lang="en-US" dirty="0"/>
              <a:t>Creates the Sticks </a:t>
            </a:r>
          </a:p>
          <a:p>
            <a:r>
              <a:rPr lang="en-US" dirty="0"/>
              <a:t>Sets states for philosopher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4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 -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713926" cy="36491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D6B1A-3660-48FD-9963-5E9563E5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27" y="1742446"/>
            <a:ext cx="6792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{E74BFD73-AF37-4A52-84F0-F1B2AD3D535D}tf03457452</Template>
  <TotalTime>20</TotalTime>
  <Words>214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Dining Philosophers</vt:lpstr>
      <vt:lpstr>The Problem</vt:lpstr>
      <vt:lpstr>Our Solution</vt:lpstr>
      <vt:lpstr>Challenges faced</vt:lpstr>
      <vt:lpstr>Main Method</vt:lpstr>
      <vt:lpstr>Main Method Explained</vt:lpstr>
      <vt:lpstr>Philosopher Class</vt:lpstr>
      <vt:lpstr>Philosopher Class explained</vt:lpstr>
      <vt:lpstr>Philosopher class - run</vt:lpstr>
      <vt:lpstr>UML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Philosophers</dc:title>
  <dc:creator>Jason Miner</dc:creator>
  <cp:lastModifiedBy>Jason Miner</cp:lastModifiedBy>
  <cp:revision>5</cp:revision>
  <dcterms:created xsi:type="dcterms:W3CDTF">2021-11-29T19:23:07Z</dcterms:created>
  <dcterms:modified xsi:type="dcterms:W3CDTF">2021-11-30T22:26:16Z</dcterms:modified>
</cp:coreProperties>
</file>