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D571-A4AD-449E-9A91-164DCBA17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D4B48-5633-47C7-833C-938F2A84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Oliver and Jason</a:t>
            </a:r>
          </a:p>
        </p:txBody>
      </p:sp>
    </p:spTree>
    <p:extLst>
      <p:ext uri="{BB962C8B-B14F-4D97-AF65-F5344CB8AC3E}">
        <p14:creationId xmlns:p14="http://schemas.microsoft.com/office/powerpoint/2010/main" val="23850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4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8F3490-AA81-45B1-9F4C-E6E3941D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790905"/>
            <a:ext cx="9809524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Philosopher Class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Philosopher class -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F3D-0D31-4CEA-8AEC-F34CEEFB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48F-FBD2-4858-B6FF-8A000B3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0FB0F-3822-43D1-BAB4-8176FC166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02" y="2065867"/>
            <a:ext cx="10363796" cy="4103217"/>
          </a:xfrm>
        </p:spPr>
      </p:pic>
    </p:spTree>
    <p:extLst>
      <p:ext uri="{BB962C8B-B14F-4D97-AF65-F5344CB8AC3E}">
        <p14:creationId xmlns:p14="http://schemas.microsoft.com/office/powerpoint/2010/main" val="2327009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{E74BFD73-AF37-4A52-84F0-F1B2AD3D535D}tf03457452</Template>
  <TotalTime>6</TotalTime>
  <Words>28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Dining Philosophers</vt:lpstr>
      <vt:lpstr>Our Solution</vt:lpstr>
      <vt:lpstr>Main Method</vt:lpstr>
      <vt:lpstr>Main Method Explained</vt:lpstr>
      <vt:lpstr>Philosopher Class</vt:lpstr>
      <vt:lpstr>Philosopher Class explained</vt:lpstr>
      <vt:lpstr>Philosopher class - run</vt:lpstr>
      <vt:lpstr>Challenges faced</vt:lpstr>
      <vt:lpstr>UML</vt:lpstr>
      <vt:lpstr>Flow Charts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Dining Philosophers</dc:title>
  <dc:creator>Jason Miner</dc:creator>
  <cp:lastModifiedBy>Jason Miner</cp:lastModifiedBy>
  <cp:revision>2</cp:revision>
  <dcterms:created xsi:type="dcterms:W3CDTF">2021-11-29T19:23:07Z</dcterms:created>
  <dcterms:modified xsi:type="dcterms:W3CDTF">2021-11-29T19:30:07Z</dcterms:modified>
</cp:coreProperties>
</file>