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535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63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08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35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39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27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252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88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54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2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440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8976-C381-41EC-B5DE-A790E001BC33}" type="datetimeFigureOut">
              <a:rPr lang="en-NZ" smtClean="0"/>
              <a:t>6/06/2019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6B99-8719-4F38-A746-B6AC428A58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23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9538"/>
            <a:ext cx="85344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98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9063"/>
            <a:ext cx="8505825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69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4300"/>
            <a:ext cx="850582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2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9063"/>
            <a:ext cx="8505825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9063"/>
            <a:ext cx="8505825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34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9538"/>
            <a:ext cx="84867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26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588"/>
            <a:ext cx="8534400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05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063"/>
            <a:ext cx="84963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6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4300"/>
            <a:ext cx="85153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063"/>
            <a:ext cx="84963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04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3825"/>
            <a:ext cx="85153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51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9063"/>
            <a:ext cx="8543925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42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9063"/>
            <a:ext cx="8505825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3825"/>
            <a:ext cx="85153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20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23825"/>
            <a:ext cx="848677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0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23825"/>
            <a:ext cx="850582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7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063"/>
            <a:ext cx="84963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7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3825"/>
            <a:ext cx="85153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13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38113"/>
            <a:ext cx="8505825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45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Ministry of Economic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Mills</dc:creator>
  <cp:lastModifiedBy>Ollie Mills</cp:lastModifiedBy>
  <cp:revision>2</cp:revision>
  <dcterms:created xsi:type="dcterms:W3CDTF">2019-06-06T08:41:40Z</dcterms:created>
  <dcterms:modified xsi:type="dcterms:W3CDTF">2019-06-06T08:51:49Z</dcterms:modified>
</cp:coreProperties>
</file>