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40C6D-0455-457D-AB50-552A6E7A0F7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6248B-F8E5-4DD8-A040-BA2C1015D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B675-ED34-4285-874B-44DA6BB121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0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51AB-6B4F-4496-A804-6AB8ED4619C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236A-C80E-4EDC-A25A-33BB696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2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51AB-6B4F-4496-A804-6AB8ED4619C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236A-C80E-4EDC-A25A-33BB696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5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51AB-6B4F-4496-A804-6AB8ED4619C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236A-C80E-4EDC-A25A-33BB696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51AB-6B4F-4496-A804-6AB8ED4619C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236A-C80E-4EDC-A25A-33BB696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51AB-6B4F-4496-A804-6AB8ED4619C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236A-C80E-4EDC-A25A-33BB696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51AB-6B4F-4496-A804-6AB8ED4619C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236A-C80E-4EDC-A25A-33BB696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51AB-6B4F-4496-A804-6AB8ED4619C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236A-C80E-4EDC-A25A-33BB696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51AB-6B4F-4496-A804-6AB8ED4619C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236A-C80E-4EDC-A25A-33BB696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51AB-6B4F-4496-A804-6AB8ED4619C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236A-C80E-4EDC-A25A-33BB696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4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51AB-6B4F-4496-A804-6AB8ED4619C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236A-C80E-4EDC-A25A-33BB696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51AB-6B4F-4496-A804-6AB8ED4619C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236A-C80E-4EDC-A25A-33BB696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0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451AB-6B4F-4496-A804-6AB8ED4619C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236A-C80E-4EDC-A25A-33BB696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10439400" cy="6019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Lesson exercise 1</a:t>
            </a:r>
            <a:endParaRPr lang="en-U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800" dirty="0"/>
              <a:t>Discuss factors that have </a:t>
            </a:r>
            <a:r>
              <a:rPr lang="en-US" sz="4800" dirty="0" smtClean="0"/>
              <a:t>influenced evolution of </a:t>
            </a:r>
            <a:r>
              <a:rPr lang="en-US" sz="4800" dirty="0"/>
              <a:t>software engineering from its beginning to today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Quote at least two references</a:t>
            </a:r>
          </a:p>
          <a:p>
            <a:pPr marL="0" indent="0">
              <a:buNone/>
            </a:pPr>
            <a:r>
              <a:rPr lang="en-US" sz="4800" dirty="0"/>
              <a:t>Submit blackboard week 1 </a:t>
            </a:r>
            <a:r>
              <a:rPr lang="en-US" sz="4800" dirty="0" err="1"/>
              <a:t>linkname</a:t>
            </a:r>
            <a:r>
              <a:rPr lang="en-US" sz="4800" dirty="0"/>
              <a:t> Less1evolSE.</a:t>
            </a:r>
          </a:p>
        </p:txBody>
      </p:sp>
    </p:spTree>
    <p:extLst>
      <p:ext uri="{BB962C8B-B14F-4D97-AF65-F5344CB8AC3E}">
        <p14:creationId xmlns:p14="http://schemas.microsoft.com/office/powerpoint/2010/main" val="30050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Wangai N. Mambo</dc:creator>
  <cp:lastModifiedBy>Wangai N. Mambo</cp:lastModifiedBy>
  <cp:revision>3</cp:revision>
  <dcterms:created xsi:type="dcterms:W3CDTF">2022-05-05T11:27:58Z</dcterms:created>
  <dcterms:modified xsi:type="dcterms:W3CDTF">2022-05-05T11:33:02Z</dcterms:modified>
</cp:coreProperties>
</file>