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5fe581087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5fe581087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60692e7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60692e7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60692e7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60692e7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60692e7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60692e7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60692e7e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60692e7e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60692e7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60692e7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60692e7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60692e7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60692e7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60692e7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60692e7e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60692e7e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/>
          <p:nvPr>
            <p:ph type="ctrTitle"/>
          </p:nvPr>
        </p:nvSpPr>
        <p:spPr>
          <a:xfrm>
            <a:off x="760800" y="2266950"/>
            <a:ext cx="51789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Generating Factor Levels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59950"/>
            <a:ext cx="32934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Cover:</a:t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What are Factors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How to Create a Factor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Attributes of a Factor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How to access </a:t>
            </a:r>
            <a:r>
              <a:rPr lang="en-GB"/>
              <a:t>components</a:t>
            </a:r>
            <a:r>
              <a:rPr lang="en-GB"/>
              <a:t> of a Factor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Changing the order of levels in a factor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Generating Factor Levels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How to modify Factors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Factors in a Data Frame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ctrTitle"/>
          </p:nvPr>
        </p:nvSpPr>
        <p:spPr>
          <a:xfrm>
            <a:off x="824000" y="159950"/>
            <a:ext cx="36624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Factors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subTitle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Factor is a collection of values that all come from a fixed set of possible values.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639" y="2199700"/>
            <a:ext cx="937561" cy="14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ctrTitle"/>
          </p:nvPr>
        </p:nvSpPr>
        <p:spPr>
          <a:xfrm>
            <a:off x="824000" y="159950"/>
            <a:ext cx="32934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Factor</a:t>
            </a:r>
            <a:endParaRPr/>
          </a:p>
        </p:txBody>
      </p:sp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Vector as an input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 variable and set it to apply the Factor function and pass in the vector variable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typeof() or is.factor() functions to check whether we have created a factor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/>
          <p:nvPr>
            <p:ph type="ctrTitle"/>
          </p:nvPr>
        </p:nvSpPr>
        <p:spPr>
          <a:xfrm>
            <a:off x="824000" y="159950"/>
            <a:ext cx="4559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of a Factor</a:t>
            </a:r>
            <a:endParaRPr/>
          </a:p>
        </p:txBody>
      </p:sp>
      <p:sp>
        <p:nvSpPr>
          <p:cNvPr id="303" name="Google Shape;303;p17"/>
          <p:cNvSpPr txBox="1"/>
          <p:nvPr>
            <p:ph idx="1" type="subTitle"/>
          </p:nvPr>
        </p:nvSpPr>
        <p:spPr>
          <a:xfrm>
            <a:off x="824000" y="769550"/>
            <a:ext cx="45597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x</a:t>
            </a:r>
            <a:r>
              <a:rPr lang="en-GB"/>
              <a:t> - input vector which is to be transformed into a factor.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levels</a:t>
            </a:r>
            <a:r>
              <a:rPr lang="en-GB"/>
              <a:t> - input vector that represents a set of unique values which are taken by x.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labels</a:t>
            </a:r>
            <a:r>
              <a:rPr lang="en-GB"/>
              <a:t> - character vector which corresponds to the number of labels.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exclude</a:t>
            </a:r>
            <a:r>
              <a:rPr lang="en-GB"/>
              <a:t> - used to specify the value which we want to be excluded.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ordered</a:t>
            </a:r>
            <a:r>
              <a:rPr lang="en-GB"/>
              <a:t> - logical attribute which determines if the levels are ordered.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nmax</a:t>
            </a:r>
            <a:r>
              <a:rPr lang="en-GB"/>
              <a:t> - used to specify the upper bound for the maximum number of level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ctrTitle"/>
          </p:nvPr>
        </p:nvSpPr>
        <p:spPr>
          <a:xfrm>
            <a:off x="824000" y="159950"/>
            <a:ext cx="63921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Components of a Factor</a:t>
            </a:r>
            <a:endParaRPr/>
          </a:p>
        </p:txBody>
      </p:sp>
      <p:sp>
        <p:nvSpPr>
          <p:cNvPr id="309" name="Google Shape;309;p18"/>
          <p:cNvSpPr txBox="1"/>
          <p:nvPr>
            <p:ph idx="1" type="subTitle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in a factor start at </a:t>
            </a:r>
            <a:r>
              <a:rPr lang="en-GB"/>
              <a:t>position</a:t>
            </a:r>
            <a:r>
              <a:rPr lang="en-GB"/>
              <a:t> one, not zero like arrays.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by the position of the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multiple components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all elements except a specific 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all elements using a logical vector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ctrTitle"/>
          </p:nvPr>
        </p:nvSpPr>
        <p:spPr>
          <a:xfrm>
            <a:off x="824000" y="159950"/>
            <a:ext cx="56463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Modification of a Factor</a:t>
            </a:r>
            <a:endParaRPr/>
          </a:p>
        </p:txBody>
      </p:sp>
      <p:sp>
        <p:nvSpPr>
          <p:cNvPr id="315" name="Google Shape;315;p19"/>
          <p:cNvSpPr txBox="1"/>
          <p:nvPr>
            <p:ph idx="1" type="subTitle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Rules: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You cannot assign values outside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To add a new value, you have to add a new level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/>
              <a:t>Finally add your new value to the level you want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ctrTitle"/>
          </p:nvPr>
        </p:nvSpPr>
        <p:spPr>
          <a:xfrm>
            <a:off x="824000" y="159950"/>
            <a:ext cx="44586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Factor in Data Frame</a:t>
            </a:r>
            <a:endParaRPr/>
          </a:p>
        </p:txBody>
      </p:sp>
      <p:sp>
        <p:nvSpPr>
          <p:cNvPr id="321" name="Google Shape;321;p20"/>
          <p:cNvSpPr txBox="1"/>
          <p:nvPr>
            <p:ph idx="1" type="subTitle"/>
          </p:nvPr>
        </p:nvSpPr>
        <p:spPr>
          <a:xfrm>
            <a:off x="824000" y="2141400"/>
            <a:ext cx="4255500" cy="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Frame is a representation of data in a table format, i.e., using rows and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ctrTitle"/>
          </p:nvPr>
        </p:nvSpPr>
        <p:spPr>
          <a:xfrm>
            <a:off x="798725" y="2266950"/>
            <a:ext cx="5810700" cy="60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Changing order of the levels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