
<file path=[Content_Types].xml><?xml version="1.0" encoding="utf-8"?>
<Types xmlns="http://schemas.openxmlformats.org/package/2006/content-types">
  <Default Extension="fntdata" ContentType="application/x-fontdata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trictFirstAndLastChars="0" embedTrueTypeFonts="1" saveSubsetFonts="1" autoCompressPictures="0">
  <p:sldMasterIdLst>
    <p:sldMasterId id="2147483659" r:id="rId1"/>
  </p:sldMasterIdLst>
  <p:notesMasterIdLst>
    <p:notesMasterId r:id="rId12"/>
  </p:notes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</p:sldIdLst>
  <p:sldSz cx="9144000" cy="5143500" type="screen16x9"/>
  <p:notesSz cx="6858000" cy="9144000"/>
  <p:embeddedFontLst>
    <p:embeddedFont>
      <p:font typeface="Maven Pro" panose="020B0604020202020204" charset="0"/>
      <p:regular r:id="rId13"/>
      <p:bold r:id="rId14"/>
    </p:embeddedFont>
    <p:embeddedFont>
      <p:font typeface="Nunito" pitchFamily="2" charset="0"/>
      <p:regular r:id="rId15"/>
      <p:bold r:id="rId16"/>
      <p:italic r:id="rId17"/>
      <p:boldItalic r:id="rId18"/>
    </p:embeddedFont>
  </p:embeddedFontLst>
  <p:defaultText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{EFAFB233-063F-42B5-8137-9DF3F51BA10A}">
      <p15:sldGuideLst xmlns:p15="http://schemas.microsoft.com/office/powerpoint/2012/main">
        <p15:guide id="1" orient="horz" pos="1620">
          <p15:clr>
            <a:srgbClr val="A4A3A4"/>
          </p15:clr>
        </p15:guide>
        <p15:guide id="2" pos="2880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>
      <p:cViewPr varScale="1">
        <p:scale>
          <a:sx n="97" d="100"/>
          <a:sy n="97" d="100"/>
        </p:scale>
        <p:origin x="606" y="84"/>
      </p:cViewPr>
      <p:guideLst>
        <p:guide orient="horz" pos="1620"/>
        <p:guide pos="288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font" Target="fonts/font1.fntdata"/><Relationship Id="rId18" Type="http://schemas.openxmlformats.org/officeDocument/2006/relationships/font" Target="fonts/font6.fntdata"/><Relationship Id="rId3" Type="http://schemas.openxmlformats.org/officeDocument/2006/relationships/slide" Target="slides/slide2.xml"/><Relationship Id="rId21" Type="http://schemas.openxmlformats.org/officeDocument/2006/relationships/theme" Target="theme/theme1.xml"/><Relationship Id="rId7" Type="http://schemas.openxmlformats.org/officeDocument/2006/relationships/slide" Target="slides/slide6.xml"/><Relationship Id="rId12" Type="http://schemas.openxmlformats.org/officeDocument/2006/relationships/notesMaster" Target="notesMasters/notesMaster1.xml"/><Relationship Id="rId17" Type="http://schemas.openxmlformats.org/officeDocument/2006/relationships/font" Target="fonts/font5.fntdata"/><Relationship Id="rId2" Type="http://schemas.openxmlformats.org/officeDocument/2006/relationships/slide" Target="slides/slide1.xml"/><Relationship Id="rId16" Type="http://schemas.openxmlformats.org/officeDocument/2006/relationships/font" Target="fonts/font4.fntdata"/><Relationship Id="rId20" Type="http://schemas.openxmlformats.org/officeDocument/2006/relationships/viewProps" Target="view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font" Target="fonts/font3.fntdata"/><Relationship Id="rId10" Type="http://schemas.openxmlformats.org/officeDocument/2006/relationships/slide" Target="slides/slide9.xml"/><Relationship Id="rId19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font" Target="fonts/font2.fntdata"/><Relationship Id="rId22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>
            <a:spLocks noGrp="1" noRot="1" noChangeAspect="1"/>
          </p:cNvSpPr>
          <p:nvPr>
            <p:ph type="sldImg" idx="2"/>
          </p:nvPr>
        </p:nvSpPr>
        <p:spPr>
          <a:xfrm>
            <a:off x="381300" y="685800"/>
            <a:ext cx="6096075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w="9525" cap="flat" cmpd="sng">
            <a:solidFill>
              <a:srgbClr val="000000"/>
            </a:solidFill>
            <a:prstDash val="solid"/>
            <a:round/>
            <a:headEnd type="none" w="sm" len="sm"/>
            <a:tailEnd type="none" w="sm" len="sm"/>
          </a:ln>
        </p:spPr>
      </p:sp>
      <p:sp>
        <p:nvSpPr>
          <p:cNvPr id="4" name="Google Shape;4;n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Autofit/>
          </a:bodyPr>
          <a:lstStyle>
            <a:lvl1pPr marL="457200" lvl="0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notesStyle>
    <a:defPPr marR="0" lvl="0" algn="l" rtl="0">
      <a:lnSpc>
        <a:spcPct val="100000"/>
      </a:lnSpc>
      <a:spcBef>
        <a:spcPts val="0"/>
      </a:spcBef>
      <a:spcAft>
        <a:spcPts val="0"/>
      </a:spcAft>
    </a:defPPr>
    <a:lvl1pPr marR="0" lvl="0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1pPr>
    <a:lvl2pPr marR="0" lvl="1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2pPr>
    <a:lvl3pPr marR="0" lvl="2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3pPr>
    <a:lvl4pPr marR="0" lvl="3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4pPr>
    <a:lvl5pPr marR="0" lvl="4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5pPr>
    <a:lvl6pPr marR="0" lvl="5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6pPr>
    <a:lvl7pPr marR="0" lvl="6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7pPr>
    <a:lvl8pPr marR="0" lvl="7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8pPr>
    <a:lvl9pPr marR="0" lvl="8" algn="l" rtl="0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sz="1400" b="0" i="0" u="none" strike="noStrike" cap="non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4" name="Google Shape;274;g215fe581087_0_273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75" name="Google Shape;275;g215fe581087_0_273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8" name="Google Shape;328;g2160692e7e5_0_2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9" name="Google Shape;329;g2160692e7e5_0_2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7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0" name="Google Shape;280;p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1" name="Google Shape;281;p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8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6" name="Google Shape;286;g2160692e7e5_0_3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87" name="Google Shape;287;g2160692e7e5_0_3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3" name="Google Shape;293;g2160692e7e5_0_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294" name="Google Shape;294;g2160692e7e5_0_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2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9" name="Google Shape;299;g2160692e7e5_0_41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0" name="Google Shape;300;g2160692e7e5_0_41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5" name="Google Shape;305;g2160692e7e5_0_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06" name="Google Shape;306;g2160692e7e5_0_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1" name="Google Shape;311;g2160692e7e5_0_1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2" name="Google Shape;312;g2160692e7e5_0_1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7" name="Google Shape;317;g2160692e7e5_0_15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18" name="Google Shape;318;g2160692e7e5_0_15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 showMasterSp="0" showMasterPhAnim="0">
  <p:cSld>
    <p:spTree>
      <p:nvGrpSpPr>
        <p:cNvPr id="1" name="Shape 3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3" name="Google Shape;323;g2160692e7e5_0_20:notes"/>
          <p:cNvSpPr>
            <a:spLocks noGrp="1" noRot="1" noChangeAspect="1"/>
          </p:cNvSpPr>
          <p:nvPr>
            <p:ph type="sldImg" idx="2"/>
          </p:nvPr>
        </p:nvSpPr>
        <p:spPr>
          <a:xfrm>
            <a:off x="381000" y="685800"/>
            <a:ext cx="6096000" cy="3429000"/>
          </a:xfrm>
          <a:custGeom>
            <a:avLst/>
            <a:gdLst/>
            <a:ahLst/>
            <a:cxnLst/>
            <a:rect l="l" t="t" r="r" b="b"/>
            <a:pathLst>
              <a:path w="120000" h="120000" extrusionOk="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324" name="Google Shape;324;g2160692e7e5_0_20:notes"/>
          <p:cNvSpPr txBox="1">
            <a:spLocks noGrp="1"/>
          </p:cNvSpPr>
          <p:nvPr>
            <p:ph type="body" idx="1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slide" type="title">
  <p:cSld name="TITLE">
    <p:bg>
      <p:bgPr>
        <a:solidFill>
          <a:schemeClr val="accent3"/>
        </a:solidFill>
        <a:effectLst/>
      </p:bgPr>
    </p:bg>
    <p:spTree>
      <p:nvGrpSpPr>
        <p:cNvPr id="1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" name="Google Shape;10;p2"/>
          <p:cNvGrpSpPr/>
          <p:nvPr/>
        </p:nvGrpSpPr>
        <p:grpSpPr>
          <a:xfrm>
            <a:off x="7343003" y="3409675"/>
            <a:ext cx="1691422" cy="1732548"/>
            <a:chOff x="7343003" y="3409675"/>
            <a:chExt cx="1691422" cy="1732548"/>
          </a:xfrm>
        </p:grpSpPr>
        <p:grpSp>
          <p:nvGrpSpPr>
            <p:cNvPr id="11" name="Google Shape;11;p2"/>
            <p:cNvGrpSpPr/>
            <p:nvPr/>
          </p:nvGrpSpPr>
          <p:grpSpPr>
            <a:xfrm>
              <a:off x="7343003" y="4453711"/>
              <a:ext cx="316800" cy="688513"/>
              <a:chOff x="7343003" y="4453711"/>
              <a:chExt cx="316800" cy="688513"/>
            </a:xfrm>
          </p:grpSpPr>
          <p:sp>
            <p:nvSpPr>
              <p:cNvPr id="12" name="Google Shape;12;p2"/>
              <p:cNvSpPr/>
              <p:nvPr/>
            </p:nvSpPr>
            <p:spPr>
              <a:xfrm>
                <a:off x="7343003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3" name="Google Shape;13;p2"/>
              <p:cNvSpPr/>
              <p:nvPr/>
            </p:nvSpPr>
            <p:spPr>
              <a:xfrm>
                <a:off x="7343003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" name="Google Shape;14;p2"/>
            <p:cNvGrpSpPr/>
            <p:nvPr/>
          </p:nvGrpSpPr>
          <p:grpSpPr>
            <a:xfrm>
              <a:off x="7801210" y="4105700"/>
              <a:ext cx="316800" cy="1036523"/>
              <a:chOff x="7801210" y="4105700"/>
              <a:chExt cx="316800" cy="1036523"/>
            </a:xfrm>
          </p:grpSpPr>
          <p:sp>
            <p:nvSpPr>
              <p:cNvPr id="15" name="Google Shape;15;p2"/>
              <p:cNvSpPr/>
              <p:nvPr/>
            </p:nvSpPr>
            <p:spPr>
              <a:xfrm>
                <a:off x="7801210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" name="Google Shape;16;p2"/>
              <p:cNvSpPr/>
              <p:nvPr/>
            </p:nvSpPr>
            <p:spPr>
              <a:xfrm>
                <a:off x="7801210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" name="Google Shape;17;p2"/>
              <p:cNvSpPr/>
              <p:nvPr/>
            </p:nvSpPr>
            <p:spPr>
              <a:xfrm>
                <a:off x="7801210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" name="Google Shape;18;p2"/>
            <p:cNvGrpSpPr/>
            <p:nvPr/>
          </p:nvGrpSpPr>
          <p:grpSpPr>
            <a:xfrm>
              <a:off x="8259418" y="3757688"/>
              <a:ext cx="316800" cy="1384535"/>
              <a:chOff x="8259418" y="3757688"/>
              <a:chExt cx="316800" cy="1384535"/>
            </a:xfrm>
          </p:grpSpPr>
          <p:sp>
            <p:nvSpPr>
              <p:cNvPr id="19" name="Google Shape;19;p2"/>
              <p:cNvSpPr/>
              <p:nvPr/>
            </p:nvSpPr>
            <p:spPr>
              <a:xfrm>
                <a:off x="8259418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" name="Google Shape;20;p2"/>
              <p:cNvSpPr/>
              <p:nvPr/>
            </p:nvSpPr>
            <p:spPr>
              <a:xfrm>
                <a:off x="8259418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" name="Google Shape;21;p2"/>
              <p:cNvSpPr/>
              <p:nvPr/>
            </p:nvSpPr>
            <p:spPr>
              <a:xfrm>
                <a:off x="8259418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" name="Google Shape;22;p2"/>
              <p:cNvSpPr/>
              <p:nvPr/>
            </p:nvSpPr>
            <p:spPr>
              <a:xfrm>
                <a:off x="8259418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" name="Google Shape;23;p2"/>
            <p:cNvGrpSpPr/>
            <p:nvPr/>
          </p:nvGrpSpPr>
          <p:grpSpPr>
            <a:xfrm>
              <a:off x="8717625" y="3409675"/>
              <a:ext cx="316800" cy="1732548"/>
              <a:chOff x="8717625" y="3409675"/>
              <a:chExt cx="316800" cy="1732548"/>
            </a:xfrm>
          </p:grpSpPr>
          <p:sp>
            <p:nvSpPr>
              <p:cNvPr id="24" name="Google Shape;24;p2"/>
              <p:cNvSpPr/>
              <p:nvPr/>
            </p:nvSpPr>
            <p:spPr>
              <a:xfrm>
                <a:off x="8717625" y="4453711"/>
                <a:ext cx="316800" cy="688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" name="Google Shape;25;p2"/>
              <p:cNvSpPr/>
              <p:nvPr/>
            </p:nvSpPr>
            <p:spPr>
              <a:xfrm>
                <a:off x="8717625" y="3757688"/>
                <a:ext cx="316800" cy="1384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" name="Google Shape;26;p2"/>
              <p:cNvSpPr/>
              <p:nvPr/>
            </p:nvSpPr>
            <p:spPr>
              <a:xfrm>
                <a:off x="8717625" y="4105700"/>
                <a:ext cx="316800" cy="1036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7" name="Google Shape;27;p2"/>
              <p:cNvSpPr/>
              <p:nvPr/>
            </p:nvSpPr>
            <p:spPr>
              <a:xfrm>
                <a:off x="8717625" y="3409675"/>
                <a:ext cx="316800" cy="1732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8" name="Google Shape;28;p2"/>
              <p:cNvSpPr/>
              <p:nvPr/>
            </p:nvSpPr>
            <p:spPr>
              <a:xfrm>
                <a:off x="8717625" y="4801723"/>
                <a:ext cx="316800" cy="3405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grpSp>
        <p:nvGrpSpPr>
          <p:cNvPr id="29" name="Google Shape;29;p2"/>
          <p:cNvGrpSpPr/>
          <p:nvPr/>
        </p:nvGrpSpPr>
        <p:grpSpPr>
          <a:xfrm>
            <a:off x="5043503" y="0"/>
            <a:ext cx="3814072" cy="3839102"/>
            <a:chOff x="5043503" y="0"/>
            <a:chExt cx="3814072" cy="3839102"/>
          </a:xfrm>
        </p:grpSpPr>
        <p:sp>
          <p:nvSpPr>
            <p:cNvPr id="30" name="Google Shape;30;p2"/>
            <p:cNvSpPr/>
            <p:nvPr/>
          </p:nvSpPr>
          <p:spPr>
            <a:xfrm>
              <a:off x="8460975" y="1817775"/>
              <a:ext cx="396600" cy="3966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31" name="Google Shape;31;p2"/>
            <p:cNvSpPr/>
            <p:nvPr/>
          </p:nvSpPr>
          <p:spPr>
            <a:xfrm rot="-9830444">
              <a:off x="6469759" y="3480728"/>
              <a:ext cx="320148" cy="320148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2" name="Google Shape;32;p2"/>
            <p:cNvGrpSpPr/>
            <p:nvPr/>
          </p:nvGrpSpPr>
          <p:grpSpPr>
            <a:xfrm>
              <a:off x="7647812" y="2704283"/>
              <a:ext cx="635219" cy="635219"/>
              <a:chOff x="6725724" y="2701260"/>
              <a:chExt cx="1208101" cy="1208100"/>
            </a:xfrm>
          </p:grpSpPr>
          <p:sp>
            <p:nvSpPr>
              <p:cNvPr id="33" name="Google Shape;33;p2"/>
              <p:cNvSpPr/>
              <p:nvPr/>
            </p:nvSpPr>
            <p:spPr>
              <a:xfrm rot="5400000">
                <a:off x="6725725" y="2701260"/>
                <a:ext cx="1208100" cy="12081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4" name="Google Shape;34;p2"/>
              <p:cNvSpPr/>
              <p:nvPr/>
            </p:nvSpPr>
            <p:spPr>
              <a:xfrm rot="5400000">
                <a:off x="6725724" y="2701260"/>
                <a:ext cx="1208100" cy="1208100"/>
              </a:xfrm>
              <a:prstGeom prst="pie">
                <a:avLst>
                  <a:gd name="adj1" fmla="val 8244818"/>
                  <a:gd name="adj2" fmla="val 16246175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5" name="Google Shape;35;p2"/>
              <p:cNvSpPr/>
              <p:nvPr/>
            </p:nvSpPr>
            <p:spPr>
              <a:xfrm rot="5400000">
                <a:off x="6954988" y="2930398"/>
                <a:ext cx="749700" cy="749700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36" name="Google Shape;36;p2"/>
            <p:cNvSpPr/>
            <p:nvPr/>
          </p:nvSpPr>
          <p:spPr>
            <a:xfrm>
              <a:off x="8460975" y="1817775"/>
              <a:ext cx="396600" cy="396600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grpSp>
          <p:nvGrpSpPr>
            <p:cNvPr id="37" name="Google Shape;37;p2"/>
            <p:cNvGrpSpPr/>
            <p:nvPr/>
          </p:nvGrpSpPr>
          <p:grpSpPr>
            <a:xfrm>
              <a:off x="7952720" y="179238"/>
              <a:ext cx="873165" cy="873003"/>
              <a:chOff x="7754428" y="208725"/>
              <a:chExt cx="541800" cy="541800"/>
            </a:xfrm>
          </p:grpSpPr>
          <p:sp>
            <p:nvSpPr>
              <p:cNvPr id="38" name="Google Shape;38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ellipse">
                <a:avLst/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39" name="Google Shape;39;p2"/>
              <p:cNvSpPr/>
              <p:nvPr/>
            </p:nvSpPr>
            <p:spPr>
              <a:xfrm rot="-8647347">
                <a:off x="7831319" y="285616"/>
                <a:ext cx="388018" cy="388018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41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sp>
          <p:nvSpPr>
            <p:cNvPr id="40" name="Google Shape;40;p2"/>
            <p:cNvSpPr/>
            <p:nvPr/>
          </p:nvSpPr>
          <p:spPr>
            <a:xfrm>
              <a:off x="5399840" y="356365"/>
              <a:ext cx="2577000" cy="257700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1" name="Google Shape;41;p2"/>
            <p:cNvSpPr/>
            <p:nvPr/>
          </p:nvSpPr>
          <p:spPr>
            <a:xfrm rot="2043858">
              <a:off x="5503813" y="460310"/>
              <a:ext cx="2369480" cy="2369480"/>
            </a:xfrm>
            <a:prstGeom prst="ellipse">
              <a:avLst/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2" name="Google Shape;42;p2"/>
            <p:cNvSpPr/>
            <p:nvPr/>
          </p:nvSpPr>
          <p:spPr>
            <a:xfrm>
              <a:off x="5399795" y="360281"/>
              <a:ext cx="2577000" cy="2577000"/>
            </a:xfrm>
            <a:prstGeom prst="pie">
              <a:avLst>
                <a:gd name="adj1" fmla="val 8801158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3" name="Google Shape;43;p2"/>
            <p:cNvSpPr/>
            <p:nvPr/>
          </p:nvSpPr>
          <p:spPr>
            <a:xfrm rot="2044777">
              <a:off x="5911449" y="867729"/>
              <a:ext cx="1554223" cy="1554223"/>
            </a:xfrm>
            <a:prstGeom prst="ellipse">
              <a:avLst/>
            </a:prstGeom>
            <a:solidFill>
              <a:schemeClr val="accent3"/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4" name="Google Shape;44;p2"/>
            <p:cNvSpPr/>
            <p:nvPr/>
          </p:nvSpPr>
          <p:spPr>
            <a:xfrm>
              <a:off x="5399795" y="356358"/>
              <a:ext cx="2577000" cy="2577000"/>
            </a:xfrm>
            <a:prstGeom prst="pie">
              <a:avLst>
                <a:gd name="adj1" fmla="val 1255410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45" name="Google Shape;45;p2"/>
            <p:cNvSpPr/>
            <p:nvPr/>
          </p:nvSpPr>
          <p:spPr>
            <a:xfrm rot="-9830444">
              <a:off x="6469759" y="3480727"/>
              <a:ext cx="320148" cy="320148"/>
            </a:xfrm>
            <a:prstGeom prst="pie">
              <a:avLst>
                <a:gd name="adj1" fmla="val 19376841"/>
                <a:gd name="adj2" fmla="val 16200000"/>
              </a:avLst>
            </a:prstGeom>
            <a:solidFill>
              <a:schemeClr val="lt1">
                <a:alpha val="9410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46" name="Google Shape;46;p2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7" name="Google Shape;47;p2"/>
          <p:cNvSpPr txBox="1">
            <a:spLocks noGrp="1"/>
          </p:cNvSpPr>
          <p:nvPr>
            <p:ph type="subTitle" idx="1"/>
          </p:nvPr>
        </p:nvSpPr>
        <p:spPr>
          <a:xfrm>
            <a:off x="824000" y="3596300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None/>
              <a:defRPr sz="1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48" name="Google Shape;48;p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lank" type="blank">
  <p:cSld name="BLANK">
    <p:spTree>
      <p:nvGrpSpPr>
        <p:cNvPr id="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body" type="tx">
  <p:cSld name="TITLE_AND_BODY">
    <p:spTree>
      <p:nvGrpSpPr>
        <p:cNvPr id="1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85" name="Google Shape;85;p4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86" name="Google Shape;86;p4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87" name="Google Shape;87;p4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88" name="Google Shape;88;p4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89" name="Google Shape;89;p4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70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0" name="Google Shape;90;p4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and two columns" type="twoColTx">
  <p:cSld name="TITLE_AND_TWO_COLUMNS">
    <p:spTree>
      <p:nvGrpSpPr>
        <p:cNvPr id="1" name="Shape 9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92" name="Google Shape;92;p5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93" name="Google Shape;93;p5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94" name="Google Shape;94;p5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95" name="Google Shape;95;p5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96" name="Google Shape;96;p5"/>
          <p:cNvSpPr txBox="1">
            <a:spLocks noGrp="1"/>
          </p:cNvSpPr>
          <p:nvPr>
            <p:ph type="body" idx="1"/>
          </p:nvPr>
        </p:nvSpPr>
        <p:spPr>
          <a:xfrm>
            <a:off x="130380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7" name="Google Shape;97;p5"/>
          <p:cNvSpPr txBox="1">
            <a:spLocks noGrp="1"/>
          </p:cNvSpPr>
          <p:nvPr>
            <p:ph type="body" idx="2"/>
          </p:nvPr>
        </p:nvSpPr>
        <p:spPr>
          <a:xfrm>
            <a:off x="4903650" y="1990050"/>
            <a:ext cx="3430500" cy="25416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98" name="Google Shape;98;p5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Title only" type="titleOnly">
  <p:cSld name="TITLE_ONLY">
    <p:spTree>
      <p:nvGrpSpPr>
        <p:cNvPr id="1" name="Shape 9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0" name="Google Shape;100;p6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1" name="Google Shape;101;p6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2" name="Google Shape;102;p6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3" name="Google Shape;103;p6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7030500" cy="9993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04" name="Google Shape;104;p6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One column text">
  <p:cSld name="ONE_COLUMN_TEXT">
    <p:spTree>
      <p:nvGrpSpPr>
        <p:cNvPr id="1" name="Shape 10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06" name="Google Shape;106;p7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07" name="Google Shape;107;p7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08" name="Google Shape;108;p7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09" name="Google Shape;109;p7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312000" cy="15900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10" name="Google Shape;110;p7"/>
          <p:cNvSpPr txBox="1">
            <a:spLocks noGrp="1"/>
          </p:cNvSpPr>
          <p:nvPr>
            <p:ph type="body" idx="1"/>
          </p:nvPr>
        </p:nvSpPr>
        <p:spPr>
          <a:xfrm>
            <a:off x="1303800" y="2309675"/>
            <a:ext cx="3312000" cy="22218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11" name="Google Shape;111;p7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Main point">
  <p:cSld name="MAIN_POINT">
    <p:bg>
      <p:bgPr>
        <a:solidFill>
          <a:schemeClr val="dk1"/>
        </a:solidFill>
        <a:effectLst/>
      </p:bgPr>
    </p:bg>
    <p:spTree>
      <p:nvGrpSpPr>
        <p:cNvPr id="1" name="Shape 1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3" name="Google Shape;113;p8"/>
          <p:cNvGrpSpPr/>
          <p:nvPr/>
        </p:nvGrpSpPr>
        <p:grpSpPr>
          <a:xfrm>
            <a:off x="6866714" y="1306"/>
            <a:ext cx="2267451" cy="2601690"/>
            <a:chOff x="6790514" y="1306"/>
            <a:chExt cx="2267451" cy="2601690"/>
          </a:xfrm>
        </p:grpSpPr>
        <p:grpSp>
          <p:nvGrpSpPr>
            <p:cNvPr id="114" name="Google Shape;114;p8"/>
            <p:cNvGrpSpPr/>
            <p:nvPr/>
          </p:nvGrpSpPr>
          <p:grpSpPr>
            <a:xfrm>
              <a:off x="7067465" y="1306"/>
              <a:ext cx="1990500" cy="1990200"/>
              <a:chOff x="7067465" y="1306"/>
              <a:chExt cx="1990500" cy="1990200"/>
            </a:xfrm>
          </p:grpSpPr>
          <p:sp>
            <p:nvSpPr>
              <p:cNvPr id="115" name="Google Shape;115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6" name="Google Shape;116;p8"/>
              <p:cNvSpPr/>
              <p:nvPr/>
            </p:nvSpPr>
            <p:spPr>
              <a:xfrm rot="-8648551">
                <a:off x="7594313" y="527721"/>
                <a:ext cx="937226" cy="937226"/>
              </a:xfrm>
              <a:prstGeom prst="pie">
                <a:avLst>
                  <a:gd name="adj1" fmla="val 19376841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17" name="Google Shape;117;p8"/>
              <p:cNvSpPr/>
              <p:nvPr/>
            </p:nvSpPr>
            <p:spPr>
              <a:xfrm rot="-8649154">
                <a:off x="7349891" y="283705"/>
                <a:ext cx="1425647" cy="14254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18" name="Google Shape;118;p8"/>
            <p:cNvGrpSpPr/>
            <p:nvPr/>
          </p:nvGrpSpPr>
          <p:grpSpPr>
            <a:xfrm>
              <a:off x="8207126" y="1807996"/>
              <a:ext cx="795000" cy="795000"/>
              <a:chOff x="8207126" y="1807996"/>
              <a:chExt cx="795000" cy="795000"/>
            </a:xfrm>
          </p:grpSpPr>
          <p:sp>
            <p:nvSpPr>
              <p:cNvPr id="119" name="Google Shape;119;p8"/>
              <p:cNvSpPr/>
              <p:nvPr/>
            </p:nvSpPr>
            <p:spPr>
              <a:xfrm rot="2152054">
                <a:off x="8319942" y="1920813"/>
                <a:ext cx="569367" cy="569367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0" name="Google Shape;120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1" name="Google Shape;121;p8"/>
              <p:cNvSpPr/>
              <p:nvPr/>
            </p:nvSpPr>
            <p:spPr>
              <a:xfrm rot="2150259">
                <a:off x="8408218" y="2008610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22" name="Google Shape;122;p8"/>
            <p:cNvGrpSpPr/>
            <p:nvPr/>
          </p:nvGrpSpPr>
          <p:grpSpPr>
            <a:xfrm>
              <a:off x="6790514" y="118857"/>
              <a:ext cx="548700" cy="548700"/>
              <a:chOff x="6790514" y="118857"/>
              <a:chExt cx="548700" cy="548700"/>
            </a:xfrm>
          </p:grpSpPr>
          <p:sp>
            <p:nvSpPr>
              <p:cNvPr id="123" name="Google Shape;123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ellipse">
                <a:avLst/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24" name="Google Shape;124;p8"/>
              <p:cNvSpPr/>
              <p:nvPr/>
            </p:nvSpPr>
            <p:spPr>
              <a:xfrm rot="2150259">
                <a:off x="6868362" y="196705"/>
                <a:ext cx="393004" cy="393004"/>
              </a:xfrm>
              <a:prstGeom prst="pie">
                <a:avLst>
                  <a:gd name="adj1" fmla="val 5699893"/>
                  <a:gd name="adj2" fmla="val 12313574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125" name="Google Shape;125;p8"/>
          <p:cNvSpPr txBox="1">
            <a:spLocks noGrp="1"/>
          </p:cNvSpPr>
          <p:nvPr>
            <p:ph type="title"/>
          </p:nvPr>
        </p:nvSpPr>
        <p:spPr>
          <a:xfrm>
            <a:off x="824000" y="763600"/>
            <a:ext cx="5857800" cy="357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3600"/>
              <a:buNone/>
              <a:defRPr sz="3600"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126" name="Google Shape;126;p8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Section title and description">
  <p:cSld name="SECTION_TITLE_AND_DESCRIPTION">
    <p:spTree>
      <p:nvGrpSpPr>
        <p:cNvPr id="1" name="Shape 1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28" name="Google Shape;128;p9"/>
          <p:cNvGrpSpPr/>
          <p:nvPr/>
        </p:nvGrpSpPr>
        <p:grpSpPr>
          <a:xfrm>
            <a:off x="625966" y="299376"/>
            <a:ext cx="999312" cy="999312"/>
            <a:chOff x="348199" y="179450"/>
            <a:chExt cx="1116300" cy="1116300"/>
          </a:xfrm>
        </p:grpSpPr>
        <p:sp>
          <p:nvSpPr>
            <p:cNvPr id="129" name="Google Shape;129;p9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0" name="Google Shape;130;p9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1" name="Google Shape;131;p9"/>
          <p:cNvSpPr txBox="1">
            <a:spLocks noGrp="1"/>
          </p:cNvSpPr>
          <p:nvPr>
            <p:ph type="title"/>
          </p:nvPr>
        </p:nvSpPr>
        <p:spPr>
          <a:xfrm>
            <a:off x="1303800" y="598575"/>
            <a:ext cx="3430500" cy="19902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2800"/>
              <a:buNone/>
              <a:defRPr/>
            </a:lvl9pPr>
          </a:lstStyle>
          <a:p>
            <a:endParaRPr/>
          </a:p>
        </p:txBody>
      </p:sp>
      <p:sp>
        <p:nvSpPr>
          <p:cNvPr id="132" name="Google Shape;132;p9"/>
          <p:cNvSpPr txBox="1">
            <a:spLocks noGrp="1"/>
          </p:cNvSpPr>
          <p:nvPr>
            <p:ph type="subTitle" idx="1"/>
          </p:nvPr>
        </p:nvSpPr>
        <p:spPr>
          <a:xfrm>
            <a:off x="1303800" y="2743203"/>
            <a:ext cx="3430500" cy="7260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1pPr>
            <a:lvl2pPr lvl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2pPr>
            <a:lvl3pPr lvl="2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3pPr>
            <a:lvl4pPr lvl="3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4pPr>
            <a:lvl5pPr lvl="4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5pPr>
            <a:lvl6pPr lvl="5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6pPr>
            <a:lvl7pPr lvl="6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7pPr>
            <a:lvl8pPr lvl="7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8pPr>
            <a:lvl9pPr lvl="8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600"/>
              <a:buNone/>
              <a:defRPr sz="1600"/>
            </a:lvl9pPr>
          </a:lstStyle>
          <a:p>
            <a:endParaRPr/>
          </a:p>
        </p:txBody>
      </p:sp>
      <p:sp>
        <p:nvSpPr>
          <p:cNvPr id="133" name="Google Shape;133;p9"/>
          <p:cNvSpPr txBox="1">
            <a:spLocks noGrp="1"/>
          </p:cNvSpPr>
          <p:nvPr>
            <p:ph type="body" idx="2"/>
          </p:nvPr>
        </p:nvSpPr>
        <p:spPr>
          <a:xfrm>
            <a:off x="4903700" y="661000"/>
            <a:ext cx="3430500" cy="3870600"/>
          </a:xfrm>
          <a:prstGeom prst="rect">
            <a:avLst/>
          </a:prstGeom>
          <a:ln w="9525" cap="flat" cmpd="sng">
            <a:solidFill>
              <a:schemeClr val="lt1"/>
            </a:solidFill>
            <a:prstDash val="solid"/>
            <a:round/>
            <a:headEnd type="none" w="sm" len="sm"/>
            <a:tailEnd type="none" w="sm" len="sm"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spcBef>
                <a:spcPts val="0"/>
              </a:spcBef>
              <a:spcAft>
                <a:spcPts val="0"/>
              </a:spcAft>
              <a:buSzPts val="1300"/>
              <a:buChar char="●"/>
              <a:defRPr/>
            </a:lvl1pPr>
            <a:lvl2pPr marL="914400" lvl="1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2pPr>
            <a:lvl3pPr marL="1371600" lvl="2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3pPr>
            <a:lvl4pPr marL="1828800" lvl="3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4pPr>
            <a:lvl5pPr marL="2286000" lvl="4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5pPr>
            <a:lvl6pPr marL="2743200" lvl="5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6pPr>
            <a:lvl7pPr marL="3200400" lvl="6" indent="-298450">
              <a:spcBef>
                <a:spcPts val="0"/>
              </a:spcBef>
              <a:spcAft>
                <a:spcPts val="0"/>
              </a:spcAft>
              <a:buSzPts val="1100"/>
              <a:buChar char="●"/>
              <a:defRPr/>
            </a:lvl7pPr>
            <a:lvl8pPr marL="3657600" lvl="7" indent="-298450">
              <a:spcBef>
                <a:spcPts val="0"/>
              </a:spcBef>
              <a:spcAft>
                <a:spcPts val="0"/>
              </a:spcAft>
              <a:buSzPts val="1100"/>
              <a:buChar char="○"/>
              <a:defRPr/>
            </a:lvl8pPr>
            <a:lvl9pPr marL="4114800" lvl="8" indent="-298450">
              <a:spcBef>
                <a:spcPts val="0"/>
              </a:spcBef>
              <a:spcAft>
                <a:spcPts val="0"/>
              </a:spcAft>
              <a:buSzPts val="1100"/>
              <a:buChar char="■"/>
              <a:defRPr/>
            </a:lvl9pPr>
          </a:lstStyle>
          <a:p>
            <a:endParaRPr/>
          </a:p>
        </p:txBody>
      </p:sp>
      <p:sp>
        <p:nvSpPr>
          <p:cNvPr id="134" name="Google Shape;134;p9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Caption">
  <p:cSld name="CAPTION_ONLY">
    <p:spTree>
      <p:nvGrpSpPr>
        <p:cNvPr id="1" name="Shape 13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36" name="Google Shape;136;p10"/>
          <p:cNvGrpSpPr/>
          <p:nvPr/>
        </p:nvGrpSpPr>
        <p:grpSpPr>
          <a:xfrm>
            <a:off x="713373" y="3847119"/>
            <a:ext cx="825392" cy="825392"/>
            <a:chOff x="348199" y="179450"/>
            <a:chExt cx="1116300" cy="1116300"/>
          </a:xfrm>
        </p:grpSpPr>
        <p:sp>
          <p:nvSpPr>
            <p:cNvPr id="137" name="Google Shape;137;p10"/>
            <p:cNvSpPr/>
            <p:nvPr/>
          </p:nvSpPr>
          <p:spPr>
            <a:xfrm rot="-5400000">
              <a:off x="574557" y="405788"/>
              <a:ext cx="663600" cy="6636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  <p:sp>
          <p:nvSpPr>
            <p:cNvPr id="138" name="Google Shape;138;p10"/>
            <p:cNvSpPr/>
            <p:nvPr/>
          </p:nvSpPr>
          <p:spPr>
            <a:xfrm rot="-5400000">
              <a:off x="348199" y="179450"/>
              <a:ext cx="1116300" cy="1116300"/>
            </a:xfrm>
            <a:prstGeom prst="pie">
              <a:avLst>
                <a:gd name="adj1" fmla="val 10792838"/>
                <a:gd name="adj2" fmla="val 16200000"/>
              </a:avLst>
            </a:prstGeom>
            <a:solidFill>
              <a:schemeClr val="dk2">
                <a:alpha val="12549"/>
              </a:schemeClr>
            </a:solidFill>
            <a:ln>
              <a:noFill/>
            </a:ln>
          </p:spPr>
          <p:txBody>
            <a:bodyPr spcFirstLastPara="1" wrap="square" lIns="91425" tIns="91425" rIns="91425" bIns="91425" anchor="ctr" anchorCtr="0">
              <a:noAutofit/>
            </a:bodyPr>
            <a:lstStyle/>
            <a:p>
              <a:pPr marL="0" lvl="0" indent="0" algn="l" rtl="0">
                <a:spcBef>
                  <a:spcPts val="0"/>
                </a:spcBef>
                <a:spcAft>
                  <a:spcPts val="0"/>
                </a:spcAft>
                <a:buNone/>
              </a:pPr>
              <a:endParaRPr/>
            </a:p>
          </p:txBody>
        </p:sp>
      </p:grpSp>
      <p:sp>
        <p:nvSpPr>
          <p:cNvPr id="139" name="Google Shape;139;p10"/>
          <p:cNvSpPr txBox="1">
            <a:spLocks noGrp="1"/>
          </p:cNvSpPr>
          <p:nvPr>
            <p:ph type="body" idx="1"/>
          </p:nvPr>
        </p:nvSpPr>
        <p:spPr>
          <a:xfrm>
            <a:off x="1303800" y="4138975"/>
            <a:ext cx="5843100" cy="5349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22860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SzPts val="1300"/>
              <a:buNone/>
              <a:defRPr/>
            </a:lvl1pPr>
          </a:lstStyle>
          <a:p>
            <a:endParaRPr/>
          </a:p>
        </p:txBody>
      </p:sp>
      <p:sp>
        <p:nvSpPr>
          <p:cNvPr id="140" name="Google Shape;140;p10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/>
            </a:lvl1pPr>
            <a:lvl2pPr lvl="1">
              <a:buNone/>
              <a:defRPr/>
            </a:lvl2pPr>
            <a:lvl3pPr lvl="2">
              <a:buNone/>
              <a:defRPr/>
            </a:lvl3pPr>
            <a:lvl4pPr lvl="3">
              <a:buNone/>
              <a:defRPr/>
            </a:lvl4pPr>
            <a:lvl5pPr lvl="4">
              <a:buNone/>
              <a:defRPr/>
            </a:lvl5pPr>
            <a:lvl6pPr lvl="5">
              <a:buNone/>
              <a:defRPr/>
            </a:lvl6pPr>
            <a:lvl7pPr lvl="6">
              <a:buNone/>
              <a:defRPr/>
            </a:lvl7pPr>
            <a:lvl8pPr lvl="7">
              <a:buNone/>
              <a:defRPr/>
            </a:lvl8pPr>
            <a:lvl9pPr lvl="8">
              <a:buNone/>
              <a:defRPr/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matchingName="Big number">
  <p:cSld name="BIG_NUMBER">
    <p:bg>
      <p:bgPr>
        <a:solidFill>
          <a:schemeClr val="accent3"/>
        </a:solidFill>
        <a:effectLst/>
      </p:bgPr>
    </p:bg>
    <p:spTree>
      <p:nvGrpSpPr>
        <p:cNvPr id="1" name="Shape 1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42" name="Google Shape;142;p11"/>
          <p:cNvGrpSpPr/>
          <p:nvPr/>
        </p:nvGrpSpPr>
        <p:grpSpPr>
          <a:xfrm>
            <a:off x="52" y="4099200"/>
            <a:ext cx="9144036" cy="1044300"/>
            <a:chOff x="52" y="4099200"/>
            <a:chExt cx="9144036" cy="1044300"/>
          </a:xfrm>
        </p:grpSpPr>
        <p:grpSp>
          <p:nvGrpSpPr>
            <p:cNvPr id="143" name="Google Shape;143;p11"/>
            <p:cNvGrpSpPr/>
            <p:nvPr/>
          </p:nvGrpSpPr>
          <p:grpSpPr>
            <a:xfrm>
              <a:off x="52" y="4309200"/>
              <a:ext cx="231622" cy="834300"/>
              <a:chOff x="2688737" y="4301380"/>
              <a:chExt cx="231900" cy="834300"/>
            </a:xfrm>
          </p:grpSpPr>
          <p:sp>
            <p:nvSpPr>
              <p:cNvPr id="144" name="Google Shape;144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5" name="Google Shape;145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6" name="Google Shape;146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47" name="Google Shape;147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48" name="Google Shape;148;p11"/>
            <p:cNvGrpSpPr/>
            <p:nvPr/>
          </p:nvGrpSpPr>
          <p:grpSpPr>
            <a:xfrm>
              <a:off x="371406" y="4099200"/>
              <a:ext cx="231622" cy="1044300"/>
              <a:chOff x="2688737" y="4091380"/>
              <a:chExt cx="231900" cy="1044300"/>
            </a:xfrm>
          </p:grpSpPr>
          <p:sp>
            <p:nvSpPr>
              <p:cNvPr id="149" name="Google Shape;149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0" name="Google Shape;150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1" name="Google Shape;15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2" name="Google Shape;152;p11"/>
              <p:cNvSpPr/>
              <p:nvPr/>
            </p:nvSpPr>
            <p:spPr>
              <a:xfrm flipH="1">
                <a:off x="2688737" y="4091380"/>
                <a:ext cx="2319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3" name="Google Shape;153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4" name="Google Shape;154;p11"/>
            <p:cNvGrpSpPr/>
            <p:nvPr/>
          </p:nvGrpSpPr>
          <p:grpSpPr>
            <a:xfrm>
              <a:off x="742761" y="4309200"/>
              <a:ext cx="231622" cy="834300"/>
              <a:chOff x="2688737" y="4301380"/>
              <a:chExt cx="231900" cy="834300"/>
            </a:xfrm>
          </p:grpSpPr>
          <p:sp>
            <p:nvSpPr>
              <p:cNvPr id="155" name="Google Shape;155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6" name="Google Shape;156;p11"/>
              <p:cNvSpPr/>
              <p:nvPr/>
            </p:nvSpPr>
            <p:spPr>
              <a:xfrm flipH="1">
                <a:off x="2688737" y="4301380"/>
                <a:ext cx="2319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7" name="Google Shape;157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58" name="Google Shape;158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59" name="Google Shape;159;p11"/>
            <p:cNvGrpSpPr/>
            <p:nvPr/>
          </p:nvGrpSpPr>
          <p:grpSpPr>
            <a:xfrm>
              <a:off x="1114115" y="4518900"/>
              <a:ext cx="231622" cy="624600"/>
              <a:chOff x="2688737" y="4511080"/>
              <a:chExt cx="231900" cy="624600"/>
            </a:xfrm>
          </p:grpSpPr>
          <p:sp>
            <p:nvSpPr>
              <p:cNvPr id="160" name="Google Shape;160;p11"/>
              <p:cNvSpPr/>
              <p:nvPr/>
            </p:nvSpPr>
            <p:spPr>
              <a:xfrm flipH="1">
                <a:off x="2688737" y="4720780"/>
                <a:ext cx="2319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1" name="Google Shape;161;p11"/>
              <p:cNvSpPr/>
              <p:nvPr/>
            </p:nvSpPr>
            <p:spPr>
              <a:xfrm flipH="1">
                <a:off x="2688737" y="4511080"/>
                <a:ext cx="2319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2" name="Google Shape;162;p11"/>
              <p:cNvSpPr/>
              <p:nvPr/>
            </p:nvSpPr>
            <p:spPr>
              <a:xfrm flipH="1">
                <a:off x="2688737" y="4930480"/>
                <a:ext cx="2319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3" name="Google Shape;163;p11"/>
            <p:cNvGrpSpPr/>
            <p:nvPr/>
          </p:nvGrpSpPr>
          <p:grpSpPr>
            <a:xfrm>
              <a:off x="1856753" y="4099200"/>
              <a:ext cx="231600" cy="1044300"/>
              <a:chOff x="1856753" y="4099200"/>
              <a:chExt cx="231600" cy="1044300"/>
            </a:xfrm>
          </p:grpSpPr>
          <p:sp>
            <p:nvSpPr>
              <p:cNvPr id="164" name="Google Shape;164;p11"/>
              <p:cNvSpPr/>
              <p:nvPr/>
            </p:nvSpPr>
            <p:spPr>
              <a:xfrm flipH="1">
                <a:off x="185675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5" name="Google Shape;165;p11"/>
              <p:cNvSpPr/>
              <p:nvPr/>
            </p:nvSpPr>
            <p:spPr>
              <a:xfrm flipH="1">
                <a:off x="185675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6" name="Google Shape;166;p11"/>
              <p:cNvSpPr/>
              <p:nvPr/>
            </p:nvSpPr>
            <p:spPr>
              <a:xfrm flipH="1">
                <a:off x="185675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7" name="Google Shape;167;p11"/>
              <p:cNvSpPr/>
              <p:nvPr/>
            </p:nvSpPr>
            <p:spPr>
              <a:xfrm flipH="1">
                <a:off x="1856753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68" name="Google Shape;168;p11"/>
              <p:cNvSpPr/>
              <p:nvPr/>
            </p:nvSpPr>
            <p:spPr>
              <a:xfrm flipH="1">
                <a:off x="185675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69" name="Google Shape;169;p11"/>
            <p:cNvGrpSpPr/>
            <p:nvPr/>
          </p:nvGrpSpPr>
          <p:grpSpPr>
            <a:xfrm>
              <a:off x="2228107" y="4309200"/>
              <a:ext cx="231600" cy="834300"/>
              <a:chOff x="2228107" y="4309200"/>
              <a:chExt cx="231600" cy="834300"/>
            </a:xfrm>
          </p:grpSpPr>
          <p:sp>
            <p:nvSpPr>
              <p:cNvPr id="170" name="Google Shape;170;p11"/>
              <p:cNvSpPr/>
              <p:nvPr/>
            </p:nvSpPr>
            <p:spPr>
              <a:xfrm flipH="1">
                <a:off x="222810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1" name="Google Shape;171;p11"/>
              <p:cNvSpPr/>
              <p:nvPr/>
            </p:nvSpPr>
            <p:spPr>
              <a:xfrm flipH="1">
                <a:off x="2228107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2" name="Google Shape;172;p11"/>
              <p:cNvSpPr/>
              <p:nvPr/>
            </p:nvSpPr>
            <p:spPr>
              <a:xfrm flipH="1">
                <a:off x="222810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3" name="Google Shape;173;p11"/>
              <p:cNvSpPr/>
              <p:nvPr/>
            </p:nvSpPr>
            <p:spPr>
              <a:xfrm flipH="1">
                <a:off x="222810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4" name="Google Shape;174;p11"/>
            <p:cNvGrpSpPr/>
            <p:nvPr/>
          </p:nvGrpSpPr>
          <p:grpSpPr>
            <a:xfrm>
              <a:off x="2599462" y="4518900"/>
              <a:ext cx="231600" cy="624600"/>
              <a:chOff x="2599462" y="4518900"/>
              <a:chExt cx="231600" cy="624600"/>
            </a:xfrm>
          </p:grpSpPr>
          <p:sp>
            <p:nvSpPr>
              <p:cNvPr id="175" name="Google Shape;175;p11"/>
              <p:cNvSpPr/>
              <p:nvPr/>
            </p:nvSpPr>
            <p:spPr>
              <a:xfrm flipH="1">
                <a:off x="259946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6" name="Google Shape;176;p11"/>
              <p:cNvSpPr/>
              <p:nvPr/>
            </p:nvSpPr>
            <p:spPr>
              <a:xfrm flipH="1">
                <a:off x="259946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77" name="Google Shape;177;p11"/>
              <p:cNvSpPr/>
              <p:nvPr/>
            </p:nvSpPr>
            <p:spPr>
              <a:xfrm flipH="1">
                <a:off x="259946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78" name="Google Shape;178;p11"/>
            <p:cNvGrpSpPr/>
            <p:nvPr/>
          </p:nvGrpSpPr>
          <p:grpSpPr>
            <a:xfrm>
              <a:off x="3342171" y="4099200"/>
              <a:ext cx="231600" cy="1044300"/>
              <a:chOff x="3342171" y="4099200"/>
              <a:chExt cx="231600" cy="1044300"/>
            </a:xfrm>
          </p:grpSpPr>
          <p:sp>
            <p:nvSpPr>
              <p:cNvPr id="179" name="Google Shape;179;p11"/>
              <p:cNvSpPr/>
              <p:nvPr/>
            </p:nvSpPr>
            <p:spPr>
              <a:xfrm flipH="1">
                <a:off x="334217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0" name="Google Shape;180;p11"/>
              <p:cNvSpPr/>
              <p:nvPr/>
            </p:nvSpPr>
            <p:spPr>
              <a:xfrm flipH="1">
                <a:off x="334217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1" name="Google Shape;181;p11"/>
              <p:cNvSpPr/>
              <p:nvPr/>
            </p:nvSpPr>
            <p:spPr>
              <a:xfrm flipH="1">
                <a:off x="334217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2" name="Google Shape;182;p11"/>
              <p:cNvSpPr/>
              <p:nvPr/>
            </p:nvSpPr>
            <p:spPr>
              <a:xfrm flipH="1">
                <a:off x="3342171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3" name="Google Shape;183;p11"/>
              <p:cNvSpPr/>
              <p:nvPr/>
            </p:nvSpPr>
            <p:spPr>
              <a:xfrm flipH="1">
                <a:off x="334217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4" name="Google Shape;184;p11"/>
            <p:cNvGrpSpPr/>
            <p:nvPr/>
          </p:nvGrpSpPr>
          <p:grpSpPr>
            <a:xfrm>
              <a:off x="3713525" y="4309200"/>
              <a:ext cx="231600" cy="834300"/>
              <a:chOff x="3713525" y="4309200"/>
              <a:chExt cx="231600" cy="834300"/>
            </a:xfrm>
          </p:grpSpPr>
          <p:sp>
            <p:nvSpPr>
              <p:cNvPr id="185" name="Google Shape;185;p11"/>
              <p:cNvSpPr/>
              <p:nvPr/>
            </p:nvSpPr>
            <p:spPr>
              <a:xfrm flipH="1">
                <a:off x="371352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6" name="Google Shape;186;p11"/>
              <p:cNvSpPr/>
              <p:nvPr/>
            </p:nvSpPr>
            <p:spPr>
              <a:xfrm flipH="1">
                <a:off x="3713525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7" name="Google Shape;187;p11"/>
              <p:cNvSpPr/>
              <p:nvPr/>
            </p:nvSpPr>
            <p:spPr>
              <a:xfrm flipH="1">
                <a:off x="371352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88" name="Google Shape;188;p11"/>
              <p:cNvSpPr/>
              <p:nvPr/>
            </p:nvSpPr>
            <p:spPr>
              <a:xfrm flipH="1">
                <a:off x="371352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89" name="Google Shape;189;p11"/>
            <p:cNvGrpSpPr/>
            <p:nvPr/>
          </p:nvGrpSpPr>
          <p:grpSpPr>
            <a:xfrm>
              <a:off x="1485398" y="4309200"/>
              <a:ext cx="231600" cy="834300"/>
              <a:chOff x="1485398" y="4309200"/>
              <a:chExt cx="231600" cy="834300"/>
            </a:xfrm>
          </p:grpSpPr>
          <p:sp>
            <p:nvSpPr>
              <p:cNvPr id="190" name="Google Shape;190;p11"/>
              <p:cNvSpPr/>
              <p:nvPr/>
            </p:nvSpPr>
            <p:spPr>
              <a:xfrm flipH="1">
                <a:off x="148539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1" name="Google Shape;191;p11"/>
              <p:cNvSpPr/>
              <p:nvPr/>
            </p:nvSpPr>
            <p:spPr>
              <a:xfrm flipH="1">
                <a:off x="148539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2" name="Google Shape;192;p11"/>
              <p:cNvSpPr/>
              <p:nvPr/>
            </p:nvSpPr>
            <p:spPr>
              <a:xfrm flipH="1">
                <a:off x="148539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3" name="Google Shape;193;p11"/>
              <p:cNvSpPr/>
              <p:nvPr/>
            </p:nvSpPr>
            <p:spPr>
              <a:xfrm flipH="1">
                <a:off x="148539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4" name="Google Shape;194;p11"/>
            <p:cNvGrpSpPr/>
            <p:nvPr/>
          </p:nvGrpSpPr>
          <p:grpSpPr>
            <a:xfrm>
              <a:off x="4084879" y="4518900"/>
              <a:ext cx="231600" cy="624600"/>
              <a:chOff x="4084879" y="4518900"/>
              <a:chExt cx="231600" cy="624600"/>
            </a:xfrm>
          </p:grpSpPr>
          <p:sp>
            <p:nvSpPr>
              <p:cNvPr id="195" name="Google Shape;195;p11"/>
              <p:cNvSpPr/>
              <p:nvPr/>
            </p:nvSpPr>
            <p:spPr>
              <a:xfrm flipH="1">
                <a:off x="40848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6" name="Google Shape;196;p11"/>
              <p:cNvSpPr/>
              <p:nvPr/>
            </p:nvSpPr>
            <p:spPr>
              <a:xfrm flipH="1">
                <a:off x="40848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197" name="Google Shape;197;p11"/>
              <p:cNvSpPr/>
              <p:nvPr/>
            </p:nvSpPr>
            <p:spPr>
              <a:xfrm flipH="1">
                <a:off x="40848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198" name="Google Shape;198;p11"/>
            <p:cNvGrpSpPr/>
            <p:nvPr/>
          </p:nvGrpSpPr>
          <p:grpSpPr>
            <a:xfrm>
              <a:off x="2970816" y="4309200"/>
              <a:ext cx="231600" cy="834300"/>
              <a:chOff x="2970816" y="4309200"/>
              <a:chExt cx="231600" cy="834300"/>
            </a:xfrm>
          </p:grpSpPr>
          <p:sp>
            <p:nvSpPr>
              <p:cNvPr id="199" name="Google Shape;199;p11"/>
              <p:cNvSpPr/>
              <p:nvPr/>
            </p:nvSpPr>
            <p:spPr>
              <a:xfrm flipH="1">
                <a:off x="297081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0" name="Google Shape;200;p11"/>
              <p:cNvSpPr/>
              <p:nvPr/>
            </p:nvSpPr>
            <p:spPr>
              <a:xfrm flipH="1">
                <a:off x="297081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1" name="Google Shape;201;p11"/>
              <p:cNvSpPr/>
              <p:nvPr/>
            </p:nvSpPr>
            <p:spPr>
              <a:xfrm flipH="1">
                <a:off x="297081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2" name="Google Shape;202;p11"/>
              <p:cNvSpPr/>
              <p:nvPr/>
            </p:nvSpPr>
            <p:spPr>
              <a:xfrm flipH="1">
                <a:off x="297081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3" name="Google Shape;203;p11"/>
            <p:cNvGrpSpPr/>
            <p:nvPr/>
          </p:nvGrpSpPr>
          <p:grpSpPr>
            <a:xfrm>
              <a:off x="4456234" y="4309200"/>
              <a:ext cx="231600" cy="834300"/>
              <a:chOff x="4456234" y="4309200"/>
              <a:chExt cx="231600" cy="834300"/>
            </a:xfrm>
          </p:grpSpPr>
          <p:sp>
            <p:nvSpPr>
              <p:cNvPr id="204" name="Google Shape;204;p11"/>
              <p:cNvSpPr/>
              <p:nvPr/>
            </p:nvSpPr>
            <p:spPr>
              <a:xfrm flipH="1">
                <a:off x="445623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5" name="Google Shape;205;p11"/>
              <p:cNvSpPr/>
              <p:nvPr/>
            </p:nvSpPr>
            <p:spPr>
              <a:xfrm flipH="1">
                <a:off x="445623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6" name="Google Shape;206;p11"/>
              <p:cNvSpPr/>
              <p:nvPr/>
            </p:nvSpPr>
            <p:spPr>
              <a:xfrm flipH="1">
                <a:off x="445623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07" name="Google Shape;207;p11"/>
              <p:cNvSpPr/>
              <p:nvPr/>
            </p:nvSpPr>
            <p:spPr>
              <a:xfrm flipH="1">
                <a:off x="445623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08" name="Google Shape;208;p11"/>
            <p:cNvGrpSpPr/>
            <p:nvPr/>
          </p:nvGrpSpPr>
          <p:grpSpPr>
            <a:xfrm>
              <a:off x="4827588" y="4099200"/>
              <a:ext cx="231600" cy="1044300"/>
              <a:chOff x="4827588" y="4099200"/>
              <a:chExt cx="231600" cy="1044300"/>
            </a:xfrm>
          </p:grpSpPr>
          <p:sp>
            <p:nvSpPr>
              <p:cNvPr id="209" name="Google Shape;209;p11"/>
              <p:cNvSpPr/>
              <p:nvPr/>
            </p:nvSpPr>
            <p:spPr>
              <a:xfrm flipH="1">
                <a:off x="48275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0" name="Google Shape;210;p11"/>
              <p:cNvSpPr/>
              <p:nvPr/>
            </p:nvSpPr>
            <p:spPr>
              <a:xfrm flipH="1">
                <a:off x="48275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1" name="Google Shape;211;p11"/>
              <p:cNvSpPr/>
              <p:nvPr/>
            </p:nvSpPr>
            <p:spPr>
              <a:xfrm flipH="1">
                <a:off x="48275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2" name="Google Shape;212;p11"/>
              <p:cNvSpPr/>
              <p:nvPr/>
            </p:nvSpPr>
            <p:spPr>
              <a:xfrm flipH="1">
                <a:off x="4827588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3" name="Google Shape;213;p11"/>
              <p:cNvSpPr/>
              <p:nvPr/>
            </p:nvSpPr>
            <p:spPr>
              <a:xfrm flipH="1">
                <a:off x="48275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4" name="Google Shape;214;p11"/>
            <p:cNvGrpSpPr/>
            <p:nvPr/>
          </p:nvGrpSpPr>
          <p:grpSpPr>
            <a:xfrm>
              <a:off x="5198943" y="4309200"/>
              <a:ext cx="231600" cy="834300"/>
              <a:chOff x="5198943" y="4309200"/>
              <a:chExt cx="231600" cy="834300"/>
            </a:xfrm>
          </p:grpSpPr>
          <p:sp>
            <p:nvSpPr>
              <p:cNvPr id="215" name="Google Shape;215;p11"/>
              <p:cNvSpPr/>
              <p:nvPr/>
            </p:nvSpPr>
            <p:spPr>
              <a:xfrm flipH="1">
                <a:off x="519894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6" name="Google Shape;216;p11"/>
              <p:cNvSpPr/>
              <p:nvPr/>
            </p:nvSpPr>
            <p:spPr>
              <a:xfrm flipH="1">
                <a:off x="5198943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7" name="Google Shape;217;p11"/>
              <p:cNvSpPr/>
              <p:nvPr/>
            </p:nvSpPr>
            <p:spPr>
              <a:xfrm flipH="1">
                <a:off x="519894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18" name="Google Shape;218;p11"/>
              <p:cNvSpPr/>
              <p:nvPr/>
            </p:nvSpPr>
            <p:spPr>
              <a:xfrm flipH="1">
                <a:off x="519894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19" name="Google Shape;219;p11"/>
            <p:cNvGrpSpPr/>
            <p:nvPr/>
          </p:nvGrpSpPr>
          <p:grpSpPr>
            <a:xfrm>
              <a:off x="5570297" y="4518900"/>
              <a:ext cx="231600" cy="624600"/>
              <a:chOff x="5570297" y="4518900"/>
              <a:chExt cx="231600" cy="624600"/>
            </a:xfrm>
          </p:grpSpPr>
          <p:sp>
            <p:nvSpPr>
              <p:cNvPr id="220" name="Google Shape;220;p11"/>
              <p:cNvSpPr/>
              <p:nvPr/>
            </p:nvSpPr>
            <p:spPr>
              <a:xfrm flipH="1">
                <a:off x="5570297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1" name="Google Shape;221;p11"/>
              <p:cNvSpPr/>
              <p:nvPr/>
            </p:nvSpPr>
            <p:spPr>
              <a:xfrm flipH="1">
                <a:off x="5570297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2" name="Google Shape;222;p11"/>
              <p:cNvSpPr/>
              <p:nvPr/>
            </p:nvSpPr>
            <p:spPr>
              <a:xfrm flipH="1">
                <a:off x="5570297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3" name="Google Shape;223;p11"/>
            <p:cNvGrpSpPr/>
            <p:nvPr/>
          </p:nvGrpSpPr>
          <p:grpSpPr>
            <a:xfrm>
              <a:off x="5941652" y="4309200"/>
              <a:ext cx="231600" cy="834300"/>
              <a:chOff x="5941652" y="4309200"/>
              <a:chExt cx="231600" cy="834300"/>
            </a:xfrm>
          </p:grpSpPr>
          <p:sp>
            <p:nvSpPr>
              <p:cNvPr id="224" name="Google Shape;224;p11"/>
              <p:cNvSpPr/>
              <p:nvPr/>
            </p:nvSpPr>
            <p:spPr>
              <a:xfrm flipH="1">
                <a:off x="5941652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5" name="Google Shape;225;p11"/>
              <p:cNvSpPr/>
              <p:nvPr/>
            </p:nvSpPr>
            <p:spPr>
              <a:xfrm flipH="1">
                <a:off x="5941652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6" name="Google Shape;226;p11"/>
              <p:cNvSpPr/>
              <p:nvPr/>
            </p:nvSpPr>
            <p:spPr>
              <a:xfrm flipH="1">
                <a:off x="5941652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27" name="Google Shape;227;p11"/>
              <p:cNvSpPr/>
              <p:nvPr/>
            </p:nvSpPr>
            <p:spPr>
              <a:xfrm flipH="1">
                <a:off x="5941652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28" name="Google Shape;228;p11"/>
            <p:cNvGrpSpPr/>
            <p:nvPr/>
          </p:nvGrpSpPr>
          <p:grpSpPr>
            <a:xfrm>
              <a:off x="6313006" y="4099200"/>
              <a:ext cx="231600" cy="1044300"/>
              <a:chOff x="6313006" y="4099200"/>
              <a:chExt cx="231600" cy="1044300"/>
            </a:xfrm>
          </p:grpSpPr>
          <p:sp>
            <p:nvSpPr>
              <p:cNvPr id="229" name="Google Shape;229;p11"/>
              <p:cNvSpPr/>
              <p:nvPr/>
            </p:nvSpPr>
            <p:spPr>
              <a:xfrm flipH="1">
                <a:off x="6313006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0" name="Google Shape;230;p11"/>
              <p:cNvSpPr/>
              <p:nvPr/>
            </p:nvSpPr>
            <p:spPr>
              <a:xfrm flipH="1">
                <a:off x="6313006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1" name="Google Shape;231;p11"/>
              <p:cNvSpPr/>
              <p:nvPr/>
            </p:nvSpPr>
            <p:spPr>
              <a:xfrm flipH="1">
                <a:off x="6313006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2" name="Google Shape;232;p11"/>
              <p:cNvSpPr/>
              <p:nvPr/>
            </p:nvSpPr>
            <p:spPr>
              <a:xfrm flipH="1">
                <a:off x="6313006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3" name="Google Shape;233;p11"/>
              <p:cNvSpPr/>
              <p:nvPr/>
            </p:nvSpPr>
            <p:spPr>
              <a:xfrm flipH="1">
                <a:off x="6313006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4" name="Google Shape;234;p11"/>
            <p:cNvGrpSpPr/>
            <p:nvPr/>
          </p:nvGrpSpPr>
          <p:grpSpPr>
            <a:xfrm>
              <a:off x="6684361" y="4309200"/>
              <a:ext cx="231600" cy="834300"/>
              <a:chOff x="6684361" y="4309200"/>
              <a:chExt cx="231600" cy="834300"/>
            </a:xfrm>
          </p:grpSpPr>
          <p:sp>
            <p:nvSpPr>
              <p:cNvPr id="235" name="Google Shape;235;p11"/>
              <p:cNvSpPr/>
              <p:nvPr/>
            </p:nvSpPr>
            <p:spPr>
              <a:xfrm flipH="1">
                <a:off x="6684361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6" name="Google Shape;236;p11"/>
              <p:cNvSpPr/>
              <p:nvPr/>
            </p:nvSpPr>
            <p:spPr>
              <a:xfrm flipH="1">
                <a:off x="6684361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7" name="Google Shape;237;p11"/>
              <p:cNvSpPr/>
              <p:nvPr/>
            </p:nvSpPr>
            <p:spPr>
              <a:xfrm flipH="1">
                <a:off x="6684361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38" name="Google Shape;238;p11"/>
              <p:cNvSpPr/>
              <p:nvPr/>
            </p:nvSpPr>
            <p:spPr>
              <a:xfrm flipH="1">
                <a:off x="6684361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39" name="Google Shape;239;p11"/>
            <p:cNvGrpSpPr/>
            <p:nvPr/>
          </p:nvGrpSpPr>
          <p:grpSpPr>
            <a:xfrm>
              <a:off x="7055715" y="4518900"/>
              <a:ext cx="231600" cy="624600"/>
              <a:chOff x="7055715" y="4518900"/>
              <a:chExt cx="231600" cy="624600"/>
            </a:xfrm>
          </p:grpSpPr>
          <p:sp>
            <p:nvSpPr>
              <p:cNvPr id="240" name="Google Shape;240;p11"/>
              <p:cNvSpPr/>
              <p:nvPr/>
            </p:nvSpPr>
            <p:spPr>
              <a:xfrm flipH="1">
                <a:off x="7055715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1" name="Google Shape;241;p11"/>
              <p:cNvSpPr/>
              <p:nvPr/>
            </p:nvSpPr>
            <p:spPr>
              <a:xfrm flipH="1">
                <a:off x="7055715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2" name="Google Shape;242;p11"/>
              <p:cNvSpPr/>
              <p:nvPr/>
            </p:nvSpPr>
            <p:spPr>
              <a:xfrm flipH="1">
                <a:off x="7055715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3" name="Google Shape;243;p11"/>
            <p:cNvGrpSpPr/>
            <p:nvPr/>
          </p:nvGrpSpPr>
          <p:grpSpPr>
            <a:xfrm>
              <a:off x="7798424" y="4099200"/>
              <a:ext cx="231600" cy="1044300"/>
              <a:chOff x="7798424" y="4099200"/>
              <a:chExt cx="231600" cy="1044300"/>
            </a:xfrm>
          </p:grpSpPr>
          <p:sp>
            <p:nvSpPr>
              <p:cNvPr id="244" name="Google Shape;244;p11"/>
              <p:cNvSpPr/>
              <p:nvPr/>
            </p:nvSpPr>
            <p:spPr>
              <a:xfrm flipH="1">
                <a:off x="7798424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5" name="Google Shape;245;p11"/>
              <p:cNvSpPr/>
              <p:nvPr/>
            </p:nvSpPr>
            <p:spPr>
              <a:xfrm flipH="1">
                <a:off x="7798424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6" name="Google Shape;246;p11"/>
              <p:cNvSpPr/>
              <p:nvPr/>
            </p:nvSpPr>
            <p:spPr>
              <a:xfrm flipH="1">
                <a:off x="7798424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7" name="Google Shape;247;p11"/>
              <p:cNvSpPr/>
              <p:nvPr/>
            </p:nvSpPr>
            <p:spPr>
              <a:xfrm flipH="1">
                <a:off x="7798424" y="4099200"/>
                <a:ext cx="231600" cy="104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48" name="Google Shape;248;p11"/>
              <p:cNvSpPr/>
              <p:nvPr/>
            </p:nvSpPr>
            <p:spPr>
              <a:xfrm flipH="1">
                <a:off x="7798424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49" name="Google Shape;249;p11"/>
            <p:cNvGrpSpPr/>
            <p:nvPr/>
          </p:nvGrpSpPr>
          <p:grpSpPr>
            <a:xfrm>
              <a:off x="8169779" y="4309200"/>
              <a:ext cx="231600" cy="834300"/>
              <a:chOff x="8169779" y="4309200"/>
              <a:chExt cx="231600" cy="834300"/>
            </a:xfrm>
          </p:grpSpPr>
          <p:sp>
            <p:nvSpPr>
              <p:cNvPr id="250" name="Google Shape;250;p11"/>
              <p:cNvSpPr/>
              <p:nvPr/>
            </p:nvSpPr>
            <p:spPr>
              <a:xfrm flipH="1">
                <a:off x="8169779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1" name="Google Shape;251;p11"/>
              <p:cNvSpPr/>
              <p:nvPr/>
            </p:nvSpPr>
            <p:spPr>
              <a:xfrm flipH="1">
                <a:off x="8169779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2" name="Google Shape;252;p11"/>
              <p:cNvSpPr/>
              <p:nvPr/>
            </p:nvSpPr>
            <p:spPr>
              <a:xfrm flipH="1">
                <a:off x="8169779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3" name="Google Shape;253;p11"/>
              <p:cNvSpPr/>
              <p:nvPr/>
            </p:nvSpPr>
            <p:spPr>
              <a:xfrm flipH="1">
                <a:off x="8169779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4" name="Google Shape;254;p11"/>
            <p:cNvGrpSpPr/>
            <p:nvPr/>
          </p:nvGrpSpPr>
          <p:grpSpPr>
            <a:xfrm>
              <a:off x="7427070" y="4309200"/>
              <a:ext cx="231600" cy="834300"/>
              <a:chOff x="7427070" y="4309200"/>
              <a:chExt cx="231600" cy="834300"/>
            </a:xfrm>
          </p:grpSpPr>
          <p:sp>
            <p:nvSpPr>
              <p:cNvPr id="255" name="Google Shape;255;p11"/>
              <p:cNvSpPr/>
              <p:nvPr/>
            </p:nvSpPr>
            <p:spPr>
              <a:xfrm flipH="1">
                <a:off x="7427070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6" name="Google Shape;256;p11"/>
              <p:cNvSpPr/>
              <p:nvPr/>
            </p:nvSpPr>
            <p:spPr>
              <a:xfrm flipH="1">
                <a:off x="7427070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7" name="Google Shape;257;p11"/>
              <p:cNvSpPr/>
              <p:nvPr/>
            </p:nvSpPr>
            <p:spPr>
              <a:xfrm flipH="1">
                <a:off x="7427070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58" name="Google Shape;258;p11"/>
              <p:cNvSpPr/>
              <p:nvPr/>
            </p:nvSpPr>
            <p:spPr>
              <a:xfrm flipH="1">
                <a:off x="7427070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59" name="Google Shape;259;p11"/>
            <p:cNvGrpSpPr/>
            <p:nvPr/>
          </p:nvGrpSpPr>
          <p:grpSpPr>
            <a:xfrm>
              <a:off x="8541133" y="4518900"/>
              <a:ext cx="231600" cy="624600"/>
              <a:chOff x="8541133" y="4518900"/>
              <a:chExt cx="231600" cy="624600"/>
            </a:xfrm>
          </p:grpSpPr>
          <p:sp>
            <p:nvSpPr>
              <p:cNvPr id="260" name="Google Shape;260;p11"/>
              <p:cNvSpPr/>
              <p:nvPr/>
            </p:nvSpPr>
            <p:spPr>
              <a:xfrm flipH="1">
                <a:off x="8541133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1" name="Google Shape;261;p11"/>
              <p:cNvSpPr/>
              <p:nvPr/>
            </p:nvSpPr>
            <p:spPr>
              <a:xfrm flipH="1">
                <a:off x="8541133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2" name="Google Shape;262;p11"/>
              <p:cNvSpPr/>
              <p:nvPr/>
            </p:nvSpPr>
            <p:spPr>
              <a:xfrm flipH="1">
                <a:off x="8541133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  <p:grpSp>
          <p:nvGrpSpPr>
            <p:cNvPr id="263" name="Google Shape;263;p11"/>
            <p:cNvGrpSpPr/>
            <p:nvPr/>
          </p:nvGrpSpPr>
          <p:grpSpPr>
            <a:xfrm>
              <a:off x="8912488" y="4309200"/>
              <a:ext cx="231600" cy="834300"/>
              <a:chOff x="8912488" y="4309200"/>
              <a:chExt cx="231600" cy="834300"/>
            </a:xfrm>
          </p:grpSpPr>
          <p:sp>
            <p:nvSpPr>
              <p:cNvPr id="264" name="Google Shape;264;p11"/>
              <p:cNvSpPr/>
              <p:nvPr/>
            </p:nvSpPr>
            <p:spPr>
              <a:xfrm flipH="1">
                <a:off x="8912488" y="4728600"/>
                <a:ext cx="231600" cy="4149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5" name="Google Shape;265;p11"/>
              <p:cNvSpPr/>
              <p:nvPr/>
            </p:nvSpPr>
            <p:spPr>
              <a:xfrm flipH="1">
                <a:off x="8912488" y="4309200"/>
                <a:ext cx="231600" cy="8343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6" name="Google Shape;266;p11"/>
              <p:cNvSpPr/>
              <p:nvPr/>
            </p:nvSpPr>
            <p:spPr>
              <a:xfrm flipH="1">
                <a:off x="8912488" y="4518900"/>
                <a:ext cx="231600" cy="6246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  <p:sp>
            <p:nvSpPr>
              <p:cNvPr id="267" name="Google Shape;267;p11"/>
              <p:cNvSpPr/>
              <p:nvPr/>
            </p:nvSpPr>
            <p:spPr>
              <a:xfrm flipH="1">
                <a:off x="8912488" y="4938300"/>
                <a:ext cx="231600" cy="205200"/>
              </a:xfrm>
              <a:prstGeom prst="round2SameRect">
                <a:avLst>
                  <a:gd name="adj1" fmla="val 50000"/>
                  <a:gd name="adj2" fmla="val 0"/>
                </a:avLst>
              </a:prstGeom>
              <a:solidFill>
                <a:schemeClr val="lt1">
                  <a:alpha val="9020"/>
                </a:schemeClr>
              </a:solidFill>
              <a:ln>
                <a:noFill/>
              </a:ln>
            </p:spPr>
            <p:txBody>
              <a:bodyPr spcFirstLastPara="1" wrap="square" lIns="91425" tIns="91425" rIns="91425" bIns="91425" anchor="ctr" anchorCtr="0">
                <a:noAutofit/>
              </a:bodyPr>
              <a:lstStyle/>
              <a:p>
                <a:pPr marL="0" lvl="0" indent="0" algn="l" rtl="0">
                  <a:spcBef>
                    <a:spcPts val="0"/>
                  </a:spcBef>
                  <a:spcAft>
                    <a:spcPts val="0"/>
                  </a:spcAft>
                  <a:buNone/>
                </a:pPr>
                <a:endParaRPr/>
              </a:p>
            </p:txBody>
          </p:sp>
        </p:grpSp>
      </p:grpSp>
      <p:sp>
        <p:nvSpPr>
          <p:cNvPr id="268" name="Google Shape;268;p11"/>
          <p:cNvSpPr txBox="1">
            <a:spLocks noGrp="1"/>
          </p:cNvSpPr>
          <p:nvPr>
            <p:ph type="title" hasCustomPrompt="1"/>
          </p:nvPr>
        </p:nvSpPr>
        <p:spPr>
          <a:xfrm>
            <a:off x="1388625" y="772725"/>
            <a:ext cx="6366900" cy="18633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1pPr>
            <a:lvl2pPr lvl="1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2pPr>
            <a:lvl3pPr lvl="2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3pPr>
            <a:lvl4pPr lvl="3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4pPr>
            <a:lvl5pPr lvl="4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5pPr>
            <a:lvl6pPr lvl="5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6pPr>
            <a:lvl7pPr lvl="6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7pPr>
            <a:lvl8pPr lvl="7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8pPr>
            <a:lvl9pPr lvl="8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8000"/>
              <a:buNone/>
              <a:defRPr sz="8000">
                <a:solidFill>
                  <a:schemeClr val="lt1"/>
                </a:solidFill>
              </a:defRPr>
            </a:lvl9pPr>
          </a:lstStyle>
          <a:p>
            <a:r>
              <a:t>xx%</a:t>
            </a:r>
          </a:p>
        </p:txBody>
      </p:sp>
      <p:sp>
        <p:nvSpPr>
          <p:cNvPr id="269" name="Google Shape;269;p11"/>
          <p:cNvSpPr txBox="1">
            <a:spLocks noGrp="1"/>
          </p:cNvSpPr>
          <p:nvPr>
            <p:ph type="body" idx="1"/>
          </p:nvPr>
        </p:nvSpPr>
        <p:spPr>
          <a:xfrm>
            <a:off x="1388625" y="2712300"/>
            <a:ext cx="6366900" cy="11112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300"/>
              <a:buChar char="●"/>
              <a:defRPr>
                <a:solidFill>
                  <a:schemeClr val="lt1"/>
                </a:solidFill>
              </a:defRPr>
            </a:lvl1pPr>
            <a:lvl2pPr marL="914400" lvl="1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2pPr>
            <a:lvl3pPr marL="1371600" lvl="2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3pPr>
            <a:lvl4pPr marL="1828800" lvl="3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4pPr>
            <a:lvl5pPr marL="2286000" lvl="4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5pPr>
            <a:lvl6pPr marL="2743200" lvl="5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6pPr>
            <a:lvl7pPr marL="3200400" lvl="6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●"/>
              <a:defRPr>
                <a:solidFill>
                  <a:schemeClr val="lt1"/>
                </a:solidFill>
              </a:defRPr>
            </a:lvl7pPr>
            <a:lvl8pPr marL="3657600" lvl="7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○"/>
              <a:defRPr>
                <a:solidFill>
                  <a:schemeClr val="lt1"/>
                </a:solidFill>
              </a:defRPr>
            </a:lvl8pPr>
            <a:lvl9pPr marL="4114800" lvl="8" indent="-298450" algn="ctr"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100"/>
              <a:buChar char="■"/>
              <a:defRPr>
                <a:solidFill>
                  <a:schemeClr val="lt1"/>
                </a:solidFill>
              </a:defRPr>
            </a:lvl9pPr>
          </a:lstStyle>
          <a:p>
            <a:endParaRPr/>
          </a:p>
        </p:txBody>
      </p:sp>
      <p:sp>
        <p:nvSpPr>
          <p:cNvPr id="270" name="Google Shape;270;p1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>
            <a:lvl1pPr lvl="0">
              <a:buNone/>
              <a:defRPr>
                <a:solidFill>
                  <a:schemeClr val="lt1"/>
                </a:solidFill>
              </a:defRPr>
            </a:lvl1pPr>
            <a:lvl2pPr lvl="1">
              <a:buNone/>
              <a:defRPr>
                <a:solidFill>
                  <a:schemeClr val="lt1"/>
                </a:solidFill>
              </a:defRPr>
            </a:lvl2pPr>
            <a:lvl3pPr lvl="2">
              <a:buNone/>
              <a:defRPr>
                <a:solidFill>
                  <a:schemeClr val="lt1"/>
                </a:solidFill>
              </a:defRPr>
            </a:lvl3pPr>
            <a:lvl4pPr lvl="3">
              <a:buNone/>
              <a:defRPr>
                <a:solidFill>
                  <a:schemeClr val="lt1"/>
                </a:solidFill>
              </a:defRPr>
            </a:lvl4pPr>
            <a:lvl5pPr lvl="4">
              <a:buNone/>
              <a:defRPr>
                <a:solidFill>
                  <a:schemeClr val="lt1"/>
                </a:solidFill>
              </a:defRPr>
            </a:lvl5pPr>
            <a:lvl6pPr lvl="5">
              <a:buNone/>
              <a:defRPr>
                <a:solidFill>
                  <a:schemeClr val="lt1"/>
                </a:solidFill>
              </a:defRPr>
            </a:lvl6pPr>
            <a:lvl7pPr lvl="6">
              <a:buNone/>
              <a:defRPr>
                <a:solidFill>
                  <a:schemeClr val="lt1"/>
                </a:solidFill>
              </a:defRPr>
            </a:lvl7pPr>
            <a:lvl8pPr lvl="7">
              <a:buNone/>
              <a:defRPr>
                <a:solidFill>
                  <a:schemeClr val="lt1"/>
                </a:solidFill>
              </a:defRPr>
            </a:lvl8pPr>
            <a:lvl9pPr lvl="8">
              <a:buNone/>
              <a:defRPr>
                <a:solidFill>
                  <a:schemeClr val="lt1"/>
                </a:solidFill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theme" Target="../theme/theme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 name="momentum">
    <p:bg>
      <p:bgPr>
        <a:solidFill>
          <a:schemeClr val="lt1"/>
        </a:solidFill>
        <a:effectLst/>
      </p:bgPr>
    </p:bg>
    <p:spTree>
      <p:nvGrpSpPr>
        <p:cNvPr id="1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1"/>
          <p:cNvSpPr txBox="1">
            <a:spLocks noGrp="1"/>
          </p:cNvSpPr>
          <p:nvPr>
            <p:ph type="title"/>
          </p:nvPr>
        </p:nvSpPr>
        <p:spPr>
          <a:xfrm>
            <a:off x="311700" y="445025"/>
            <a:ext cx="8520600" cy="5727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lvl="0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2pPr>
            <a:lvl3pPr lvl="2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3pPr>
            <a:lvl4pPr lvl="3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4pPr>
            <a:lvl5pPr lvl="4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5pPr>
            <a:lvl6pPr lvl="5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6pPr>
            <a:lvl7pPr lvl="6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7pPr>
            <a:lvl8pPr lvl="7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8pPr>
            <a:lvl9pPr lvl="8"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2800"/>
              <a:buFont typeface="Maven Pro"/>
              <a:buNone/>
              <a:defRPr sz="2800" b="1">
                <a:solidFill>
                  <a:schemeClr val="dk2"/>
                </a:solidFill>
                <a:latin typeface="Maven Pro"/>
                <a:ea typeface="Maven Pro"/>
                <a:cs typeface="Maven Pro"/>
                <a:sym typeface="Maven Pro"/>
              </a:defRPr>
            </a:lvl9pPr>
          </a:lstStyle>
          <a:p>
            <a:endParaRPr/>
          </a:p>
        </p:txBody>
      </p:sp>
      <p:sp>
        <p:nvSpPr>
          <p:cNvPr id="7" name="Google Shape;7;p1"/>
          <p:cNvSpPr txBox="1">
            <a:spLocks noGrp="1"/>
          </p:cNvSpPr>
          <p:nvPr>
            <p:ph type="body" idx="1"/>
          </p:nvPr>
        </p:nvSpPr>
        <p:spPr>
          <a:xfrm>
            <a:off x="311700" y="1152475"/>
            <a:ext cx="8520600" cy="34164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lvl1pPr marL="457200" lvl="0" indent="-3111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300"/>
              <a:buFont typeface="Nunito"/>
              <a:buChar char="●"/>
              <a:defRPr sz="13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lvl="1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lvl="2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lvl="3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lvl="4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lvl="5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lvl="6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●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lvl="7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○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lvl="8" indent="-298450">
              <a:lnSpc>
                <a:spcPct val="115000"/>
              </a:lnSpc>
              <a:spcBef>
                <a:spcPts val="0"/>
              </a:spcBef>
              <a:spcAft>
                <a:spcPts val="0"/>
              </a:spcAft>
              <a:buClr>
                <a:schemeClr val="dk2"/>
              </a:buClr>
              <a:buSzPts val="1100"/>
              <a:buFont typeface="Nunito"/>
              <a:buChar char="■"/>
              <a:defRPr sz="11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endParaRPr/>
          </a:p>
        </p:txBody>
      </p:sp>
      <p:sp>
        <p:nvSpPr>
          <p:cNvPr id="8" name="Google Shape;8;p1"/>
          <p:cNvSpPr txBox="1">
            <a:spLocks noGrp="1"/>
          </p:cNvSpPr>
          <p:nvPr>
            <p:ph type="sldNum" idx="12"/>
          </p:nvPr>
        </p:nvSpPr>
        <p:spPr>
          <a:xfrm>
            <a:off x="8451046" y="4736976"/>
            <a:ext cx="548700" cy="393600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ctr" anchorCtr="0">
            <a:normAutofit/>
          </a:bodyPr>
          <a:lstStyle>
            <a:lvl1pPr lvl="0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lvl="1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lvl="2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lvl="3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lvl="4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lvl="5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lvl="6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lvl="7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lvl="8" algn="r">
              <a:buNone/>
              <a:defRPr sz="900">
                <a:solidFill>
                  <a:schemeClr val="dk2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lvl="0" indent="0" algn="r" rtl="0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GB"/>
              <a:t>‹#›</a:t>
            </a:fld>
            <a:endParaRPr/>
          </a:p>
        </p:txBody>
      </p:sp>
    </p:spTree>
  </p:cSld>
  <p:clrMap bg1="lt1" tx1="dk1" bg2="dk2" tx2="lt2" accent1="accent1" accent2="accent2" accent3="accent3" accent4="accent4" accent5="accent5" accent6="accent6" hlink="hlink" folHlink="folHlink"/>
  <p:sldLayoutIdLst>
    <p:sldLayoutId id="2147483648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</p:sldLayoutIdLst>
  <p:hf sldNum="0" hdr="0" ftr="0" dt="0"/>
  <p:txStyles>
    <p:title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marR="0" lvl="0" algn="l" rtl="0">
        <a:lnSpc>
          <a:spcPct val="100000"/>
        </a:lnSpc>
        <a:spcBef>
          <a:spcPts val="0"/>
        </a:spcBef>
        <a:spcAft>
          <a:spcPts val="0"/>
        </a:spcAft>
      </a:defPPr>
      <a:lvl1pPr marR="0" lvl="0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marR="0" lvl="1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marR="0" lvl="2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marR="0" lvl="3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marR="0" lvl="4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marR="0" lvl="5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marR="0" lvl="6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marR="0" lvl="7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marR="0" lvl="8" algn="l" rtl="0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sz="1400" b="0" i="0" u="none" strike="noStrike" cap="non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jp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1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1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1.xml"/></Relationships>
</file>

<file path=ppt/slides/_rels/slide8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5.png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.xml"/><Relationship Id="rId4" Type="http://schemas.openxmlformats.org/officeDocument/2006/relationships/image" Target="../media/image7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7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7" name="Google Shape;277;p13"/>
          <p:cNvSpPr txBox="1">
            <a:spLocks noGrp="1"/>
          </p:cNvSpPr>
          <p:nvPr>
            <p:ph type="ctrTitle"/>
          </p:nvPr>
        </p:nvSpPr>
        <p:spPr>
          <a:xfrm>
            <a:off x="824000" y="1613813"/>
            <a:ext cx="4255500" cy="18729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Factors in R</a:t>
            </a:r>
            <a:endParaRPr dirty="0"/>
          </a:p>
        </p:txBody>
      </p:sp>
      <p:sp>
        <p:nvSpPr>
          <p:cNvPr id="278" name="Google Shape;278;p13"/>
          <p:cNvSpPr txBox="1">
            <a:spLocks noGrp="1"/>
          </p:cNvSpPr>
          <p:nvPr>
            <p:ph type="subTitle" idx="1"/>
          </p:nvPr>
        </p:nvSpPr>
        <p:spPr>
          <a:xfrm>
            <a:off x="824000" y="3009703"/>
            <a:ext cx="4255500" cy="6954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Group 4</a:t>
            </a:r>
            <a:endParaRPr dirty="0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49B90332-6DE6-E3A2-6CED-E6955F28AEC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147215" y="1700212"/>
            <a:ext cx="3576766" cy="2380175"/>
          </a:xfrm>
          <a:prstGeom prst="rect">
            <a:avLst/>
          </a:prstGeom>
        </p:spPr>
      </p:pic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3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31" name="Google Shape;331;p22"/>
          <p:cNvSpPr txBox="1">
            <a:spLocks noGrp="1"/>
          </p:cNvSpPr>
          <p:nvPr>
            <p:ph type="ctrTitle"/>
          </p:nvPr>
        </p:nvSpPr>
        <p:spPr>
          <a:xfrm>
            <a:off x="583819" y="339827"/>
            <a:ext cx="51789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Generating Factor Levels</a:t>
            </a:r>
            <a:endParaRPr dirty="0"/>
          </a:p>
        </p:txBody>
      </p:sp>
      <p:sp>
        <p:nvSpPr>
          <p:cNvPr id="2" name="Google Shape;321;p20">
            <a:extLst>
              <a:ext uri="{FF2B5EF4-FFF2-40B4-BE49-F238E27FC236}">
                <a16:creationId xmlns:a16="http://schemas.microsoft.com/office/drawing/2014/main" id="{597D8744-88C8-636B-ED17-FB7476B79386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4000" y="1175240"/>
            <a:ext cx="3846323" cy="3808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The R language's </a:t>
            </a:r>
            <a:r>
              <a:rPr lang="en-US" dirty="0" err="1"/>
              <a:t>gl</a:t>
            </a:r>
            <a:r>
              <a:rPr lang="en-US" dirty="0"/>
              <a:t>() function is used to create factors by describing the distribution of their levels.</a:t>
            </a:r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lang="en-US" i="1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endParaRPr i="1" dirty="0"/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CB6E81A3-0B4A-22C1-0901-F5225BD89F2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83819" y="2334862"/>
            <a:ext cx="4401136" cy="2086266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25E64C27-5BBB-6371-E647-2F8E28D14E8D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085784" y="2306283"/>
            <a:ext cx="4058216" cy="2114845"/>
          </a:xfrm>
          <a:prstGeom prst="rect">
            <a:avLst/>
          </a:prstGeom>
        </p:spPr>
      </p:pic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3" name="Google Shape;283;p14"/>
          <p:cNvSpPr txBox="1">
            <a:spLocks noGrp="1"/>
          </p:cNvSpPr>
          <p:nvPr>
            <p:ph type="ctrTitle"/>
          </p:nvPr>
        </p:nvSpPr>
        <p:spPr>
          <a:xfrm>
            <a:off x="824000" y="159950"/>
            <a:ext cx="3293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We will Cover:</a:t>
            </a:r>
            <a:endParaRPr/>
          </a:p>
        </p:txBody>
      </p:sp>
      <p:sp>
        <p:nvSpPr>
          <p:cNvPr id="284" name="Google Shape;284;p14"/>
          <p:cNvSpPr txBox="1">
            <a:spLocks noGrp="1"/>
          </p:cNvSpPr>
          <p:nvPr>
            <p:ph type="subTitle" idx="1"/>
          </p:nvPr>
        </p:nvSpPr>
        <p:spPr>
          <a:xfrm>
            <a:off x="824000" y="769550"/>
            <a:ext cx="4255500" cy="4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What are Factors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How to Create a Factor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Attributes of a Factor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How to access components of a Factor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Changing the order of levels in a factor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Generating Factor Levels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How to modify Factors</a:t>
            </a:r>
            <a:endParaRPr/>
          </a:p>
          <a:p>
            <a:pPr marL="45720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AutoNum type="arabicPeriod"/>
            </a:pPr>
            <a:r>
              <a:rPr lang="en-GB"/>
              <a:t>Factors in a Data Frame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9" name="Google Shape;289;p15"/>
          <p:cNvSpPr txBox="1">
            <a:spLocks noGrp="1"/>
          </p:cNvSpPr>
          <p:nvPr>
            <p:ph type="ctrTitle"/>
          </p:nvPr>
        </p:nvSpPr>
        <p:spPr>
          <a:xfrm>
            <a:off x="824000" y="159950"/>
            <a:ext cx="3662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What are Factors</a:t>
            </a:r>
            <a:endParaRPr/>
          </a:p>
        </p:txBody>
      </p:sp>
      <p:sp>
        <p:nvSpPr>
          <p:cNvPr id="290" name="Google Shape;290;p15"/>
          <p:cNvSpPr txBox="1">
            <a:spLocks noGrp="1"/>
          </p:cNvSpPr>
          <p:nvPr>
            <p:ph type="subTitle" idx="1"/>
          </p:nvPr>
        </p:nvSpPr>
        <p:spPr>
          <a:xfrm>
            <a:off x="824000" y="769550"/>
            <a:ext cx="4255500" cy="4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GB" dirty="0"/>
              <a:t>A Factor is a collection of values that all come from a fixed set of possible values.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- In R, factors are used to work with these categorical variables as well as displaying character vectors in a non-alphabetical order.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pic>
        <p:nvPicPr>
          <p:cNvPr id="291" name="Google Shape;291;p15"/>
          <p:cNvPicPr preferRelativeResize="0"/>
          <p:nvPr/>
        </p:nvPicPr>
        <p:blipFill>
          <a:blip r:embed="rId3">
            <a:alphaModFix/>
          </a:blip>
          <a:stretch>
            <a:fillRect/>
          </a:stretch>
        </p:blipFill>
        <p:spPr>
          <a:xfrm>
            <a:off x="3753473" y="2755867"/>
            <a:ext cx="937561" cy="1477850"/>
          </a:xfrm>
          <a:prstGeom prst="rect">
            <a:avLst/>
          </a:prstGeom>
          <a:noFill/>
          <a:ln>
            <a:noFill/>
          </a:ln>
        </p:spPr>
      </p:pic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29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96" name="Google Shape;296;p16"/>
          <p:cNvSpPr txBox="1">
            <a:spLocks noGrp="1"/>
          </p:cNvSpPr>
          <p:nvPr>
            <p:ph type="ctrTitle"/>
          </p:nvPr>
        </p:nvSpPr>
        <p:spPr>
          <a:xfrm>
            <a:off x="824000" y="159950"/>
            <a:ext cx="32934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Factor</a:t>
            </a:r>
            <a:endParaRPr/>
          </a:p>
        </p:txBody>
      </p:sp>
      <p:sp>
        <p:nvSpPr>
          <p:cNvPr id="297" name="Google Shape;297;p16"/>
          <p:cNvSpPr txBox="1">
            <a:spLocks noGrp="1"/>
          </p:cNvSpPr>
          <p:nvPr>
            <p:ph type="subTitle" idx="1"/>
          </p:nvPr>
        </p:nvSpPr>
        <p:spPr>
          <a:xfrm>
            <a:off x="824000" y="769550"/>
            <a:ext cx="4255500" cy="4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Vector as an input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Create a new variable and set it to apply the Factor function and pass in the vector variable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Use typeof() or is.factor() functions to check whether we have created a factor</a:t>
            </a:r>
            <a:endParaRPr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2" name="Google Shape;302;p17"/>
          <p:cNvSpPr txBox="1">
            <a:spLocks noGrp="1"/>
          </p:cNvSpPr>
          <p:nvPr>
            <p:ph type="ctrTitle"/>
          </p:nvPr>
        </p:nvSpPr>
        <p:spPr>
          <a:xfrm>
            <a:off x="824000" y="159950"/>
            <a:ext cx="4559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Attributes of a Factor</a:t>
            </a:r>
            <a:endParaRPr/>
          </a:p>
        </p:txBody>
      </p:sp>
      <p:sp>
        <p:nvSpPr>
          <p:cNvPr id="303" name="Google Shape;303;p17"/>
          <p:cNvSpPr txBox="1">
            <a:spLocks noGrp="1"/>
          </p:cNvSpPr>
          <p:nvPr>
            <p:ph type="subTitle" idx="1"/>
          </p:nvPr>
        </p:nvSpPr>
        <p:spPr>
          <a:xfrm>
            <a:off x="824000" y="769550"/>
            <a:ext cx="4559700" cy="4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 lnSpcReduction="1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x</a:t>
            </a:r>
            <a:r>
              <a:rPr lang="en-GB"/>
              <a:t> - input vector which is to be transformed into a factor.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levels</a:t>
            </a:r>
            <a:r>
              <a:rPr lang="en-GB"/>
              <a:t> - input vector that represents a set of unique values which are taken by x.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labels</a:t>
            </a:r>
            <a:r>
              <a:rPr lang="en-GB"/>
              <a:t> - character vector which corresponds to the number of labels.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exclude</a:t>
            </a:r>
            <a:r>
              <a:rPr lang="en-GB"/>
              <a:t> - used to specify the value which we want to be excluded.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ordered</a:t>
            </a:r>
            <a:r>
              <a:rPr lang="en-GB"/>
              <a:t> - logical attribute which determines if the levels are ordered.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b="1"/>
              <a:t>nmax</a:t>
            </a:r>
            <a:r>
              <a:rPr lang="en-GB"/>
              <a:t> - used to specify the upper bound for the maximum number of level</a:t>
            </a:r>
            <a:endParaRPr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00B3E9D5-410F-8FE4-3687-67DF1AE2471C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383700" y="1219200"/>
            <a:ext cx="3387446" cy="2540585"/>
          </a:xfrm>
          <a:prstGeom prst="rect">
            <a:avLst/>
          </a:prstGeom>
        </p:spPr>
      </p:pic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08" name="Google Shape;308;p18"/>
          <p:cNvSpPr txBox="1">
            <a:spLocks noGrp="1"/>
          </p:cNvSpPr>
          <p:nvPr>
            <p:ph type="ctrTitle"/>
          </p:nvPr>
        </p:nvSpPr>
        <p:spPr>
          <a:xfrm>
            <a:off x="824000" y="159950"/>
            <a:ext cx="63921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Components of a Factor</a:t>
            </a:r>
            <a:endParaRPr/>
          </a:p>
        </p:txBody>
      </p:sp>
      <p:sp>
        <p:nvSpPr>
          <p:cNvPr id="309" name="Google Shape;309;p18"/>
          <p:cNvSpPr txBox="1">
            <a:spLocks noGrp="1"/>
          </p:cNvSpPr>
          <p:nvPr>
            <p:ph type="subTitle" idx="1"/>
          </p:nvPr>
        </p:nvSpPr>
        <p:spPr>
          <a:xfrm>
            <a:off x="824000" y="769550"/>
            <a:ext cx="4255500" cy="4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Components in a factor start at position one, not zero like arrays.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by the position of the component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multiple components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all elements except a specific one</a:t>
            </a: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Access all elements using a logical vector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14" name="Google Shape;314;p19"/>
          <p:cNvSpPr txBox="1">
            <a:spLocks noGrp="1"/>
          </p:cNvSpPr>
          <p:nvPr>
            <p:ph type="ctrTitle"/>
          </p:nvPr>
        </p:nvSpPr>
        <p:spPr>
          <a:xfrm>
            <a:off x="824000" y="159950"/>
            <a:ext cx="56463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/>
              <a:t>Modification of a Factor</a:t>
            </a:r>
            <a:endParaRPr/>
          </a:p>
        </p:txBody>
      </p:sp>
      <p:sp>
        <p:nvSpPr>
          <p:cNvPr id="315" name="Google Shape;315;p19"/>
          <p:cNvSpPr txBox="1">
            <a:spLocks noGrp="1"/>
          </p:cNvSpPr>
          <p:nvPr>
            <p:ph type="subTitle" idx="1"/>
          </p:nvPr>
        </p:nvSpPr>
        <p:spPr>
          <a:xfrm>
            <a:off x="824000" y="769550"/>
            <a:ext cx="4255500" cy="4108500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Rules:</a:t>
            </a: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You cannot assign values outside levels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To add a new value, you have to add a new level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  <a:p>
            <a:pPr marL="457200" lvl="0" indent="-330200" algn="l" rtl="0">
              <a:spcBef>
                <a:spcPts val="0"/>
              </a:spcBef>
              <a:spcAft>
                <a:spcPts val="0"/>
              </a:spcAft>
              <a:buSzPts val="1600"/>
              <a:buChar char="●"/>
            </a:pPr>
            <a:r>
              <a:rPr lang="en-GB" dirty="0"/>
              <a:t>Finally add your new value to the level you want</a:t>
            </a:r>
            <a:endParaRPr dirty="0"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0" name="Google Shape;320;p20"/>
          <p:cNvSpPr txBox="1">
            <a:spLocks noGrp="1"/>
          </p:cNvSpPr>
          <p:nvPr>
            <p:ph type="ctrTitle"/>
          </p:nvPr>
        </p:nvSpPr>
        <p:spPr>
          <a:xfrm>
            <a:off x="824000" y="159950"/>
            <a:ext cx="44586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Factor in Data Frame</a:t>
            </a:r>
            <a:endParaRPr dirty="0"/>
          </a:p>
        </p:txBody>
      </p:sp>
      <p:sp>
        <p:nvSpPr>
          <p:cNvPr id="321" name="Google Shape;321;p20"/>
          <p:cNvSpPr txBox="1">
            <a:spLocks noGrp="1"/>
          </p:cNvSpPr>
          <p:nvPr>
            <p:ph type="subTitle" idx="1"/>
          </p:nvPr>
        </p:nvSpPr>
        <p:spPr>
          <a:xfrm>
            <a:off x="824000" y="1175240"/>
            <a:ext cx="3846323" cy="3808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A Data Frame is a representation of data in a table format, i.e., using rows and columns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GB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lang="en-US"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Only three forms of data can be contained in a data frame: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 </a:t>
            </a:r>
            <a:r>
              <a:rPr lang="en-US" i="1" dirty="0" err="1"/>
              <a:t>i</a:t>
            </a:r>
            <a:r>
              <a:rPr lang="en-US" i="1" dirty="0"/>
              <a:t>) factor</a:t>
            </a:r>
            <a:r>
              <a:rPr lang="en-US" dirty="0"/>
              <a:t>,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 </a:t>
            </a:r>
            <a:r>
              <a:rPr lang="en-US" i="1" dirty="0"/>
              <a:t>ii)</a:t>
            </a:r>
            <a:r>
              <a:rPr lang="en-US" dirty="0"/>
              <a:t> </a:t>
            </a:r>
            <a:r>
              <a:rPr lang="en-US" i="1" dirty="0"/>
              <a:t>numeric</a:t>
            </a:r>
            <a:r>
              <a:rPr lang="en-US" dirty="0"/>
              <a:t>, 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US" dirty="0"/>
              <a:t> </a:t>
            </a:r>
            <a:r>
              <a:rPr lang="en-US" i="1" dirty="0"/>
              <a:t>iii) character type</a:t>
            </a:r>
            <a:r>
              <a:rPr lang="en-US" dirty="0"/>
              <a:t>.</a:t>
            </a:r>
            <a:endParaRPr dirty="0"/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endParaRPr dirty="0"/>
          </a:p>
        </p:txBody>
      </p:sp>
      <p:sp>
        <p:nvSpPr>
          <p:cNvPr id="2" name="Google Shape;321;p20">
            <a:extLst>
              <a:ext uri="{FF2B5EF4-FFF2-40B4-BE49-F238E27FC236}">
                <a16:creationId xmlns:a16="http://schemas.microsoft.com/office/drawing/2014/main" id="{169D1B3A-558B-45B6-D0AB-14DA0A96C864}"/>
              </a:ext>
            </a:extLst>
          </p:cNvPr>
          <p:cNvSpPr txBox="1">
            <a:spLocks/>
          </p:cNvSpPr>
          <p:nvPr/>
        </p:nvSpPr>
        <p:spPr>
          <a:xfrm>
            <a:off x="5056785" y="1175240"/>
            <a:ext cx="3846323" cy="3808309"/>
          </a:xfrm>
          <a:prstGeom prst="rect">
            <a:avLst/>
          </a:prstGeom>
          <a:noFill/>
          <a:ln>
            <a:noFill/>
          </a:ln>
        </p:spPr>
        <p:txBody>
          <a:bodyPr spcFirstLastPara="1" wrap="square" lIns="91425" tIns="91425" rIns="91425" bIns="91425" anchor="t" anchorCtr="0">
            <a:normAutofit/>
          </a:bodyPr>
          <a:lstStyle>
            <a:defPPr marR="0" lvl="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</a:defPPr>
            <a:lvl1pPr marL="457200" marR="0" lvl="0" indent="-3111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1pPr>
            <a:lvl2pPr marL="914400" marR="0" lvl="1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2pPr>
            <a:lvl3pPr marL="1371600" marR="0" lvl="2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3pPr>
            <a:lvl4pPr marL="1828800" marR="0" lvl="3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4pPr>
            <a:lvl5pPr marL="2286000" marR="0" lvl="4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5pPr>
            <a:lvl6pPr marL="2743200" marR="0" lvl="5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6pPr>
            <a:lvl7pPr marL="3200400" marR="0" lvl="6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7pPr>
            <a:lvl8pPr marL="3657600" marR="0" lvl="7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8pPr>
            <a:lvl9pPr marL="4114800" marR="0" lvl="8" indent="-298450" algn="l" rtl="0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1600"/>
              <a:buFont typeface="Nunito"/>
              <a:buNone/>
              <a:defRPr sz="1600" b="0" i="0" u="none" strike="noStrike" cap="none">
                <a:solidFill>
                  <a:schemeClr val="lt1"/>
                </a:solidFill>
                <a:latin typeface="Nunito"/>
                <a:ea typeface="Nunito"/>
                <a:cs typeface="Nunito"/>
                <a:sym typeface="Nunito"/>
              </a:defRPr>
            </a:lvl9pPr>
          </a:lstStyle>
          <a:p>
            <a:pPr marL="0" indent="0"/>
            <a:endParaRPr lang="en-US" dirty="0"/>
          </a:p>
        </p:txBody>
      </p:sp>
      <p:pic>
        <p:nvPicPr>
          <p:cNvPr id="5" name="Picture 4">
            <a:extLst>
              <a:ext uri="{FF2B5EF4-FFF2-40B4-BE49-F238E27FC236}">
                <a16:creationId xmlns:a16="http://schemas.microsoft.com/office/drawing/2014/main" id="{6090D201-6417-284A-7331-871D3AEEF740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65163" y="1175240"/>
            <a:ext cx="3650553" cy="1681467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B8C69D66-C2FB-8933-89E0-7DCC3086F9F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5165163" y="3103723"/>
            <a:ext cx="3639751" cy="1729073"/>
          </a:xfrm>
          <a:prstGeom prst="rect">
            <a:avLst/>
          </a:prstGeom>
        </p:spPr>
      </p:pic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Shape 3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6" name="Google Shape;326;p21"/>
          <p:cNvSpPr txBox="1">
            <a:spLocks noGrp="1"/>
          </p:cNvSpPr>
          <p:nvPr>
            <p:ph type="ctrTitle"/>
          </p:nvPr>
        </p:nvSpPr>
        <p:spPr>
          <a:xfrm>
            <a:off x="582415" y="516808"/>
            <a:ext cx="5810700" cy="609600"/>
          </a:xfrm>
          <a:prstGeom prst="rect">
            <a:avLst/>
          </a:prstGeom>
        </p:spPr>
        <p:txBody>
          <a:bodyPr spcFirstLastPara="1" wrap="square" lIns="91425" tIns="91425" rIns="91425" bIns="91425" anchor="ctr" anchorCtr="0">
            <a:normAutofit fontScale="90000"/>
          </a:bodyPr>
          <a:lstStyle/>
          <a:p>
            <a:pPr marL="0" lvl="0" indent="0" algn="l" rtl="0">
              <a:spcBef>
                <a:spcPts val="0"/>
              </a:spcBef>
              <a:spcAft>
                <a:spcPts val="0"/>
              </a:spcAft>
              <a:buNone/>
            </a:pPr>
            <a:r>
              <a:rPr lang="en-GB" dirty="0"/>
              <a:t>Changing order of the levels</a:t>
            </a:r>
            <a:endParaRPr dirty="0"/>
          </a:p>
        </p:txBody>
      </p:sp>
      <p:sp>
        <p:nvSpPr>
          <p:cNvPr id="3" name="Google Shape;321;p20">
            <a:extLst>
              <a:ext uri="{FF2B5EF4-FFF2-40B4-BE49-F238E27FC236}">
                <a16:creationId xmlns:a16="http://schemas.microsoft.com/office/drawing/2014/main" id="{0EC1CDDE-B8AC-21B9-B0AF-511F35C4FB1D}"/>
              </a:ext>
            </a:extLst>
          </p:cNvPr>
          <p:cNvSpPr txBox="1">
            <a:spLocks noGrp="1"/>
          </p:cNvSpPr>
          <p:nvPr>
            <p:ph type="subTitle" idx="1"/>
          </p:nvPr>
        </p:nvSpPr>
        <p:spPr>
          <a:xfrm>
            <a:off x="824000" y="1175240"/>
            <a:ext cx="3846323" cy="3808309"/>
          </a:xfrm>
          <a:prstGeom prst="rect">
            <a:avLst/>
          </a:prstGeom>
        </p:spPr>
        <p:txBody>
          <a:bodyPr spcFirstLastPara="1" wrap="square" lIns="91425" tIns="91425" rIns="91425" bIns="91425" anchor="t" anchorCtr="0">
            <a:normAutofit/>
          </a:bodyPr>
          <a:lstStyle/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Factors are expanded into ordered factors.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Levels are arranged in ascending order.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endParaRPr lang="en-US" dirty="0"/>
          </a:p>
          <a:p>
            <a:pPr marL="285750" lvl="0" indent="-285750" algn="l" rtl="0">
              <a:spcBef>
                <a:spcPts val="0"/>
              </a:spcBef>
              <a:spcAft>
                <a:spcPts val="0"/>
              </a:spcAft>
              <a:buFontTx/>
              <a:buChar char="-"/>
            </a:pPr>
            <a:r>
              <a:rPr lang="en-US" dirty="0"/>
              <a:t>Two functions are used: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 </a:t>
            </a:r>
            <a:r>
              <a:rPr lang="en-US" i="1" dirty="0" err="1"/>
              <a:t>i</a:t>
            </a:r>
            <a:r>
              <a:rPr lang="en-US" i="1" dirty="0"/>
              <a:t>) argument ordered()</a:t>
            </a:r>
            <a:r>
              <a:rPr lang="en-US" dirty="0"/>
              <a:t> and </a:t>
            </a:r>
          </a:p>
          <a:p>
            <a:pPr marL="0" lvl="0" indent="0" algn="l" rtl="0">
              <a:spcBef>
                <a:spcPts val="0"/>
              </a:spcBef>
              <a:spcAft>
                <a:spcPts val="0"/>
              </a:spcAft>
            </a:pPr>
            <a:r>
              <a:rPr lang="en-US" dirty="0"/>
              <a:t>      </a:t>
            </a:r>
            <a:r>
              <a:rPr lang="en-US" i="1" dirty="0"/>
              <a:t>ii) factor().</a:t>
            </a:r>
            <a:endParaRPr i="1" dirty="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2FF10F80-C03B-A6B8-2408-55EABDDB66C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4670323" y="1175240"/>
            <a:ext cx="4248814" cy="1508966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47D6C28-E769-42F1-6497-3B4163FC28BB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4670322" y="2853465"/>
            <a:ext cx="4248813" cy="1960824"/>
          </a:xfrm>
          <a:prstGeom prst="rect">
            <a:avLst/>
          </a:prstGeom>
        </p:spPr>
      </p:pic>
    </p:spTree>
  </p:cSld>
  <p:clrMapOvr>
    <a:masterClrMapping/>
  </p:clrMapOvr>
</p:sld>
</file>

<file path=ppt/theme/theme1.xml><?xml version="1.0" encoding="utf-8"?>
<a:theme xmlns:a="http://schemas.openxmlformats.org/drawingml/2006/main" name="Momentum">
  <a:themeElements>
    <a:clrScheme name="Momentum">
      <a:dk1>
        <a:srgbClr val="C0791B"/>
      </a:dk1>
      <a:lt1>
        <a:srgbClr val="FFFFFF"/>
      </a:lt1>
      <a:dk2>
        <a:srgbClr val="424242"/>
      </a:dk2>
      <a:lt2>
        <a:srgbClr val="8DD8D3"/>
      </a:lt2>
      <a:accent1>
        <a:srgbClr val="0B6374"/>
      </a:accent1>
      <a:accent2>
        <a:srgbClr val="FD5B58"/>
      </a:accent2>
      <a:accent3>
        <a:srgbClr val="599191"/>
      </a:accent3>
      <a:accent4>
        <a:srgbClr val="D7E6A3"/>
      </a:accent4>
      <a:accent5>
        <a:srgbClr val="27278B"/>
      </a:accent5>
      <a:accent6>
        <a:srgbClr val="D558AB"/>
      </a:accent6>
      <a:hlink>
        <a:srgbClr val="27278B"/>
      </a:hlink>
      <a:folHlink>
        <a:srgbClr val="2727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414</Words>
  <Application>Microsoft Office PowerPoint</Application>
  <PresentationFormat>On-screen Show (16:9)</PresentationFormat>
  <Paragraphs>93</Paragraphs>
  <Slides>10</Slides>
  <Notes>10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10</vt:i4>
      </vt:variant>
    </vt:vector>
  </HeadingPairs>
  <TitlesOfParts>
    <vt:vector size="14" baseType="lpstr">
      <vt:lpstr>Maven Pro</vt:lpstr>
      <vt:lpstr>Arial</vt:lpstr>
      <vt:lpstr>Nunito</vt:lpstr>
      <vt:lpstr>Momentum</vt:lpstr>
      <vt:lpstr>Factors in R</vt:lpstr>
      <vt:lpstr>We will Cover:</vt:lpstr>
      <vt:lpstr>What are Factors</vt:lpstr>
      <vt:lpstr>Create a Factor</vt:lpstr>
      <vt:lpstr>Attributes of a Factor</vt:lpstr>
      <vt:lpstr>Access Components of a Factor</vt:lpstr>
      <vt:lpstr>Modification of a Factor</vt:lpstr>
      <vt:lpstr>Factor in Data Frame</vt:lpstr>
      <vt:lpstr>Changing order of the levels</vt:lpstr>
      <vt:lpstr>Generating Factor Levels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Factors in R</dc:title>
  <dc:creator>Nyariki Bryan</dc:creator>
  <cp:lastModifiedBy>Nyariki Bryan</cp:lastModifiedBy>
  <cp:revision>1</cp:revision>
  <dcterms:modified xsi:type="dcterms:W3CDTF">2023-03-07T16:30:25Z</dcterms:modified>
</cp:coreProperties>
</file>