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r1aN6Y3McQVE/sJI0svgm0pLy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42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94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26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8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Analysis: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Prospects from Home Mortgage Data</a:t>
            </a:r>
            <a:endParaRPr dirty="0"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6318753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1CE46-463A-89E5-EEE5-20DC49564055}"/>
              </a:ext>
            </a:extLst>
          </p:cNvPr>
          <p:cNvSpPr txBox="1"/>
          <p:nvPr/>
        </p:nvSpPr>
        <p:spPr>
          <a:xfrm>
            <a:off x="457200" y="2179863"/>
            <a:ext cx="8228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data present is that about the geographic data of where the borrower comes from, the borrower’s own data such as their annual income &amp; age and finally the mortgage data such as the appraised value of the home, mortgage interest rate and amount borrowed.</a:t>
            </a:r>
          </a:p>
          <a:p>
            <a:r>
              <a:rPr lang="en-US" sz="1800" dirty="0"/>
              <a:t>The data is sorted into categories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Geographic data that houses Wide Area Location Code, % Minority in Local Area &amp; Median Family Income in Local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Borrower Data that houses Borrower Annual Income, Borrower Income Ratio, First Time Buyer whether yes or no represented by 1 or 2 respectively &amp; Borrower Debt to Income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Mortgage Data that houses Appraised Value of Home, Amount Borrowed, LTV Ratio, Length of Mortgage in Months &amp; Mortgage Interest 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Approximately 60% of the borrowers have a Loan To Value ratio of 80% or less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0F0EE-A37B-8789-923C-F3660BEDFECD}"/>
              </a:ext>
            </a:extLst>
          </p:cNvPr>
          <p:cNvSpPr txBox="1"/>
          <p:nvPr/>
        </p:nvSpPr>
        <p:spPr>
          <a:xfrm>
            <a:off x="584617" y="1047432"/>
            <a:ext cx="758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below shows Loan To Value ratio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D9F6933-5307-9697-245E-41D7FEE8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5210"/>
            <a:ext cx="8229600" cy="5222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9744"/>
            <a:ext cx="8229600" cy="47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We can see that number of minority population is significantly low in many places and this needs to improve</a:t>
            </a:r>
            <a:endParaRPr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7D013DC-FA65-EFA2-3887-3DEF8625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04341"/>
            <a:ext cx="8229600" cy="55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From this chart we can see that the average borrower makes well below $500K</a:t>
            </a:r>
            <a:endParaRPr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6DA6B4C-E5AA-9F50-F876-5E6BCB33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04341"/>
            <a:ext cx="8229600" cy="55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1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We can see that the average appraised home value is approximately $434K</a:t>
            </a:r>
            <a:endParaRPr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ED62197-789E-7678-249E-93EC2BE5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4361"/>
            <a:ext cx="8229600" cy="56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Observations and Key Insights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39552" y="1556792"/>
            <a:ext cx="7439036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 60% of the borrowers have a Loan To Value ratio of 80% or less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number of minority population is significantly low in many places and this needs to improve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this chart we can see that the average borrower makes well below $500K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the average appraised home value is approximately $434K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283</Words>
  <Application>Microsoft Office PowerPoint</Application>
  <PresentationFormat>On-screen Show (4:3)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Approximately 60% of the borrowers have a Loan To Value ratio of 80% or less</vt:lpstr>
      <vt:lpstr>We can see that number of minority population is significantly low in many places and this needs to improve</vt:lpstr>
      <vt:lpstr>From this chart we can see that the average borrower makes well below $500K</vt:lpstr>
      <vt:lpstr>We can see that the average appraised home value is approximately $434K</vt:lpstr>
      <vt:lpstr>Observations and 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Oliver N. Njeru</cp:lastModifiedBy>
  <cp:revision>4</cp:revision>
  <dcterms:created xsi:type="dcterms:W3CDTF">2020-03-26T22:50:15Z</dcterms:created>
  <dcterms:modified xsi:type="dcterms:W3CDTF">2022-12-18T12:07:34Z</dcterms:modified>
</cp:coreProperties>
</file>