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88523-8681-46E0-866C-4FBFCA68D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83FFE6-E639-44CC-A55E-940E4270A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930141-D191-4B47-94C9-6ECC73A6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F8432-017F-49AD-A765-3E11ED51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BC2E2-6450-4C61-88FD-6F92F1F7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8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FA6E2E-1D43-41BE-B722-94FA6D2A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B7395E-91D4-47EF-AFE3-49FEAC20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3E569-B434-431B-A5AD-BA2579D2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4A6C60-A000-4842-B8DE-FE61AEF6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26B47F-29BF-4EE1-839B-3ED515B9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437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82A2694-46B8-4EA3-A089-4B4FCF102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4387BA-8D7C-4D5F-8C73-5CD442811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A9F787-45D2-4B66-A9BC-06ED2715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98F1E-1657-4958-BC1F-42849D09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71BFF-448C-4B0E-9037-4A73766D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66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27BB9-41E8-4494-A53B-288AB948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DA833D-064D-46D0-8DDA-C7EC87AC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352201-7DBE-4BB4-A6FF-295EA02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AF4B7-9A1A-4652-A27B-872B86B8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B689E-8D7B-42A4-A550-8544037E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14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5A75A-6845-4E44-A8B4-9F3BC4F5E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B7A4AE1-C489-48C4-AA27-25711A12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F941EB-914C-4B62-97A5-ED969A7C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C5109-AA02-48C4-9634-CB75E5D6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DCB9D-85EB-4BA7-A965-16B12BAA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54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D1C55-DF13-49DE-85A7-3EA64039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B5D598-18AD-4F58-98BF-0499164EB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5A37B0-C589-4FE4-8813-2281E53C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0C6B11-8A77-426A-816F-80A93DB9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AC3F8-689F-4CE1-970B-C8F8C016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7AA551-099D-45ED-BEED-ECF4B4F4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7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EBC62-FCF9-45C4-A466-98FB7FE98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D1FF0A2-CCBE-452D-B244-937A45DE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D25B94-E718-4C9C-9372-028718175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4E2F06-77AA-4FB3-AD66-F35B3654F9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DD2BCB-743B-42CA-B0AF-CEA3266D8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8FDDC6-0A8D-4EB1-B997-A6898C5C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E819D83-2892-4990-AB50-F65DC073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F99A8C-8F70-45E1-9709-E8E67554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7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B27BE-AAA8-430B-906D-277E9E9B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4F1B3D-5931-4A15-98FC-B794B640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90428C-9710-42DA-B99E-6B87E19C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7D268F-229F-487E-88C6-1CD9623D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86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FE56A2-8272-4CB4-9370-5721EF0C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F19CB09-5B04-4A81-8A66-7BA6F286F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C65800-1072-4A67-B21F-3348F820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3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199B11-4BF9-4734-8A4E-9DF36EB5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1CE4A-26E1-4F75-9CCD-7CB89F5F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D12C9B-AB61-47A7-8892-34A4F3B15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27C42B-3D3F-42EB-8361-81DAE2FC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80B20-82B2-4697-A6E8-604D4D34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0D80BB-0D65-4A01-A885-1AB1F7C7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936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37F4A-7F3D-4215-9790-45144ED2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1D2D-3A01-4CF9-AACA-078BB5103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B16A5B-F5D8-448E-A596-C139BB332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31D48C-4A35-4FB5-8F60-141132D2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ED5E83-2DBD-4D88-B473-C67E06B2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3C9B5-E19A-4757-9D96-25E3EDB51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78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C4B437-B52A-49A7-B983-EA549A76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332CFD-8B84-4BAB-8EB0-1069E880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6CA515-2628-4C21-A31B-666CA8D7D4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3091-AFB5-45C4-8AF7-B8A56A3999C0}" type="datetimeFigureOut">
              <a:rPr lang="de-DE" smtClean="0"/>
              <a:t>14.11.2019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349A1-9420-43D9-A87D-8FB1705F2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7845C1-D99B-458D-B009-BD6770C3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2CD1-F5C6-42A8-8128-E61D9F52DD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790C523-53EB-423F-89D2-24514DADB752}"/>
              </a:ext>
            </a:extLst>
          </p:cNvPr>
          <p:cNvSpPr/>
          <p:nvPr/>
        </p:nvSpPr>
        <p:spPr>
          <a:xfrm>
            <a:off x="268448" y="268448"/>
            <a:ext cx="5184395" cy="6274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7A7C7CE-B9F1-4F6D-824A-78EA1805C654}"/>
              </a:ext>
            </a:extLst>
          </p:cNvPr>
          <p:cNvSpPr txBox="1"/>
          <p:nvPr/>
        </p:nvSpPr>
        <p:spPr>
          <a:xfrm>
            <a:off x="622183" y="4738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Master System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87D450-A3ED-4262-A5CB-AE1D2EC74E33}"/>
              </a:ext>
            </a:extLst>
          </p:cNvPr>
          <p:cNvSpPr/>
          <p:nvPr/>
        </p:nvSpPr>
        <p:spPr>
          <a:xfrm>
            <a:off x="6351864" y="268448"/>
            <a:ext cx="5184395" cy="62749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294821A-DD9C-426B-B260-1A1EE7922F6C}"/>
              </a:ext>
            </a:extLst>
          </p:cNvPr>
          <p:cNvSpPr txBox="1"/>
          <p:nvPr/>
        </p:nvSpPr>
        <p:spPr>
          <a:xfrm>
            <a:off x="6704202" y="473870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Slave System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5902D0-4235-40DA-AECC-A19D41153405}"/>
              </a:ext>
            </a:extLst>
          </p:cNvPr>
          <p:cNvSpPr/>
          <p:nvPr/>
        </p:nvSpPr>
        <p:spPr>
          <a:xfrm>
            <a:off x="622183" y="915274"/>
            <a:ext cx="2097248" cy="113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Master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A6E2814-C9D1-4C31-96C7-31C5BE3BE027}"/>
              </a:ext>
            </a:extLst>
          </p:cNvPr>
          <p:cNvSpPr/>
          <p:nvPr/>
        </p:nvSpPr>
        <p:spPr>
          <a:xfrm>
            <a:off x="9029352" y="1048624"/>
            <a:ext cx="2097248" cy="11325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Slave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8F4B930-ACE5-412A-8455-A2E1EA9E2AFA}"/>
              </a:ext>
            </a:extLst>
          </p:cNvPr>
          <p:cNvSpPr/>
          <p:nvPr/>
        </p:nvSpPr>
        <p:spPr>
          <a:xfrm>
            <a:off x="655741" y="2562225"/>
            <a:ext cx="4545433" cy="3746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Large Message Proxy</a:t>
            </a:r>
          </a:p>
          <a:p>
            <a:pPr marL="342900" indent="-342900">
              <a:buAutoNum type="arabicPeriod"/>
            </a:pPr>
            <a:r>
              <a:rPr lang="de-DE" dirty="0" err="1"/>
              <a:t>Serialize</a:t>
            </a:r>
            <a:r>
              <a:rPr lang="de-DE" dirty="0"/>
              <a:t> large </a:t>
            </a:r>
            <a:r>
              <a:rPr lang="de-DE" dirty="0" err="1"/>
              <a:t>message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err="1"/>
              <a:t>createArrayOfByteArray</a:t>
            </a:r>
            <a:r>
              <a:rPr lang="de-DE" dirty="0"/>
              <a:t>() </a:t>
            </a:r>
          </a:p>
          <a:p>
            <a:pPr marL="342900" indent="-342900">
              <a:buAutoNum type="arabicPeriod"/>
            </a:pPr>
            <a:r>
              <a:rPr lang="de-DE" dirty="0"/>
              <a:t>Send </a:t>
            </a:r>
            <a:r>
              <a:rPr lang="de-DE" dirty="0" err="1"/>
              <a:t>LargeMessageInitializer</a:t>
            </a:r>
            <a:endParaRPr lang="de-DE" dirty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 startAt="6"/>
            </a:pPr>
            <a:r>
              <a:rPr lang="de-DE" dirty="0"/>
              <a:t>Send Blocks </a:t>
            </a:r>
            <a:r>
              <a:rPr lang="de-DE" dirty="0" err="1"/>
              <a:t>of</a:t>
            </a:r>
            <a:r>
              <a:rPr lang="de-DE" dirty="0"/>
              <a:t> Byte Arrays</a:t>
            </a:r>
          </a:p>
          <a:p>
            <a:pPr marL="342900" indent="-342900">
              <a:buAutoNum type="arabicPeriod" startAt="6"/>
            </a:pPr>
            <a:endParaRPr lang="de-DE" dirty="0"/>
          </a:p>
          <a:p>
            <a:pPr marL="342900" indent="-342900">
              <a:buAutoNum type="arabicPeriod" startAt="6"/>
            </a:pP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74E752-38B4-46A3-B403-8D20F275F21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29318" y="1881935"/>
            <a:ext cx="1" cy="7564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3C97A27-E416-4AA8-B941-72B410F4F427}"/>
              </a:ext>
            </a:extLst>
          </p:cNvPr>
          <p:cNvSpPr txBox="1"/>
          <p:nvPr/>
        </p:nvSpPr>
        <p:spPr>
          <a:xfrm>
            <a:off x="336432" y="2075514"/>
            <a:ext cx="209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Large Message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A8378005-7B30-46A5-961D-ADC527A4104A}"/>
              </a:ext>
            </a:extLst>
          </p:cNvPr>
          <p:cNvSpPr/>
          <p:nvPr/>
        </p:nvSpPr>
        <p:spPr>
          <a:xfrm>
            <a:off x="6671344" y="2562225"/>
            <a:ext cx="4545433" cy="3746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Large Message Proxy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de-DE" dirty="0" err="1"/>
              <a:t>receive</a:t>
            </a:r>
            <a:r>
              <a:rPr lang="de-DE" dirty="0"/>
              <a:t> </a:t>
            </a:r>
            <a:r>
              <a:rPr lang="de-DE" dirty="0" err="1"/>
              <a:t>LargeMessageInitializer</a:t>
            </a:r>
            <a:endParaRPr lang="de-DE" dirty="0"/>
          </a:p>
          <a:p>
            <a:pPr marL="342900" indent="-342900">
              <a:buAutoNum type="arabicPeriod" startAt="4"/>
            </a:pPr>
            <a:r>
              <a:rPr lang="de-DE" dirty="0"/>
              <a:t>Send </a:t>
            </a:r>
            <a:r>
              <a:rPr lang="de-DE" dirty="0" err="1"/>
              <a:t>LargeMessageReady</a:t>
            </a:r>
            <a:endParaRPr lang="de-DE" dirty="0"/>
          </a:p>
          <a:p>
            <a:pPr marL="342900" indent="-342900">
              <a:buAutoNum type="arabicPeriod" startAt="4"/>
            </a:pPr>
            <a:endParaRPr lang="de-DE" dirty="0"/>
          </a:p>
          <a:p>
            <a:pPr marL="342900" indent="-342900">
              <a:buFont typeface="+mj-lt"/>
              <a:buAutoNum type="arabicPeriod" startAt="7"/>
            </a:pPr>
            <a:r>
              <a:rPr lang="de-DE" dirty="0" err="1"/>
              <a:t>Receive</a:t>
            </a:r>
            <a:r>
              <a:rPr lang="de-DE" dirty="0"/>
              <a:t> Blocks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de-DE" dirty="0" err="1"/>
              <a:t>If</a:t>
            </a:r>
            <a:r>
              <a:rPr lang="de-DE" dirty="0"/>
              <a:t>(</a:t>
            </a:r>
            <a:r>
              <a:rPr lang="de-DE" dirty="0" err="1"/>
              <a:t>receivedByteArray.length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== </a:t>
            </a:r>
            <a:r>
              <a:rPr lang="de-DE" dirty="0" err="1"/>
              <a:t>createdByteArray.length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DeserializeByteArray</a:t>
            </a:r>
            <a:r>
              <a:rPr lang="de-DE" dirty="0"/>
              <a:t>()</a:t>
            </a:r>
          </a:p>
          <a:p>
            <a:pPr marL="342900" indent="-342900">
              <a:buAutoNum type="arabicPeriod" startAt="7"/>
            </a:pPr>
            <a:r>
              <a:rPr lang="de-DE" dirty="0"/>
              <a:t>Send Large Message </a:t>
            </a:r>
            <a:r>
              <a:rPr lang="de-DE" dirty="0" err="1"/>
              <a:t>to</a:t>
            </a:r>
            <a:r>
              <a:rPr lang="de-DE" dirty="0"/>
              <a:t> Slave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49879AE-09AA-46AF-9813-924ED5AC5374}"/>
              </a:ext>
            </a:extLst>
          </p:cNvPr>
          <p:cNvCxnSpPr>
            <a:cxnSpLocks/>
          </p:cNvCxnSpPr>
          <p:nvPr/>
        </p:nvCxnSpPr>
        <p:spPr>
          <a:xfrm flipV="1">
            <a:off x="4036940" y="3209925"/>
            <a:ext cx="2878210" cy="561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417B8280-15CF-4EA3-A861-69B66810DF39}"/>
              </a:ext>
            </a:extLst>
          </p:cNvPr>
          <p:cNvCxnSpPr>
            <a:cxnSpLocks/>
          </p:cNvCxnSpPr>
          <p:nvPr/>
        </p:nvCxnSpPr>
        <p:spPr>
          <a:xfrm flipH="1">
            <a:off x="3200400" y="3490913"/>
            <a:ext cx="3714751" cy="662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A04502F-4D1D-4E7B-9C70-2CF47A023219}"/>
              </a:ext>
            </a:extLst>
          </p:cNvPr>
          <p:cNvCxnSpPr>
            <a:cxnSpLocks/>
          </p:cNvCxnSpPr>
          <p:nvPr/>
        </p:nvCxnSpPr>
        <p:spPr>
          <a:xfrm flipV="1">
            <a:off x="3615044" y="3989446"/>
            <a:ext cx="3300106" cy="1635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7D24CF4-9449-475E-8871-25E346DB2C4D}"/>
              </a:ext>
            </a:extLst>
          </p:cNvPr>
          <p:cNvCxnSpPr>
            <a:cxnSpLocks/>
          </p:cNvCxnSpPr>
          <p:nvPr/>
        </p:nvCxnSpPr>
        <p:spPr>
          <a:xfrm flipV="1">
            <a:off x="3742888" y="4087142"/>
            <a:ext cx="3172262" cy="183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BC79A06B-EADE-4C04-BCC5-F9A5472077B7}"/>
              </a:ext>
            </a:extLst>
          </p:cNvPr>
          <p:cNvCxnSpPr>
            <a:cxnSpLocks/>
          </p:cNvCxnSpPr>
          <p:nvPr/>
        </p:nvCxnSpPr>
        <p:spPr>
          <a:xfrm flipV="1">
            <a:off x="3742888" y="4186740"/>
            <a:ext cx="3172262" cy="181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1EDFC63-0ACA-4011-BEC1-35734374F7D0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0077976" y="2181138"/>
            <a:ext cx="0" cy="2983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0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Breitbild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Nordemann</dc:creator>
  <cp:lastModifiedBy>Oliver Nordemann</cp:lastModifiedBy>
  <cp:revision>6</cp:revision>
  <dcterms:created xsi:type="dcterms:W3CDTF">2019-11-14T17:28:23Z</dcterms:created>
  <dcterms:modified xsi:type="dcterms:W3CDTF">2019-11-14T18:14:58Z</dcterms:modified>
</cp:coreProperties>
</file>