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088BC-60C9-4ABB-A360-A20DFD81C359}" v="3" dt="2020-01-22T12:14:2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43F02-71A9-4E86-BA59-14DC9BBCB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57B8F9-9083-444C-8584-EDDFBEB6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842D-FBC0-47C6-95D2-73137510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EC9D-E4F1-44B8-B720-4DDF24F6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5F029-02A9-497A-95DF-3458F07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31682-5524-4660-BE50-D0AFB94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4FB42-C1F8-4ECF-A10D-A1C0DE83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2AF2-4A1E-4C98-8323-37A0C0E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FFB67-C124-49E2-9C8F-583E4168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A981D-9F2D-4AF8-B2F8-6FEA3973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37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18179A-172C-49FF-B9E1-27B204301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344BF4-66FF-442D-965F-4308D4CE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E7E31-C793-4B55-8D1D-1F5611AB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D173B-D7CC-4662-ACD3-E106710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C9D3B-A3B0-4560-966C-CB4016E9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5A1C5-42CB-4F35-876C-163B81B8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4E9E2-494A-496D-BFE1-312F90C0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B6EF3-5EAF-4C6B-BAC5-99A9463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2A0B2-D132-44B7-902A-5CAB16DA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10D1A-B941-4FF4-BBE5-3B03240D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7E303-86C3-4EA8-AF2F-7DF03C9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0398D-F6D0-43FA-9E3C-0FB2A5AC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7FAA0-C666-4B16-AB83-01FF284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585BE-DA24-49A4-97AB-44E9BD6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71508-AA96-4C0F-9956-556F2B8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208D-3746-493B-BD22-E9D3AA89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13BC0-5E93-4A33-8414-31678989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2BC5A-E2B5-41BC-944B-81D02635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155AB-F146-4A1B-BABD-594C2ED7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598E2-6761-45FB-A395-E6C25499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3DD9D-3A36-4563-988B-499E34BD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26A3-EABD-4792-B518-CD1FADE8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B54A0-C07E-4226-A361-4F99135E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927A-371D-4C7F-9E5C-79B9E60F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668A33-7C1F-44DE-B748-826C507FA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24229D-200C-4A53-A677-13DE1BF79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7F21BB-B733-4086-A9AC-29BC755C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883632-D997-46A8-9FDD-CE67CDD0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BE8D70-7217-42F9-B977-7C670A3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4C97A-88D3-427B-8F59-89997436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00EC4C-28D9-4888-8BF2-B99040A8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DD5F29-D3AD-4214-951F-464B7F18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5E537-79D1-4E74-BE9F-20E07020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A52373-2234-44D6-A07B-49FE5FA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75DF2F-69CC-4B4D-97EC-D338D33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21051-5BF3-41B4-A88A-A8F5A263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49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E3AEE-5B2F-40F3-A7D1-A34BAB8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B215B-C295-41CA-A16B-2A9E8A03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E5647-5C09-4AE2-A8A0-6994082EA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AC5D4B-F0A8-450D-8016-D01864EF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9AF63-54D7-4695-A4A0-F5FD74F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82A187-96B7-44B5-91AF-5BDA517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9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4DA02-905D-485C-AA3B-EEB4D805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C69DC-5721-4495-A0BF-5F22680D2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3F998-4528-4BAB-AB77-F8EE599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EA901-4913-4EF6-97FC-43CA4DC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700C3-0B7F-46C8-8E01-65BB7A01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0AD8CD-3DE8-443D-B6E9-151FC3D3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43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AC0ADF-015D-42BD-81D2-BB08C0F5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FD8AD6-68B2-4D8A-B35C-F3151F1D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ADC11-D3D3-4DDC-AFE6-092482B35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63A4-1DD0-4CEF-8D64-740DE31F98B1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334-5E6A-4DA7-A0F2-B7B3FE7B7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C1099-6C3E-4370-8A22-BA521E475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E18B-A492-4836-9C18-2DA491B9FD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BBB1-5A39-43FF-9F5C-D762D71F2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DDM SPARK HOMEWORK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96D0EC-3352-436C-8D06-8ED7DBF2A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Rosé Freunde</a:t>
            </a:r>
          </a:p>
        </p:txBody>
      </p:sp>
    </p:spTree>
    <p:extLst>
      <p:ext uri="{BB962C8B-B14F-4D97-AF65-F5344CB8AC3E}">
        <p14:creationId xmlns:p14="http://schemas.microsoft.com/office/powerpoint/2010/main" val="31771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DCD0F-D037-4853-90F9-6387B86C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5647"/>
            <a:ext cx="10515600" cy="1325563"/>
          </a:xfrm>
        </p:spPr>
        <p:txBody>
          <a:bodyPr/>
          <a:lstStyle/>
          <a:p>
            <a:r>
              <a:rPr lang="de-DE" dirty="0"/>
              <a:t>Transformation Pipeline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0716436-FF58-4EC9-8EA1-78F9680A04D6}"/>
              </a:ext>
            </a:extLst>
          </p:cNvPr>
          <p:cNvSpPr/>
          <p:nvPr/>
        </p:nvSpPr>
        <p:spPr>
          <a:xfrm>
            <a:off x="838200" y="1690688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List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filepaths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0259E37-1EC2-4EE6-ACA4-09F806179211}"/>
              </a:ext>
            </a:extLst>
          </p:cNvPr>
          <p:cNvSpPr/>
          <p:nvPr/>
        </p:nvSpPr>
        <p:spPr>
          <a:xfrm>
            <a:off x="3678574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read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5F2010E-444D-4874-89C4-5DB835FAE8BF}"/>
              </a:ext>
            </a:extLst>
          </p:cNvPr>
          <p:cNvSpPr/>
          <p:nvPr/>
        </p:nvSpPr>
        <p:spPr>
          <a:xfrm>
            <a:off x="6518948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flatmap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split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rows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CC2312-649E-4CEF-9F39-9EEA51162DD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75389" y="2123027"/>
            <a:ext cx="1003185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56C7FE-6A4B-430D-BAB8-7BCAD68C486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15763" y="2123027"/>
            <a:ext cx="100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AD8D05D-4C95-4098-BF10-2B8A0439B0AE}"/>
              </a:ext>
            </a:extLst>
          </p:cNvPr>
          <p:cNvSpPr/>
          <p:nvPr/>
        </p:nvSpPr>
        <p:spPr>
          <a:xfrm>
            <a:off x="9359322" y="1686799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zip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6720D04-4E66-4358-B8F8-D3D1EE999D5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356137" y="2123027"/>
            <a:ext cx="100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F8143D73-1458-44C8-ADA3-2DBB27A68E6F}"/>
              </a:ext>
            </a:extLst>
          </p:cNvPr>
          <p:cNvSpPr/>
          <p:nvPr/>
        </p:nvSpPr>
        <p:spPr>
          <a:xfrm>
            <a:off x="9082477" y="3454489"/>
            <a:ext cx="2427218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tuples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duplicates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01F22C9-57CB-4C1A-A714-52F4E61237EB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10277917" y="2559254"/>
            <a:ext cx="18169" cy="8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6FD6106-0D34-463F-9C13-76D7E8B128C0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319773" y="3890717"/>
            <a:ext cx="762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FCFD414A-9A72-4455-93EE-3907BEA6C17E}"/>
              </a:ext>
            </a:extLst>
          </p:cNvPr>
          <p:cNvSpPr/>
          <p:nvPr/>
        </p:nvSpPr>
        <p:spPr>
          <a:xfrm>
            <a:off x="3389852" y="1331206"/>
            <a:ext cx="8111453" cy="1556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28E8B48-77EF-4D4F-A25E-FD0F6158224B}"/>
              </a:ext>
            </a:extLst>
          </p:cNvPr>
          <p:cNvSpPr txBox="1"/>
          <p:nvPr/>
        </p:nvSpPr>
        <p:spPr>
          <a:xfrm>
            <a:off x="3599578" y="1334502"/>
            <a:ext cx="81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map</a:t>
            </a:r>
            <a:r>
              <a:rPr lang="de-DE" b="1" dirty="0"/>
              <a:t> </a:t>
            </a:r>
            <a:r>
              <a:rPr lang="de-DE" b="1" dirty="0" err="1"/>
              <a:t>filenames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endParaRPr lang="de-DE" b="1" dirty="0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3CF2AD31-40E2-4B81-BA67-24C7E205C996}"/>
              </a:ext>
            </a:extLst>
          </p:cNvPr>
          <p:cNvSpPr/>
          <p:nvPr/>
        </p:nvSpPr>
        <p:spPr>
          <a:xfrm>
            <a:off x="6526983" y="3451180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aggregate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collect_set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12192BF8-EA81-4024-B8B2-273E3DE83DB3}"/>
              </a:ext>
            </a:extLst>
          </p:cNvPr>
          <p:cNvSpPr/>
          <p:nvPr/>
        </p:nvSpPr>
        <p:spPr>
          <a:xfrm>
            <a:off x="3489828" y="3452478"/>
            <a:ext cx="2175188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duplicates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428D70B-76CE-4D02-A2DD-5C5F1C280D75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flipH="1">
            <a:off x="5665016" y="3887408"/>
            <a:ext cx="861967" cy="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BF2AA316-5185-4045-BCA3-B94F50D96534}"/>
              </a:ext>
            </a:extLst>
          </p:cNvPr>
          <p:cNvSpPr/>
          <p:nvPr/>
        </p:nvSpPr>
        <p:spPr>
          <a:xfrm>
            <a:off x="838196" y="3451180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own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inclusion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DEEFD60-68A7-47E7-AEC9-3F59072F6A02}"/>
              </a:ext>
            </a:extLst>
          </p:cNvPr>
          <p:cNvCxnSpPr>
            <a:cxnSpLocks/>
            <a:stCxn id="65" idx="1"/>
            <a:endCxn id="77" idx="3"/>
          </p:cNvCxnSpPr>
          <p:nvPr/>
        </p:nvCxnSpPr>
        <p:spPr>
          <a:xfrm flipH="1" flipV="1">
            <a:off x="2675385" y="3887408"/>
            <a:ext cx="814443" cy="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8575C091-8C65-4F2E-9498-F5FCDAD644AB}"/>
              </a:ext>
            </a:extLst>
          </p:cNvPr>
          <p:cNvSpPr/>
          <p:nvPr/>
        </p:nvSpPr>
        <p:spPr>
          <a:xfrm>
            <a:off x="838196" y="5233153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column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agg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collect_set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1631CE90-758F-4F90-A845-8902E975397A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56791" y="4323635"/>
            <a:ext cx="0" cy="9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AAF67A1B-1E57-4271-8B72-6B8BB70B9FD3}"/>
              </a:ext>
            </a:extLst>
          </p:cNvPr>
          <p:cNvSpPr/>
          <p:nvPr/>
        </p:nvSpPr>
        <p:spPr>
          <a:xfrm>
            <a:off x="3678569" y="5214267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intersect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inclusion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1BA017B-DC94-4F8E-9FDC-9E2CCF90E167}"/>
              </a:ext>
            </a:extLst>
          </p:cNvPr>
          <p:cNvCxnSpPr>
            <a:stCxn id="80" idx="3"/>
            <a:endCxn id="83" idx="1"/>
          </p:cNvCxnSpPr>
          <p:nvPr/>
        </p:nvCxnSpPr>
        <p:spPr>
          <a:xfrm flipV="1">
            <a:off x="2675385" y="5650495"/>
            <a:ext cx="1003184" cy="1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AE613B0E-CCFC-4A20-87C7-43CEFEE7A01C}"/>
              </a:ext>
            </a:extLst>
          </p:cNvPr>
          <p:cNvSpPr/>
          <p:nvPr/>
        </p:nvSpPr>
        <p:spPr>
          <a:xfrm>
            <a:off x="6518938" y="5214266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empty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9C8B63EF-F0AC-4059-A7F7-59CE41D4DAA6}"/>
              </a:ext>
            </a:extLst>
          </p:cNvPr>
          <p:cNvCxnSpPr>
            <a:stCxn id="83" idx="3"/>
            <a:endCxn id="87" idx="1"/>
          </p:cNvCxnSpPr>
          <p:nvPr/>
        </p:nvCxnSpPr>
        <p:spPr>
          <a:xfrm flipV="1">
            <a:off x="5515758" y="5650494"/>
            <a:ext cx="1003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7A24448-1C27-40E5-8C80-0F08515D5400}"/>
              </a:ext>
            </a:extLst>
          </p:cNvPr>
          <p:cNvSpPr/>
          <p:nvPr/>
        </p:nvSpPr>
        <p:spPr>
          <a:xfrm>
            <a:off x="9359307" y="5223710"/>
            <a:ext cx="1837189" cy="872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inclusion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dependencies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F25BCFF-4E17-4FDA-975B-334CA7A20BF2}"/>
              </a:ext>
            </a:extLst>
          </p:cNvPr>
          <p:cNvCxnSpPr/>
          <p:nvPr/>
        </p:nvCxnSpPr>
        <p:spPr>
          <a:xfrm flipV="1">
            <a:off x="8356127" y="5649195"/>
            <a:ext cx="1003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6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DDM SPARK HOMEWORK</vt:lpstr>
      <vt:lpstr>Transformation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DDM SPARK HOMEWORK</dc:title>
  <dc:creator>Oliver Nordemann</dc:creator>
  <cp:lastModifiedBy>Oliver Nordemann</cp:lastModifiedBy>
  <cp:revision>7</cp:revision>
  <dcterms:created xsi:type="dcterms:W3CDTF">2020-01-22T10:02:19Z</dcterms:created>
  <dcterms:modified xsi:type="dcterms:W3CDTF">2020-01-22T12:15:53Z</dcterms:modified>
</cp:coreProperties>
</file>