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6FD8E-CBD3-40EC-8063-780ACE46D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4BDB3A-DB1A-4F91-9A9E-E5127336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8FFA8-2A3B-46E6-A754-0BA5D900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6B51D-5CED-4FBE-9CD5-D7A1A85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2EC87-E51C-497E-A3E8-54C9CA5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67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F63AC-C7DF-4F17-830D-1F87550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95AA6C-730E-4DDA-BD5A-75A8161EB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8EF7D-929C-45E7-965D-E19223C6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64DE2-D169-43E9-AC59-02A68FC2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CAEAD-849A-411E-A156-376781B2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2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0FD471-4789-4D93-9622-6C017EB7E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BD0B4F-4132-43E6-9DF1-45D163143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5F12E-E298-403C-BD8D-D4E57997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5AF1-7455-4926-89A8-F7B162F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2F0A0-01AB-4A13-880B-572F0493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5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9C0D6-85DC-4980-9F9D-A1A77121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A66F1-05BE-4C80-BB0B-CFE1F783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9A4972-689C-4A79-8632-5F296FA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19B37-AB0B-468B-8DAA-6DD18AB0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22066-E7B8-4953-AC87-70C1BB7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67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70F94-7F7B-4148-A837-040EC47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0F617-974E-4FA8-8A25-C36969A7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D8E9A-DC3F-416D-AB17-DEF1C941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97E90-6D49-4934-B538-5348B531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92623-C9CA-4BE4-A936-06D7158F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D66FC-ADC2-468D-B0DD-173CADF0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7D26F-9ECE-459B-92F8-62F361EB5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3F5684-0BD0-4BAE-8DD6-24FE64304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7F58A5-D541-4BD8-9FC4-60684451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6DEDEA-0331-476E-BECC-40AE26D3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53E035-AB7C-4ED1-84D7-4BCECA53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462FA-41A7-4389-8521-6290A807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5E4BC-A205-4113-A96D-578793D0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6ACE64-CC4F-4406-9941-3C470AED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4DF07B-F20A-4040-8CCD-2B98DD5D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160ED2-73AC-459C-BC22-7FC26A6DA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258923-E0AE-41CB-99E0-77C2D8A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7CF7FA-8983-46AD-B2C1-9C574793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D429C0-EAE2-4A3B-B436-DBD19F14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7E710-FF7B-485C-9602-4C2264E5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EB98B5-631E-46DF-A08A-CDDC8D0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DB5A80-86D1-4EE5-A2DA-8FFBEAD0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3D54AD-126F-49CE-B890-F3B04970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1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F15F97-CE5D-4D96-BF44-C09AB595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D8A3C8-431F-4215-BB03-D683E586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5BDE4-62F5-4626-8B68-B3985D8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9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31335-AE7B-4FCA-9AB5-66EE6C3A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87CC9-DB48-4E5D-806D-82153C4A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78F02-5CBB-40C1-9D22-277B5B80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DFFD8-A18B-41AB-BE89-92BDAB70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96534-AA5C-40D3-9440-5C29828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BDADB-F739-4F53-B2D6-8C4A627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1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B9406-3131-4635-B524-244AFBC0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E4C1C8-6DE1-4BDB-B652-7602A894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6A387-A34A-4BD7-81EC-BD1DF660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95640-2600-442A-BB48-5157CD7E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9807A-50C9-45BA-BFAA-0D4309B4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3AA7E0-D9C3-4B29-AE0D-205F8375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190CA2-4981-4A66-9339-C5C83C9B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121C0-8502-4B1E-9B11-620B23B9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B1615-984B-4772-B149-E61C58C6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F0A5-659F-40F1-A37D-DB790F97953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40A7A-A50B-4234-9578-F88B8FE35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E8AF7-8549-420D-942F-22B06FFF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959F-B2FF-4EEA-9808-3EA458523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0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>
            <a:extLst>
              <a:ext uri="{FF2B5EF4-FFF2-40B4-BE49-F238E27FC236}">
                <a16:creationId xmlns:a16="http://schemas.microsoft.com/office/drawing/2014/main" id="{689FAA3B-B56A-464A-9DB0-135CC7EC9614}"/>
              </a:ext>
            </a:extLst>
          </p:cNvPr>
          <p:cNvSpPr/>
          <p:nvPr/>
        </p:nvSpPr>
        <p:spPr>
          <a:xfrm>
            <a:off x="5646165" y="451885"/>
            <a:ext cx="5025605" cy="3144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8F58E07-AF35-4CA1-95BF-C56EC90DF867}"/>
              </a:ext>
            </a:extLst>
          </p:cNvPr>
          <p:cNvSpPr/>
          <p:nvPr/>
        </p:nvSpPr>
        <p:spPr>
          <a:xfrm>
            <a:off x="8593935" y="584142"/>
            <a:ext cx="1440597" cy="89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accent1"/>
                </a:solidFill>
              </a:rPr>
              <a:t>Reaper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sz="1200" dirty="0" err="1">
                <a:solidFill>
                  <a:schemeClr val="accent1"/>
                </a:solidFill>
              </a:rPr>
              <a:t>When</a:t>
            </a:r>
            <a:r>
              <a:rPr lang="de-DE" sz="1200" dirty="0">
                <a:solidFill>
                  <a:schemeClr val="accent1"/>
                </a:solidFill>
              </a:rPr>
              <a:t> all </a:t>
            </a:r>
            <a:r>
              <a:rPr lang="de-DE" sz="1200" dirty="0" err="1">
                <a:solidFill>
                  <a:schemeClr val="accent1"/>
                </a:solidFill>
              </a:rPr>
              <a:t>other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actors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are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shuts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system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85A5A15-9841-4BB6-B4B4-9597061BB0B1}"/>
              </a:ext>
            </a:extLst>
          </p:cNvPr>
          <p:cNvSpPr/>
          <p:nvPr/>
        </p:nvSpPr>
        <p:spPr>
          <a:xfrm>
            <a:off x="5914387" y="1701216"/>
            <a:ext cx="4005920" cy="1354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F6EB203C-866C-4475-962B-B7B3463A89BF}"/>
              </a:ext>
            </a:extLst>
          </p:cNvPr>
          <p:cNvSpPr/>
          <p:nvPr/>
        </p:nvSpPr>
        <p:spPr>
          <a:xfrm>
            <a:off x="6128483" y="1853617"/>
            <a:ext cx="3906049" cy="1354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49C5D90-5330-4DA4-A67D-C64B627E4D51}"/>
              </a:ext>
            </a:extLst>
          </p:cNvPr>
          <p:cNvSpPr/>
          <p:nvPr/>
        </p:nvSpPr>
        <p:spPr>
          <a:xfrm>
            <a:off x="6354986" y="2006017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942F863-8669-4D2C-A6AC-7E79D4C54418}"/>
              </a:ext>
            </a:extLst>
          </p:cNvPr>
          <p:cNvSpPr/>
          <p:nvPr/>
        </p:nvSpPr>
        <p:spPr>
          <a:xfrm>
            <a:off x="6504039" y="2158417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/>
                </a:solidFill>
              </a:rPr>
              <a:t>Workers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register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get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hashmap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password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length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solve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packages</a:t>
            </a:r>
            <a:r>
              <a:rPr lang="de-DE" sz="1200" dirty="0">
                <a:solidFill>
                  <a:schemeClr val="accent1"/>
                </a:solidFill>
              </a:rPr>
              <a:t> and send </a:t>
            </a:r>
            <a:r>
              <a:rPr lang="de-DE" sz="1200" dirty="0" err="1">
                <a:solidFill>
                  <a:schemeClr val="accent1"/>
                </a:solidFill>
              </a:rPr>
              <a:t>results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master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1.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2.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02" name="Titel 1">
            <a:extLst>
              <a:ext uri="{FF2B5EF4-FFF2-40B4-BE49-F238E27FC236}">
                <a16:creationId xmlns:a16="http://schemas.microsoft.com/office/drawing/2014/main" id="{3F730A42-7AD7-40DF-9D31-373B750B06EC}"/>
              </a:ext>
            </a:extLst>
          </p:cNvPr>
          <p:cNvSpPr txBox="1">
            <a:spLocks/>
          </p:cNvSpPr>
          <p:nvPr/>
        </p:nvSpPr>
        <p:spPr>
          <a:xfrm>
            <a:off x="5646897" y="656591"/>
            <a:ext cx="2833720" cy="478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Slave System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48AF8-E65C-4615-9410-84C1FD818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" y="511729"/>
            <a:ext cx="5025605" cy="478172"/>
          </a:xfrm>
        </p:spPr>
        <p:txBody>
          <a:bodyPr>
            <a:normAutofit/>
          </a:bodyPr>
          <a:lstStyle/>
          <a:p>
            <a:r>
              <a:rPr lang="de-DE" sz="2800" dirty="0"/>
              <a:t>Master System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FAF7665-8676-44AB-BA1D-CDAC2F9BBE67}"/>
              </a:ext>
            </a:extLst>
          </p:cNvPr>
          <p:cNvSpPr/>
          <p:nvPr/>
        </p:nvSpPr>
        <p:spPr>
          <a:xfrm>
            <a:off x="326571" y="447869"/>
            <a:ext cx="5025605" cy="6008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927FB7-B7B4-486C-9392-3609F0053B2D}"/>
              </a:ext>
            </a:extLst>
          </p:cNvPr>
          <p:cNvSpPr/>
          <p:nvPr/>
        </p:nvSpPr>
        <p:spPr>
          <a:xfrm>
            <a:off x="742249" y="2055302"/>
            <a:ext cx="4194248" cy="191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/>
                </a:solidFill>
              </a:rPr>
              <a:t>Master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starts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reader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takes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input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information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for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workers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solve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(</a:t>
            </a:r>
            <a:r>
              <a:rPr lang="de-DE" sz="1200" dirty="0" err="1">
                <a:solidFill>
                  <a:schemeClr val="accent1"/>
                </a:solidFill>
              </a:rPr>
              <a:t>hint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hashmap</a:t>
            </a:r>
            <a:r>
              <a:rPr lang="de-DE" sz="1200" dirty="0">
                <a:solidFill>
                  <a:schemeClr val="accent1"/>
                </a:solidFill>
              </a:rPr>
              <a:t>, </a:t>
            </a:r>
            <a:r>
              <a:rPr lang="de-DE" sz="1200" dirty="0" err="1">
                <a:solidFill>
                  <a:schemeClr val="accent1"/>
                </a:solidFill>
              </a:rPr>
              <a:t>password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length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sends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registered </a:t>
            </a:r>
            <a:r>
              <a:rPr lang="de-DE" sz="1200" dirty="0" err="1">
                <a:solidFill>
                  <a:schemeClr val="accent1"/>
                </a:solidFill>
              </a:rPr>
              <a:t>workers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creates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stack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solve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r>
              <a:rPr lang="de-DE" sz="1200" dirty="0">
                <a:solidFill>
                  <a:schemeClr val="accent1"/>
                </a:solidFill>
              </a:rPr>
              <a:t>, </a:t>
            </a:r>
            <a:r>
              <a:rPr lang="de-DE" sz="1200" dirty="0" err="1">
                <a:solidFill>
                  <a:schemeClr val="accent1"/>
                </a:solidFill>
              </a:rPr>
              <a:t>assigns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idle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workers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take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solved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r>
              <a:rPr lang="de-DE" sz="1200" dirty="0">
                <a:solidFill>
                  <a:schemeClr val="accent1"/>
                </a:solidFill>
              </a:rPr>
              <a:t> and push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crack on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stack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enough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are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solved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If</a:t>
            </a:r>
            <a:r>
              <a:rPr lang="de-DE" sz="1200" dirty="0">
                <a:solidFill>
                  <a:schemeClr val="accent1"/>
                </a:solidFill>
              </a:rPr>
              <a:t> all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are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solved</a:t>
            </a:r>
            <a:r>
              <a:rPr lang="de-DE" sz="1200" dirty="0">
                <a:solidFill>
                  <a:schemeClr val="accent1"/>
                </a:solidFill>
              </a:rPr>
              <a:t> send </a:t>
            </a:r>
            <a:r>
              <a:rPr lang="de-DE" sz="1200" dirty="0" err="1">
                <a:solidFill>
                  <a:schemeClr val="accent1"/>
                </a:solidFill>
              </a:rPr>
              <a:t>them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collector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send </a:t>
            </a:r>
            <a:r>
              <a:rPr lang="de-DE" sz="1200" dirty="0" err="1">
                <a:solidFill>
                  <a:schemeClr val="accent1"/>
                </a:solidFill>
              </a:rPr>
              <a:t>Poisen</a:t>
            </a:r>
            <a:r>
              <a:rPr lang="de-DE" sz="1200" dirty="0">
                <a:solidFill>
                  <a:schemeClr val="accent1"/>
                </a:solidFill>
              </a:rPr>
              <a:t> Pills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all </a:t>
            </a:r>
            <a:r>
              <a:rPr lang="de-DE" sz="1200" dirty="0" err="1">
                <a:solidFill>
                  <a:schemeClr val="accent1"/>
                </a:solidFill>
              </a:rPr>
              <a:t>other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actors</a:t>
            </a:r>
            <a:r>
              <a:rPr lang="de-DE" sz="1200" dirty="0">
                <a:solidFill>
                  <a:schemeClr val="accent1"/>
                </a:solidFill>
              </a:rPr>
              <a:t> and at last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oneself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FAD146-13C7-4045-88B4-C6BDC0BB954E}"/>
              </a:ext>
            </a:extLst>
          </p:cNvPr>
          <p:cNvSpPr/>
          <p:nvPr/>
        </p:nvSpPr>
        <p:spPr>
          <a:xfrm>
            <a:off x="742250" y="989900"/>
            <a:ext cx="1313054" cy="89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solidFill>
                  <a:schemeClr val="accent1"/>
                </a:solidFill>
              </a:rPr>
              <a:t>Reader</a:t>
            </a:r>
          </a:p>
          <a:p>
            <a:r>
              <a:rPr lang="de-DE" sz="1200" dirty="0" err="1">
                <a:solidFill>
                  <a:schemeClr val="accent1"/>
                </a:solidFill>
              </a:rPr>
              <a:t>reads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input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data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sends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it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Master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852188-89A5-4645-B2B3-FF2274ECE117}"/>
              </a:ext>
            </a:extLst>
          </p:cNvPr>
          <p:cNvSpPr/>
          <p:nvPr/>
        </p:nvSpPr>
        <p:spPr>
          <a:xfrm>
            <a:off x="3750983" y="983653"/>
            <a:ext cx="1313054" cy="89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accent1"/>
                </a:solidFill>
              </a:rPr>
              <a:t>Collector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accent1"/>
                </a:solidFill>
              </a:rPr>
              <a:t>Print </a:t>
            </a:r>
            <a:r>
              <a:rPr lang="de-DE" sz="1200" dirty="0" err="1">
                <a:solidFill>
                  <a:schemeClr val="accent1"/>
                </a:solidFill>
              </a:rPr>
              <a:t>cracked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BF40FF8-7FE1-445A-B035-CB55C92E11E4}"/>
              </a:ext>
            </a:extLst>
          </p:cNvPr>
          <p:cNvSpPr/>
          <p:nvPr/>
        </p:nvSpPr>
        <p:spPr>
          <a:xfrm>
            <a:off x="2182845" y="990391"/>
            <a:ext cx="1440597" cy="89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accent1"/>
                </a:solidFill>
              </a:rPr>
              <a:t>Reaper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sz="1200" dirty="0" err="1">
                <a:solidFill>
                  <a:schemeClr val="accent1"/>
                </a:solidFill>
              </a:rPr>
              <a:t>When</a:t>
            </a:r>
            <a:r>
              <a:rPr lang="de-DE" sz="1200" dirty="0">
                <a:solidFill>
                  <a:schemeClr val="accent1"/>
                </a:solidFill>
              </a:rPr>
              <a:t> all </a:t>
            </a:r>
            <a:r>
              <a:rPr lang="de-DE" sz="1200" dirty="0" err="1">
                <a:solidFill>
                  <a:schemeClr val="accent1"/>
                </a:solidFill>
              </a:rPr>
              <a:t>other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actors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are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shuts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system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8BAF78D-398D-4907-9481-D0EC75181975}"/>
              </a:ext>
            </a:extLst>
          </p:cNvPr>
          <p:cNvSpPr/>
          <p:nvPr/>
        </p:nvSpPr>
        <p:spPr>
          <a:xfrm>
            <a:off x="742249" y="4559611"/>
            <a:ext cx="4005920" cy="1354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56B013-F3E7-48C1-896A-6F3ED9F7C0B0}"/>
              </a:ext>
            </a:extLst>
          </p:cNvPr>
          <p:cNvSpPr/>
          <p:nvPr/>
        </p:nvSpPr>
        <p:spPr>
          <a:xfrm>
            <a:off x="956345" y="4712012"/>
            <a:ext cx="3906049" cy="1354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ED7132-338E-4DB6-8B7F-0FCA1471588B}"/>
              </a:ext>
            </a:extLst>
          </p:cNvPr>
          <p:cNvSpPr/>
          <p:nvPr/>
        </p:nvSpPr>
        <p:spPr>
          <a:xfrm>
            <a:off x="1182848" y="4864412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6E4FFBE-8C18-4F0B-B3FC-05E019316B0E}"/>
              </a:ext>
            </a:extLst>
          </p:cNvPr>
          <p:cNvSpPr/>
          <p:nvPr/>
        </p:nvSpPr>
        <p:spPr>
          <a:xfrm>
            <a:off x="1331901" y="5016812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/>
                </a:solidFill>
              </a:rPr>
              <a:t>Workers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register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get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hashmap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password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length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solve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packages</a:t>
            </a:r>
            <a:r>
              <a:rPr lang="de-DE" sz="1200" dirty="0">
                <a:solidFill>
                  <a:schemeClr val="accent1"/>
                </a:solidFill>
              </a:rPr>
              <a:t> and send </a:t>
            </a:r>
            <a:r>
              <a:rPr lang="de-DE" sz="1200" dirty="0" err="1">
                <a:solidFill>
                  <a:schemeClr val="accent1"/>
                </a:solidFill>
              </a:rPr>
              <a:t>results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master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1.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2.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endParaRPr lang="de-DE" sz="1200" dirty="0">
              <a:solidFill>
                <a:schemeClr val="accent1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D611520-A6B7-479F-8766-B2972E8216F1}"/>
              </a:ext>
            </a:extLst>
          </p:cNvPr>
          <p:cNvCxnSpPr/>
          <p:nvPr/>
        </p:nvCxnSpPr>
        <p:spPr>
          <a:xfrm flipV="1">
            <a:off x="1661020" y="1886122"/>
            <a:ext cx="0" cy="2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4388AA1-2AA8-4274-8D56-CA649D61AFCC}"/>
              </a:ext>
            </a:extLst>
          </p:cNvPr>
          <p:cNvCxnSpPr/>
          <p:nvPr/>
        </p:nvCxnSpPr>
        <p:spPr>
          <a:xfrm>
            <a:off x="1182848" y="1810623"/>
            <a:ext cx="0" cy="2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AEA4F6C-2442-4237-AB9A-A839A47E22E8}"/>
              </a:ext>
            </a:extLst>
          </p:cNvPr>
          <p:cNvCxnSpPr>
            <a:cxnSpLocks/>
          </p:cNvCxnSpPr>
          <p:nvPr/>
        </p:nvCxnSpPr>
        <p:spPr>
          <a:xfrm>
            <a:off x="1661020" y="3966986"/>
            <a:ext cx="318782" cy="10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2C77075-98F8-48BC-9489-05303269011D}"/>
              </a:ext>
            </a:extLst>
          </p:cNvPr>
          <p:cNvCxnSpPr>
            <a:cxnSpLocks/>
          </p:cNvCxnSpPr>
          <p:nvPr/>
        </p:nvCxnSpPr>
        <p:spPr>
          <a:xfrm flipV="1">
            <a:off x="4211273" y="1886122"/>
            <a:ext cx="77086" cy="26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45AD0C2-2353-4CE9-A4AA-0C93B6B55DB0}"/>
              </a:ext>
            </a:extLst>
          </p:cNvPr>
          <p:cNvCxnSpPr/>
          <p:nvPr/>
        </p:nvCxnSpPr>
        <p:spPr>
          <a:xfrm flipH="1" flipV="1">
            <a:off x="3506598" y="3966986"/>
            <a:ext cx="244385" cy="104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67C3323F-D154-4996-841F-91F5BC843DB9}"/>
              </a:ext>
            </a:extLst>
          </p:cNvPr>
          <p:cNvSpPr/>
          <p:nvPr/>
        </p:nvSpPr>
        <p:spPr>
          <a:xfrm>
            <a:off x="6210050" y="1810623"/>
            <a:ext cx="5025605" cy="3144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8E879BA4-8B12-4AD0-8DCC-6F3EF8EF64F6}"/>
              </a:ext>
            </a:extLst>
          </p:cNvPr>
          <p:cNvSpPr/>
          <p:nvPr/>
        </p:nvSpPr>
        <p:spPr>
          <a:xfrm>
            <a:off x="9157820" y="1942880"/>
            <a:ext cx="1440597" cy="89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accent1"/>
                </a:solidFill>
              </a:rPr>
              <a:t>Reaper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sz="1200" dirty="0" err="1">
                <a:solidFill>
                  <a:schemeClr val="accent1"/>
                </a:solidFill>
              </a:rPr>
              <a:t>When</a:t>
            </a:r>
            <a:r>
              <a:rPr lang="de-DE" sz="1200" dirty="0">
                <a:solidFill>
                  <a:schemeClr val="accent1"/>
                </a:solidFill>
              </a:rPr>
              <a:t> all </a:t>
            </a:r>
            <a:r>
              <a:rPr lang="de-DE" sz="1200" dirty="0" err="1">
                <a:solidFill>
                  <a:schemeClr val="accent1"/>
                </a:solidFill>
              </a:rPr>
              <a:t>other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actors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are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shuts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system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F650E9CD-9C06-4C78-9A7C-9938254F034F}"/>
              </a:ext>
            </a:extLst>
          </p:cNvPr>
          <p:cNvSpPr/>
          <p:nvPr/>
        </p:nvSpPr>
        <p:spPr>
          <a:xfrm>
            <a:off x="6478272" y="3059954"/>
            <a:ext cx="4005920" cy="1354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00E925B-B0FB-444E-881E-0CB6B6907271}"/>
              </a:ext>
            </a:extLst>
          </p:cNvPr>
          <p:cNvSpPr/>
          <p:nvPr/>
        </p:nvSpPr>
        <p:spPr>
          <a:xfrm>
            <a:off x="6692368" y="3212355"/>
            <a:ext cx="3906049" cy="1354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0EF069B-F20A-4ADD-A6E3-2CAF7F74DA09}"/>
              </a:ext>
            </a:extLst>
          </p:cNvPr>
          <p:cNvSpPr/>
          <p:nvPr/>
        </p:nvSpPr>
        <p:spPr>
          <a:xfrm>
            <a:off x="6918871" y="3364755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F9ADCFC-F96A-474E-A426-6F2AB364311B}"/>
              </a:ext>
            </a:extLst>
          </p:cNvPr>
          <p:cNvSpPr/>
          <p:nvPr/>
        </p:nvSpPr>
        <p:spPr>
          <a:xfrm>
            <a:off x="7067924" y="3517155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/>
                </a:solidFill>
              </a:rPr>
              <a:t>Workers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register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get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hashmap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password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length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solve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packages</a:t>
            </a:r>
            <a:r>
              <a:rPr lang="de-DE" sz="1200" dirty="0">
                <a:solidFill>
                  <a:schemeClr val="accent1"/>
                </a:solidFill>
              </a:rPr>
              <a:t> and send </a:t>
            </a:r>
            <a:r>
              <a:rPr lang="de-DE" sz="1200" dirty="0" err="1">
                <a:solidFill>
                  <a:schemeClr val="accent1"/>
                </a:solidFill>
              </a:rPr>
              <a:t>results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master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1.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2.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73" name="Titel 1">
            <a:extLst>
              <a:ext uri="{FF2B5EF4-FFF2-40B4-BE49-F238E27FC236}">
                <a16:creationId xmlns:a16="http://schemas.microsoft.com/office/drawing/2014/main" id="{7BD2518B-D168-4A67-8A47-E1272E84A38F}"/>
              </a:ext>
            </a:extLst>
          </p:cNvPr>
          <p:cNvSpPr txBox="1">
            <a:spLocks/>
          </p:cNvSpPr>
          <p:nvPr/>
        </p:nvSpPr>
        <p:spPr>
          <a:xfrm>
            <a:off x="6210782" y="2015329"/>
            <a:ext cx="2833720" cy="478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Slave System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846F251-2248-49F8-BE50-8D78C1BA259D}"/>
              </a:ext>
            </a:extLst>
          </p:cNvPr>
          <p:cNvSpPr/>
          <p:nvPr/>
        </p:nvSpPr>
        <p:spPr>
          <a:xfrm>
            <a:off x="6839826" y="3055353"/>
            <a:ext cx="5025605" cy="3144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DF2F11E-4DE3-440D-AA7D-EF0C3EC5D268}"/>
              </a:ext>
            </a:extLst>
          </p:cNvPr>
          <p:cNvSpPr/>
          <p:nvPr/>
        </p:nvSpPr>
        <p:spPr>
          <a:xfrm>
            <a:off x="9787596" y="3187610"/>
            <a:ext cx="1440597" cy="89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accent1"/>
                </a:solidFill>
              </a:rPr>
              <a:t>Reaper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sz="1200" dirty="0" err="1">
                <a:solidFill>
                  <a:schemeClr val="accent1"/>
                </a:solidFill>
              </a:rPr>
              <a:t>When</a:t>
            </a:r>
            <a:r>
              <a:rPr lang="de-DE" sz="1200" dirty="0">
                <a:solidFill>
                  <a:schemeClr val="accent1"/>
                </a:solidFill>
              </a:rPr>
              <a:t> all </a:t>
            </a:r>
            <a:r>
              <a:rPr lang="de-DE" sz="1200" dirty="0" err="1">
                <a:solidFill>
                  <a:schemeClr val="accent1"/>
                </a:solidFill>
              </a:rPr>
              <a:t>other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actors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are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shuts</a:t>
            </a:r>
            <a:r>
              <a:rPr lang="de-DE" sz="1200" dirty="0">
                <a:solidFill>
                  <a:schemeClr val="accent1"/>
                </a:solidFill>
              </a:rPr>
              <a:t> down </a:t>
            </a:r>
            <a:r>
              <a:rPr lang="de-DE" sz="1200" dirty="0" err="1">
                <a:solidFill>
                  <a:schemeClr val="accent1"/>
                </a:solidFill>
              </a:rPr>
              <a:t>system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7DF6CEE2-DD7D-496F-A27F-C39D515286E6}"/>
              </a:ext>
            </a:extLst>
          </p:cNvPr>
          <p:cNvSpPr/>
          <p:nvPr/>
        </p:nvSpPr>
        <p:spPr>
          <a:xfrm>
            <a:off x="7108048" y="4304684"/>
            <a:ext cx="4005920" cy="1354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28D59BF-5F7D-4803-9898-D01D83E02FD4}"/>
              </a:ext>
            </a:extLst>
          </p:cNvPr>
          <p:cNvSpPr/>
          <p:nvPr/>
        </p:nvSpPr>
        <p:spPr>
          <a:xfrm>
            <a:off x="7322144" y="4457085"/>
            <a:ext cx="3906049" cy="1354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E9C35400-0901-4E17-858C-FD27A1D673B5}"/>
              </a:ext>
            </a:extLst>
          </p:cNvPr>
          <p:cNvSpPr/>
          <p:nvPr/>
        </p:nvSpPr>
        <p:spPr>
          <a:xfrm>
            <a:off x="7548647" y="4609485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72C67065-8F93-4277-B411-3B68B4C83D79}"/>
              </a:ext>
            </a:extLst>
          </p:cNvPr>
          <p:cNvSpPr/>
          <p:nvPr/>
        </p:nvSpPr>
        <p:spPr>
          <a:xfrm>
            <a:off x="7697700" y="4761885"/>
            <a:ext cx="3831946" cy="1354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/>
                </a:solidFill>
              </a:rPr>
              <a:t>Workers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register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get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hint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hashmap</a:t>
            </a:r>
            <a:r>
              <a:rPr lang="de-DE" sz="1200" dirty="0">
                <a:solidFill>
                  <a:schemeClr val="accent1"/>
                </a:solidFill>
              </a:rPr>
              <a:t> and </a:t>
            </a:r>
            <a:r>
              <a:rPr lang="de-DE" sz="1200" dirty="0" err="1">
                <a:solidFill>
                  <a:schemeClr val="accent1"/>
                </a:solidFill>
              </a:rPr>
              <a:t>password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length</a:t>
            </a:r>
            <a:endParaRPr lang="de-DE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accent1"/>
                </a:solidFill>
              </a:rPr>
              <a:t>solve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work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packages</a:t>
            </a:r>
            <a:r>
              <a:rPr lang="de-DE" sz="1200" dirty="0">
                <a:solidFill>
                  <a:schemeClr val="accent1"/>
                </a:solidFill>
              </a:rPr>
              <a:t> and send </a:t>
            </a:r>
            <a:r>
              <a:rPr lang="de-DE" sz="1200" dirty="0" err="1">
                <a:solidFill>
                  <a:schemeClr val="accent1"/>
                </a:solidFill>
              </a:rPr>
              <a:t>results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to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master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1.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hints</a:t>
            </a:r>
            <a:endParaRPr lang="de-DE" sz="1200" dirty="0">
              <a:solidFill>
                <a:schemeClr val="accent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de-DE" sz="1200" dirty="0">
                <a:solidFill>
                  <a:schemeClr val="accent1"/>
                </a:solidFill>
              </a:rPr>
              <a:t>2. </a:t>
            </a:r>
            <a:r>
              <a:rPr lang="de-DE" sz="1200" dirty="0" err="1">
                <a:solidFill>
                  <a:schemeClr val="accent1"/>
                </a:solidFill>
              </a:rPr>
              <a:t>phase</a:t>
            </a:r>
            <a:r>
              <a:rPr lang="de-DE" sz="1200" dirty="0">
                <a:solidFill>
                  <a:schemeClr val="accent1"/>
                </a:solidFill>
              </a:rPr>
              <a:t> crack </a:t>
            </a:r>
            <a:r>
              <a:rPr lang="de-DE" sz="1200" dirty="0" err="1">
                <a:solidFill>
                  <a:schemeClr val="accent1"/>
                </a:solidFill>
              </a:rPr>
              <a:t>passwords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09" name="Titel 1">
            <a:extLst>
              <a:ext uri="{FF2B5EF4-FFF2-40B4-BE49-F238E27FC236}">
                <a16:creationId xmlns:a16="http://schemas.microsoft.com/office/drawing/2014/main" id="{1976B9A1-9DE8-463A-8C4E-9F9E79BA6714}"/>
              </a:ext>
            </a:extLst>
          </p:cNvPr>
          <p:cNvSpPr txBox="1">
            <a:spLocks/>
          </p:cNvSpPr>
          <p:nvPr/>
        </p:nvSpPr>
        <p:spPr>
          <a:xfrm>
            <a:off x="6840558" y="3260059"/>
            <a:ext cx="2833720" cy="478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Slave System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E34DF0D9-3501-4389-8835-E83EE55557C5}"/>
              </a:ext>
            </a:extLst>
          </p:cNvPr>
          <p:cNvCxnSpPr>
            <a:cxnSpLocks/>
          </p:cNvCxnSpPr>
          <p:nvPr/>
        </p:nvCxnSpPr>
        <p:spPr>
          <a:xfrm flipH="1" flipV="1">
            <a:off x="4956057" y="3728580"/>
            <a:ext cx="2915196" cy="136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72ED33E-1D01-4862-8852-03680410D52A}"/>
              </a:ext>
            </a:extLst>
          </p:cNvPr>
          <p:cNvCxnSpPr>
            <a:cxnSpLocks/>
          </p:cNvCxnSpPr>
          <p:nvPr/>
        </p:nvCxnSpPr>
        <p:spPr>
          <a:xfrm>
            <a:off x="4797315" y="3975627"/>
            <a:ext cx="3084524" cy="138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A344933-D6AC-40CD-9D50-E821D998E4ED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936497" y="3011144"/>
            <a:ext cx="1735438" cy="19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C1DFED0-25C9-4B95-9786-4D9CB04C96D3}"/>
              </a:ext>
            </a:extLst>
          </p:cNvPr>
          <p:cNvCxnSpPr>
            <a:cxnSpLocks/>
          </p:cNvCxnSpPr>
          <p:nvPr/>
        </p:nvCxnSpPr>
        <p:spPr>
          <a:xfrm>
            <a:off x="4949825" y="3239327"/>
            <a:ext cx="1741680" cy="24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B9016444-C307-4F3D-869F-115A11E88198}"/>
              </a:ext>
            </a:extLst>
          </p:cNvPr>
          <p:cNvCxnSpPr>
            <a:cxnSpLocks/>
          </p:cNvCxnSpPr>
          <p:nvPr/>
        </p:nvCxnSpPr>
        <p:spPr>
          <a:xfrm flipV="1">
            <a:off x="4949825" y="2056333"/>
            <a:ext cx="1186872" cy="1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23C08DF3-C0F6-49EE-A846-E4964A6A4EB1}"/>
              </a:ext>
            </a:extLst>
          </p:cNvPr>
          <p:cNvCxnSpPr>
            <a:cxnSpLocks/>
          </p:cNvCxnSpPr>
          <p:nvPr/>
        </p:nvCxnSpPr>
        <p:spPr>
          <a:xfrm flipH="1">
            <a:off x="4927302" y="2300068"/>
            <a:ext cx="1160398" cy="10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Master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System</dc:title>
  <dc:creator>Oliver Nordemann</dc:creator>
  <cp:lastModifiedBy>Oliver Nordemann</cp:lastModifiedBy>
  <cp:revision>7</cp:revision>
  <dcterms:created xsi:type="dcterms:W3CDTF">2019-11-24T21:51:27Z</dcterms:created>
  <dcterms:modified xsi:type="dcterms:W3CDTF">2019-11-24T22:50:54Z</dcterms:modified>
</cp:coreProperties>
</file>