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256" r:id="rId2"/>
    <p:sldId id="267" r:id="rId3"/>
    <p:sldId id="294" r:id="rId4"/>
    <p:sldId id="287" r:id="rId5"/>
    <p:sldId id="279" r:id="rId6"/>
    <p:sldId id="288" r:id="rId7"/>
    <p:sldId id="292" r:id="rId8"/>
    <p:sldId id="291" r:id="rId9"/>
    <p:sldId id="280" r:id="rId10"/>
    <p:sldId id="290" r:id="rId11"/>
    <p:sldId id="296" r:id="rId12"/>
    <p:sldId id="276" r:id="rId13"/>
    <p:sldId id="26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szt" initials="k" lastIdx="1" clrIdx="0">
    <p:extLst>
      <p:ext uri="{19B8F6BF-5375-455C-9EA6-DF929625EA0E}">
        <p15:presenceInfo xmlns:p15="http://schemas.microsoft.com/office/powerpoint/2012/main" userId="keresz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EF67-C0E4-4FA3-A7CD-B79DDA066A95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9B9D-8E50-4145-A9A0-82B7D8B767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5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9B9D-8E50-4145-A9A0-82B7D8B7674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012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D9BD-896D-49E2-9920-F6377239FA64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6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9B83-9259-4057-A324-AF0421AAB759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2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5453-A96E-42CE-A733-CB83EA1F9970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9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E0E-9876-402C-B92C-17CF19C633F6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533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73D-A10C-40E1-A67D-C16445C0E205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4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47F-3B92-41C5-9150-9504C615F26C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44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79D-B798-401B-901B-94809AB5C5C2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365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D08-716A-447D-B73E-C3C60AB1E719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5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BAB1-AC1B-4BB9-8E17-045C0034B725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741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D14C-73DC-42EC-9B31-2C44EA49EB0F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03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AE9-0F98-4D61-B171-26D9DFA8CA4E}" type="datetime1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51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AD4F-EC34-41B9-9FB9-A36E3133E65B}" type="datetime1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25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DBDB-971C-4166-BDA1-6B1635C2144B}" type="datetime1">
              <a:rPr lang="sk-SK" smtClean="0"/>
              <a:t>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28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2E06-4E1C-4B59-962E-69389D7AD373}" type="datetime1">
              <a:rPr lang="sk-SK" smtClean="0"/>
              <a:t>6. 5. 2021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49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AEA3-D065-4EEC-8C57-0C1CA28ED5D8}" type="datetime1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34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02F-1712-4998-80D3-DE1446AF8A94}" type="datetime1">
              <a:rPr lang="sk-SK" smtClean="0"/>
              <a:t>6. 5. 2021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54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DD7A-3FB7-4D80-B352-C267F267D853}" type="datetime1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420742-D55E-406C-96A3-F396C7E2A7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9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>
            <a:extLst>
              <a:ext uri="{FF2B5EF4-FFF2-40B4-BE49-F238E27FC236}">
                <a16:creationId xmlns:a16="http://schemas.microsoft.com/office/drawing/2014/main" id="{8B5EBB3D-6173-4DF1-AB56-D087D66845B0}"/>
              </a:ext>
            </a:extLst>
          </p:cNvPr>
          <p:cNvSpPr txBox="1"/>
          <p:nvPr/>
        </p:nvSpPr>
        <p:spPr>
          <a:xfrm>
            <a:off x="2724712" y="2184445"/>
            <a:ext cx="4267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obhajoba seminárnej práce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2A138D6-C364-46F5-92D7-A608932D3F93}"/>
              </a:ext>
            </a:extLst>
          </p:cNvPr>
          <p:cNvSpPr txBox="1"/>
          <p:nvPr/>
        </p:nvSpPr>
        <p:spPr>
          <a:xfrm>
            <a:off x="559986" y="3875295"/>
            <a:ext cx="70521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Predmet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Neurónové siete</a:t>
            </a:r>
            <a:endParaRPr lang="sk-SK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	Bc. Oliver Oláh</a:t>
            </a:r>
          </a:p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Rok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		2021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74C2AA-77B8-40D5-B4A0-C1495DA3B416}"/>
              </a:ext>
            </a:extLst>
          </p:cNvPr>
          <p:cNvSpPr txBox="1">
            <a:spLocks/>
          </p:cNvSpPr>
          <p:nvPr/>
        </p:nvSpPr>
        <p:spPr>
          <a:xfrm>
            <a:off x="559985" y="90530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Klasifikácia kategórií BMI na základe údajov o ľudskom tele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960427477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94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Vzhľad neurónovej siete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3C8A47-E395-4E57-80D4-471B76FE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78C1469-1310-4C28-A06E-82F55175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12" y="1606687"/>
            <a:ext cx="6963712" cy="3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5804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Testovanie neurónovej siete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funkcia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predict_classes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funkcia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presnosť: 95 %.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2BB78FB8-18FA-44B0-AD99-149C6BD8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88" y="5068536"/>
            <a:ext cx="6280751" cy="655048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E7A90174-4E37-43C8-B4E6-751AC61A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83" y="3862817"/>
            <a:ext cx="2124371" cy="476316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D03C2AA5-4F2F-4C0D-B5C5-6D460820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58" y="2160589"/>
            <a:ext cx="4365418" cy="1066684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BB1AF4FE-7D51-4B99-B4F4-542B48D6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358" y="3507553"/>
            <a:ext cx="4365418" cy="11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9592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94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Výsledky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3C8A47-E395-4E57-80D4-471B76FE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5892A8-77D1-4B75-BA6F-4AFF41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1601"/>
            <a:ext cx="3943900" cy="264832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60FDA62-0D2A-4DF0-AF9A-F59915D9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01601"/>
            <a:ext cx="388674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502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E1E65184-9A0C-453E-8D81-F44D26144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672" y="2797741"/>
            <a:ext cx="6297289" cy="631259"/>
          </a:xfrm>
        </p:spPr>
        <p:txBody>
          <a:bodyPr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Ďakujem za pozornosť!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521D586F-9FE1-4039-9808-A0CD7DF9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0399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3634" cy="2243631"/>
          </a:xfrm>
        </p:spPr>
        <p:txBody>
          <a:bodyPr>
            <a:normAutofit/>
          </a:bodyPr>
          <a:lstStyle/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https://www.kaggle.com/yersever/500-person-gender-height-weight-bodymassindex,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https://www.pluralsight.com/guides/classification-keras,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https://pypi.org/project/keras-visualizer/,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https://www.kaggle.com/devprabal/bmi-prediction-of-health-status,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https://slo.small-business-tracker.com/what-is-keras-deep-neural-network-api-explained-645057.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601D20D-FA92-4750-8548-AE03D92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6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2884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Ciele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3634" cy="3880773"/>
          </a:xfrm>
        </p:spPr>
        <p:txBody>
          <a:bodyPr>
            <a:normAutofit/>
          </a:bodyPr>
          <a:lstStyle/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vysvetliť pojem BMI,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upraviť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vytvoriť a natrénovať model neurónovej siete,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testovať presnosť vytvoreného modelu.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601D20D-FA92-4750-8548-AE03D92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6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73397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Pojem BMI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= m/h².</a:t>
            </a:r>
            <a:b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ime to find out what you're made of! - NaturHouse">
            <a:extLst>
              <a:ext uri="{FF2B5EF4-FFF2-40B4-BE49-F238E27FC236}">
                <a16:creationId xmlns:a16="http://schemas.microsoft.com/office/drawing/2014/main" id="{E4AB03E0-0D24-48A2-A14A-1AF5916D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11" y="3204593"/>
            <a:ext cx="3714978" cy="24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70920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Úprava </a:t>
            </a:r>
            <a:r>
              <a:rPr lang="sk-SK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odstránenie stĺpca „Index“,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pridanie stĺpcov BMI a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FDBAEC6-89FB-4D25-A8F7-BB9BFC5D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163582"/>
            <a:ext cx="4285178" cy="239819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B27C3FB-C570-461C-899A-11BF0440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71"/>
          <a:stretch/>
        </p:blipFill>
        <p:spPr>
          <a:xfrm>
            <a:off x="868541" y="3719162"/>
            <a:ext cx="3915920" cy="23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1330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Úprava </a:t>
            </a:r>
            <a:r>
              <a:rPr lang="sk-SK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8427"/>
            <a:ext cx="3728994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 úpravou</a:t>
            </a: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5D28E05-F803-429D-9F36-576CB8F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E20F2BA-27B5-4181-AE3A-55C55B9AFD39}"/>
              </a:ext>
            </a:extLst>
          </p:cNvPr>
          <p:cNvSpPr txBox="1">
            <a:spLocks/>
          </p:cNvSpPr>
          <p:nvPr/>
        </p:nvSpPr>
        <p:spPr>
          <a:xfrm>
            <a:off x="5445787" y="2148426"/>
            <a:ext cx="40757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úprave</a:t>
            </a: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F4BE695-F44D-42B1-BB82-7C5B5CA6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50" y="2764133"/>
            <a:ext cx="2459279" cy="30102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E863E6D-1EB9-40D8-96A4-4A28096E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82" y="2764133"/>
            <a:ext cx="2758982" cy="30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720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94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Vizualizácia dát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3C8A47-E395-4E57-80D4-471B76FE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F03503F-7E19-419C-B461-2CAFD81A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9" y="1769706"/>
            <a:ext cx="3572006" cy="331858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15500CF-FF41-4435-8F5A-06574FA2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42" y="1457091"/>
            <a:ext cx="3734321" cy="2476846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2229D05A-2F62-49C7-8C52-965B787C7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53" y="4248223"/>
            <a:ext cx="195289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052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Predpríprava dát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alokácia údajov,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prekonvertovanie výstupných údajov „y“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D9571B4-81DD-46F2-91DE-F1C0FE95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7" y="3278640"/>
            <a:ext cx="3962953" cy="39058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D658B37-CB22-4FED-87BD-E79808F7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53" y="3429000"/>
            <a:ext cx="3362794" cy="20672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E6A04AC-82CC-43ED-B0AC-253BED6BA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63" y="3945472"/>
            <a:ext cx="2257740" cy="543001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2DAACA2F-C63B-44AC-B123-FCA9358A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63" y="4790781"/>
            <a:ext cx="228631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74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Predpríprava dát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rozdelenie dát na </a:t>
            </a:r>
            <a:r>
              <a:rPr lang="sk-SK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trénovacie</a:t>
            </a: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testovacie.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EAE361C-894C-4A59-AC6A-45E6C802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86" y="3135385"/>
            <a:ext cx="541095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06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Vytvorenie a trénovanie modelu  </a:t>
            </a:r>
            <a:r>
              <a:rPr lang="sk-SK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vytvorenie modelu,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trénovanie modelu.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BAC14C3C-DF77-4B01-8776-F81C1738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" b="24138"/>
          <a:stretch/>
        </p:blipFill>
        <p:spPr>
          <a:xfrm>
            <a:off x="1014225" y="4645494"/>
            <a:ext cx="8286660" cy="20957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300E05-45CD-4217-95EF-E101E1A4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29" y="3395988"/>
            <a:ext cx="7001852" cy="101931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2991685-861D-4FEF-9EB2-8284FBCD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396376"/>
            <a:ext cx="271500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38244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Motív1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bakalarsk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ív1" id="{F0E3F739-3703-466C-A8E1-5B580508C335}" vid="{34B31352-CB74-4A41-832B-93101861D71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4347</TotalTime>
  <Words>218</Words>
  <Application>Microsoft Office PowerPoint</Application>
  <PresentationFormat>Širokouhlá</PresentationFormat>
  <Paragraphs>82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3</vt:lpstr>
      <vt:lpstr>Motív1</vt:lpstr>
      <vt:lpstr>Prezentácia programu PowerPoint</vt:lpstr>
      <vt:lpstr>Ciele práce</vt:lpstr>
      <vt:lpstr>Pojem BMI</vt:lpstr>
      <vt:lpstr>Úprava datasetu</vt:lpstr>
      <vt:lpstr>Úprava datasetu</vt:lpstr>
      <vt:lpstr>Vizualizácia dát</vt:lpstr>
      <vt:lpstr>Predpríprava dát</vt:lpstr>
      <vt:lpstr>Predpríprava dát</vt:lpstr>
      <vt:lpstr>Vytvorenie a trénovanie modelu  Keras</vt:lpstr>
      <vt:lpstr>Vzhľad neurónovej siete</vt:lpstr>
      <vt:lpstr>Testovanie neurónovej siete</vt:lpstr>
      <vt:lpstr>Výsledky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kereszt</dc:creator>
  <cp:lastModifiedBy>kereszt 10</cp:lastModifiedBy>
  <cp:revision>156</cp:revision>
  <dcterms:created xsi:type="dcterms:W3CDTF">2020-06-08T08:41:58Z</dcterms:created>
  <dcterms:modified xsi:type="dcterms:W3CDTF">2021-05-06T19:59:30Z</dcterms:modified>
</cp:coreProperties>
</file>