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6"/>
  </p:notesMasterIdLst>
  <p:sldIdLst>
    <p:sldId id="256" r:id="rId2"/>
    <p:sldId id="267" r:id="rId3"/>
    <p:sldId id="294" r:id="rId4"/>
    <p:sldId id="287" r:id="rId5"/>
    <p:sldId id="279" r:id="rId6"/>
    <p:sldId id="297" r:id="rId7"/>
    <p:sldId id="292" r:id="rId8"/>
    <p:sldId id="291" r:id="rId9"/>
    <p:sldId id="280" r:id="rId10"/>
    <p:sldId id="290" r:id="rId11"/>
    <p:sldId id="296" r:id="rId12"/>
    <p:sldId id="276" r:id="rId13"/>
    <p:sldId id="265" r:id="rId14"/>
    <p:sldId id="29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eszt" initials="k" lastIdx="1" clrIdx="0">
    <p:extLst>
      <p:ext uri="{19B8F6BF-5375-455C-9EA6-DF929625EA0E}">
        <p15:presenceInfo xmlns:p15="http://schemas.microsoft.com/office/powerpoint/2012/main" userId="keresz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9EF67-C0E4-4FA3-A7CD-B79DDA066A95}" type="datetimeFigureOut">
              <a:rPr lang="sk-SK" smtClean="0"/>
              <a:t>7. 5. 2021</a:t>
            </a:fld>
            <a:endParaRPr lang="sk-SK" dirty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dirty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69B9D-8E50-4145-A9A0-82B7D8B76745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256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69B9D-8E50-4145-A9A0-82B7D8B76745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6012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D9BD-896D-49E2-9920-F6377239FA64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665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9B83-9259-4057-A324-AF0421AAB759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4720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5453-A96E-42CE-A733-CB83EA1F9970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397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E0E-9876-402C-B92C-17CF19C633F6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5333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473D-A10C-40E1-A67D-C16445C0E205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342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47F-3B92-41C5-9150-9504C615F26C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85449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A79D-B798-401B-901B-94809AB5C5C2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23659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FD08-716A-447D-B73E-C3C60AB1E719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6454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BAB1-AC1B-4BB9-8E17-045C0034B725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6741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D14C-73DC-42EC-9B31-2C44EA49EB0F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033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5AE9-0F98-4D61-B171-26D9DFA8CA4E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510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AD4F-EC34-41B9-9FB9-A36E3133E65B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250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7DBDB-971C-4166-BDA1-6B1635C2144B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0285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2E06-4E1C-4B59-962E-69389D7AD373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49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AEA3-D065-4EEC-8C57-0C1CA28ED5D8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343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F302F-1712-4998-80D3-DE1446AF8A94}" type="datetime1">
              <a:rPr lang="sk-SK" smtClean="0"/>
              <a:t>7. 5. 2021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54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9DD7A-3FB7-4D80-B352-C267F267D853}" type="datetime1">
              <a:rPr lang="sk-SK" smtClean="0"/>
              <a:t>7. 5. 2021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420742-D55E-406C-96A3-F396C7E2A7FC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096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lokTextu 16">
            <a:extLst>
              <a:ext uri="{FF2B5EF4-FFF2-40B4-BE49-F238E27FC236}">
                <a16:creationId xmlns:a16="http://schemas.microsoft.com/office/drawing/2014/main" id="{8B5EBB3D-6173-4DF1-AB56-D087D66845B0}"/>
              </a:ext>
            </a:extLst>
          </p:cNvPr>
          <p:cNvSpPr txBox="1"/>
          <p:nvPr/>
        </p:nvSpPr>
        <p:spPr>
          <a:xfrm>
            <a:off x="2724712" y="2184445"/>
            <a:ext cx="4267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2500" dirty="0">
                <a:latin typeface="Arial" panose="020B0604020202020204" pitchFamily="34" charset="0"/>
                <a:cs typeface="Arial" panose="020B0604020202020204" pitchFamily="34" charset="0"/>
              </a:rPr>
              <a:t>obhajoba seminárnej práce</a:t>
            </a:r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82A138D6-C364-46F5-92D7-A608932D3F93}"/>
              </a:ext>
            </a:extLst>
          </p:cNvPr>
          <p:cNvSpPr txBox="1"/>
          <p:nvPr/>
        </p:nvSpPr>
        <p:spPr>
          <a:xfrm>
            <a:off x="559986" y="3875295"/>
            <a:ext cx="70521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500" b="1" dirty="0">
                <a:latin typeface="Arial" panose="020B0604020202020204" pitchFamily="34" charset="0"/>
                <a:cs typeface="Arial" panose="020B0604020202020204" pitchFamily="34" charset="0"/>
              </a:rPr>
              <a:t>Predmet</a:t>
            </a:r>
            <a:r>
              <a:rPr lang="sk-SK" sz="2500" dirty="0">
                <a:latin typeface="Arial" panose="020B0604020202020204" pitchFamily="34" charset="0"/>
                <a:cs typeface="Arial" panose="020B0604020202020204" pitchFamily="34" charset="0"/>
              </a:rPr>
              <a:t>: 			Neurónové siete</a:t>
            </a:r>
            <a:endParaRPr lang="sk-SK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k-SK" sz="2500" b="1" dirty="0"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  <a:r>
              <a:rPr lang="sk-SK" sz="2500" dirty="0">
                <a:latin typeface="Arial" panose="020B0604020202020204" pitchFamily="34" charset="0"/>
                <a:cs typeface="Arial" panose="020B0604020202020204" pitchFamily="34" charset="0"/>
              </a:rPr>
              <a:t>: 				Bc. Oliver Oláh</a:t>
            </a:r>
          </a:p>
          <a:p>
            <a:r>
              <a:rPr lang="sk-SK" sz="2500" b="1" dirty="0">
                <a:latin typeface="Arial" panose="020B0604020202020204" pitchFamily="34" charset="0"/>
                <a:cs typeface="Arial" panose="020B0604020202020204" pitchFamily="34" charset="0"/>
              </a:rPr>
              <a:t>Rok</a:t>
            </a:r>
            <a:r>
              <a:rPr lang="sk-SK" sz="2500" dirty="0">
                <a:latin typeface="Arial" panose="020B0604020202020204" pitchFamily="34" charset="0"/>
                <a:cs typeface="Arial" panose="020B0604020202020204" pitchFamily="34" charset="0"/>
              </a:rPr>
              <a:t>: 					2021</a:t>
            </a:r>
          </a:p>
        </p:txBody>
      </p:sp>
      <p:sp>
        <p:nvSpPr>
          <p:cNvPr id="12" name="Nadpis 1">
            <a:extLst>
              <a:ext uri="{FF2B5EF4-FFF2-40B4-BE49-F238E27FC236}">
                <a16:creationId xmlns:a16="http://schemas.microsoft.com/office/drawing/2014/main" id="{4E74C2AA-77B8-40D5-B4A0-C1495DA3B416}"/>
              </a:ext>
            </a:extLst>
          </p:cNvPr>
          <p:cNvSpPr txBox="1">
            <a:spLocks/>
          </p:cNvSpPr>
          <p:nvPr/>
        </p:nvSpPr>
        <p:spPr>
          <a:xfrm>
            <a:off x="559985" y="90530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sk-SK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Klasifikácia a predikcia kategórií BMI na základe údajov o ľudskom tele</a:t>
            </a:r>
            <a:endParaRPr lang="sk-SK" sz="3600" dirty="0"/>
          </a:p>
        </p:txBody>
      </p:sp>
    </p:spTree>
    <p:extLst>
      <p:ext uri="{BB962C8B-B14F-4D97-AF65-F5344CB8AC3E}">
        <p14:creationId xmlns:p14="http://schemas.microsoft.com/office/powerpoint/2010/main" val="1960427477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94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Vzhľad neurónovej siete</a:t>
            </a: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93C8A47-E395-4E57-80D4-471B76FE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78C1469-1310-4C28-A06E-82F55175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12" y="1606687"/>
            <a:ext cx="6963712" cy="364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05804"/>
      </p:ext>
    </p:extLst>
  </p:cSld>
  <p:clrMapOvr>
    <a:masterClrMapping/>
  </p:clrMapOvr>
  <p:transition spd="med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Testovanie neurónovej siete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funkcia predict_classes(),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funkcia argmax(),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presnosť: 95 %.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Obrázok 18">
            <a:extLst>
              <a:ext uri="{FF2B5EF4-FFF2-40B4-BE49-F238E27FC236}">
                <a16:creationId xmlns:a16="http://schemas.microsoft.com/office/drawing/2014/main" id="{2BB78FB8-18FA-44B0-AD99-149C6BD8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88" y="5068536"/>
            <a:ext cx="6280751" cy="655048"/>
          </a:xfrm>
          <a:prstGeom prst="rect">
            <a:avLst/>
          </a:prstGeom>
        </p:spPr>
      </p:pic>
      <p:pic>
        <p:nvPicPr>
          <p:cNvPr id="21" name="Obrázok 20">
            <a:extLst>
              <a:ext uri="{FF2B5EF4-FFF2-40B4-BE49-F238E27FC236}">
                <a16:creationId xmlns:a16="http://schemas.microsoft.com/office/drawing/2014/main" id="{E7A90174-4E37-43C8-B4E6-751AC61A6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83" y="3862817"/>
            <a:ext cx="2124371" cy="476316"/>
          </a:xfrm>
          <a:prstGeom prst="rect">
            <a:avLst/>
          </a:prstGeom>
        </p:spPr>
      </p:pic>
      <p:pic>
        <p:nvPicPr>
          <p:cNvPr id="23" name="Obrázok 22">
            <a:extLst>
              <a:ext uri="{FF2B5EF4-FFF2-40B4-BE49-F238E27FC236}">
                <a16:creationId xmlns:a16="http://schemas.microsoft.com/office/drawing/2014/main" id="{D03C2AA5-4F2F-4C0D-B5C5-6D460820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358" y="2160589"/>
            <a:ext cx="4365418" cy="1066684"/>
          </a:xfrm>
          <a:prstGeom prst="rect">
            <a:avLst/>
          </a:prstGeom>
        </p:spPr>
      </p:pic>
      <p:pic>
        <p:nvPicPr>
          <p:cNvPr id="25" name="Obrázok 24">
            <a:extLst>
              <a:ext uri="{FF2B5EF4-FFF2-40B4-BE49-F238E27FC236}">
                <a16:creationId xmlns:a16="http://schemas.microsoft.com/office/drawing/2014/main" id="{BB1AF4FE-7D51-4B99-B4F4-542B48D61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358" y="3507553"/>
            <a:ext cx="4365418" cy="11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9592"/>
      </p:ext>
    </p:extLst>
  </p:cSld>
  <p:clrMapOvr>
    <a:masterClrMapping/>
  </p:clrMapOvr>
  <p:transition spd="med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94"/>
          </a:xfrm>
        </p:spPr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Výsledky</a:t>
            </a: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993C8A47-E395-4E57-80D4-471B76FE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75892A8-77D1-4B75-BA6F-4AFF416E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01601"/>
            <a:ext cx="3943900" cy="2648320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360FDA62-0D2A-4DF0-AF9A-F59915D9D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2101601"/>
            <a:ext cx="388674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35023"/>
      </p:ext>
    </p:extLst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>
            <a:extLst>
              <a:ext uri="{FF2B5EF4-FFF2-40B4-BE49-F238E27FC236}">
                <a16:creationId xmlns:a16="http://schemas.microsoft.com/office/drawing/2014/main" id="{E1E65184-9A0C-453E-8D81-F44D26144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672" y="2797741"/>
            <a:ext cx="6297289" cy="631259"/>
          </a:xfrm>
        </p:spPr>
        <p:txBody>
          <a:bodyPr/>
          <a:lstStyle/>
          <a:p>
            <a:pPr algn="ctr"/>
            <a:r>
              <a:rPr lang="sk-SK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Ďakujem za pozornosť!</a:t>
            </a:r>
          </a:p>
        </p:txBody>
      </p:sp>
      <p:sp>
        <p:nvSpPr>
          <p:cNvPr id="2" name="Zástupný objekt pre číslo snímky 1">
            <a:extLst>
              <a:ext uri="{FF2B5EF4-FFF2-40B4-BE49-F238E27FC236}">
                <a16:creationId xmlns:a16="http://schemas.microsoft.com/office/drawing/2014/main" id="{521D586F-9FE1-4039-9808-A0CD7DF9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0399"/>
      </p:ext>
    </p:extLst>
  </p:cSld>
  <p:clrMapOvr>
    <a:masterClrMapping/>
  </p:clrMapOvr>
  <p:transition spd="med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Zdroje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53634" cy="2243631"/>
          </a:xfrm>
        </p:spPr>
        <p:txBody>
          <a:bodyPr>
            <a:normAutofit/>
          </a:bodyPr>
          <a:lstStyle/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https://www.kaggle.com/yersever/500-person-gender-height-weight-bodymassindex,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https://www.pluralsight.com/guides/classification-keras,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https://pypi.org/project/keras-visualizer/,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https://www.kaggle.com/devprabal/bmi-prediction-of-health-status,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https://slo.small-business-tracker.com/what-is-keras-deep-neural-network-api-explained-645057,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http://www.cvicte.sk/cvicte-sk/bmi-co-znamena-a-da-sa-mu-verit.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601D20D-FA92-4750-8548-AE03D92B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6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28841"/>
      </p:ext>
    </p:extLst>
  </p:cSld>
  <p:clrMapOvr>
    <a:masterClrMapping/>
  </p:clrMapOvr>
  <p:transition spd="med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Ciele práce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53634" cy="3880773"/>
          </a:xfrm>
        </p:spPr>
        <p:txBody>
          <a:bodyPr>
            <a:normAutofit/>
          </a:bodyPr>
          <a:lstStyle/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vysvetliť pojem BMI,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upraviť dataset,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vytvoriť a natrénovať model neurónovej siete,</a:t>
            </a: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testovať presnosť vytvoreného modelu.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601D20D-FA92-4750-8548-AE03D92B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6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sk-SK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73397"/>
      </p:ext>
    </p:extLst>
  </p:cSld>
  <p:clrMapOvr>
    <a:masterClrMapping/>
  </p:clrMapOvr>
  <p:transition spd="med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Pojem BMI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mass index,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BMI = m/h².</a:t>
            </a:r>
            <a:b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ime to find out what you're made of! - NaturHouse">
            <a:extLst>
              <a:ext uri="{FF2B5EF4-FFF2-40B4-BE49-F238E27FC236}">
                <a16:creationId xmlns:a16="http://schemas.microsoft.com/office/drawing/2014/main" id="{E4AB03E0-0D24-48A2-A14A-1AF5916D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11" y="3204593"/>
            <a:ext cx="3714978" cy="247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70920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Úprava datasetu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zo stránky Kaggle.com,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odstránenie stĺpca „Index“,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pridanie stĺpcov BMI a Category.</a:t>
            </a:r>
            <a:b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0FDBAEC6-89FB-4D25-A8F7-BB9BFC5D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570" y="2229872"/>
            <a:ext cx="3623444" cy="2027857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1B27C3FB-C570-461C-899A-11BF04405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71"/>
          <a:stretch/>
        </p:blipFill>
        <p:spPr>
          <a:xfrm>
            <a:off x="1869747" y="4684616"/>
            <a:ext cx="2903587" cy="172187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127B4C8C-5F9F-4769-BD01-A7DA114A7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70" y="4684616"/>
            <a:ext cx="2276793" cy="1571844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C6699298-10DE-47BA-837A-5E5B958EFD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13" y="3825600"/>
            <a:ext cx="4646456" cy="6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81330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Úprava datasetu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8427"/>
            <a:ext cx="3728994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 úpravou</a:t>
            </a: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05D28E05-F803-429D-9F36-576CB8FC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FE20F2BA-27B5-4181-AE3A-55C55B9AFD39}"/>
              </a:ext>
            </a:extLst>
          </p:cNvPr>
          <p:cNvSpPr txBox="1">
            <a:spLocks/>
          </p:cNvSpPr>
          <p:nvPr/>
        </p:nvSpPr>
        <p:spPr>
          <a:xfrm>
            <a:off x="5445787" y="2148426"/>
            <a:ext cx="407571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 úprave</a:t>
            </a: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BF4BE695-F44D-42B1-BB82-7C5B5CA6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50" y="2764133"/>
            <a:ext cx="2459279" cy="3010296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CE863E6D-1EB9-40D8-96A4-4A28096E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682" y="2764133"/>
            <a:ext cx="2758982" cy="301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7720"/>
      </p:ext>
    </p:extLst>
  </p:cSld>
  <p:clrMapOvr>
    <a:masterClrMapping/>
  </p:clrMapOvr>
  <p:transition spd="med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Vizualizácia dát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knižnica seaborn.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28F6CDD2-2CA2-4B60-9E43-575076A3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03" y="2722775"/>
            <a:ext cx="3572006" cy="3318587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C3799538-E81D-43D9-BD2D-8E4327FD3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085" y="4888676"/>
            <a:ext cx="1952898" cy="1152686"/>
          </a:xfrm>
          <a:prstGeom prst="rect">
            <a:avLst/>
          </a:prstGeom>
        </p:spPr>
      </p:pic>
      <p:pic>
        <p:nvPicPr>
          <p:cNvPr id="12" name="Obrázok 11">
            <a:extLst>
              <a:ext uri="{FF2B5EF4-FFF2-40B4-BE49-F238E27FC236}">
                <a16:creationId xmlns:a16="http://schemas.microsoft.com/office/drawing/2014/main" id="{FB24F7BE-9BC1-482E-AAE6-FC6D1D665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2286210"/>
            <a:ext cx="373432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823"/>
      </p:ext>
    </p:extLst>
  </p:cSld>
  <p:clrMapOvr>
    <a:masterClrMapping/>
  </p:clrMapOvr>
  <p:transition spd="med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Práca s datasetom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alokácia údajov,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prekonvertovanie výstupných údajov „y“.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sz="2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FD9571B4-81DD-46F2-91DE-F1C0FE95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5" y="4267316"/>
            <a:ext cx="3962953" cy="390580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5D658B37-CB22-4FED-87BD-E79808F7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69" y="3429000"/>
            <a:ext cx="336279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4745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Práca s datasetom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rozdelenie dát na trénovacie a testovacie.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5EAE361C-894C-4A59-AC6A-45E6C8026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86" y="3135385"/>
            <a:ext cx="5410955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68060"/>
      </p:ext>
    </p:extLst>
  </p:cSld>
  <p:clrMapOvr>
    <a:masterClrMapping/>
  </p:clrMapOvr>
  <p:transition spd="med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11FF78-B8E6-4134-AFA0-70E8633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Vytvorenie a trénovanie modelu  Keras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4E38FC-45EE-42C7-B17F-E21875E03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0442" cy="3880773"/>
          </a:xfrm>
        </p:spPr>
        <p:txBody>
          <a:bodyPr>
            <a:normAutofit/>
          </a:bodyPr>
          <a:lstStyle/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vytvorenie modelu,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r>
              <a:rPr lang="sk-SK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trénovanie modelu.</a:t>
            </a:r>
          </a:p>
          <a:p>
            <a:pPr marL="0" indent="-432000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432000" algn="just">
              <a:buClrTx/>
              <a:buFont typeface="Wingdings" panose="05000000000000000000" pitchFamily="2" charset="2"/>
              <a:buChar char="§"/>
            </a:pP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5050759-C981-4EF5-A75C-DB526F21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742-D55E-406C-96A3-F396C7E2A7FC}" type="slidenum">
              <a:rPr lang="sk-SK" sz="18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sk-SK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BAC14C3C-DF77-4B01-8776-F81C17383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9" b="24138"/>
          <a:stretch/>
        </p:blipFill>
        <p:spPr>
          <a:xfrm>
            <a:off x="832338" y="5006114"/>
            <a:ext cx="8286660" cy="209579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0300E05-45CD-4217-95EF-E101E1A4F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189" y="3546840"/>
            <a:ext cx="7001852" cy="1019317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8A01E17C-A4A2-4F06-872F-E802AC01D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115" y="2441700"/>
            <a:ext cx="394390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38244"/>
      </p:ext>
    </p:extLst>
  </p:cSld>
  <p:clrMapOvr>
    <a:masterClrMapping/>
  </p:clrMapOvr>
  <p:transition spd="med">
    <p:wipe/>
  </p:transition>
</p:sld>
</file>

<file path=ppt/theme/theme1.xml><?xml version="1.0" encoding="utf-8"?>
<a:theme xmlns:a="http://schemas.openxmlformats.org/drawingml/2006/main" name="Motív1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bakalarsk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ív1" id="{F0E3F739-3703-466C-A8E1-5B580508C335}" vid="{34B31352-CB74-4A41-832B-93101861D71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Galéria</Template>
  <TotalTime>4455</TotalTime>
  <Words>244</Words>
  <Application>Microsoft Office PowerPoint</Application>
  <PresentationFormat>Širokouhlá</PresentationFormat>
  <Paragraphs>88</Paragraphs>
  <Slides>14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Wingdings 3</vt:lpstr>
      <vt:lpstr>Motív1</vt:lpstr>
      <vt:lpstr>Prezentácia programu PowerPoint</vt:lpstr>
      <vt:lpstr>Ciele práce</vt:lpstr>
      <vt:lpstr>Pojem BMI</vt:lpstr>
      <vt:lpstr>Úprava datasetu</vt:lpstr>
      <vt:lpstr>Úprava datasetu</vt:lpstr>
      <vt:lpstr>Vizualizácia dát</vt:lpstr>
      <vt:lpstr>Práca s datasetom</vt:lpstr>
      <vt:lpstr>Práca s datasetom</vt:lpstr>
      <vt:lpstr>Vytvorenie a trénovanie modelu  Keras</vt:lpstr>
      <vt:lpstr>Vzhľad neurónovej siete</vt:lpstr>
      <vt:lpstr>Testovanie neurónovej siete</vt:lpstr>
      <vt:lpstr>Výsledky</vt:lpstr>
      <vt:lpstr>Ďakujem za pozornosť!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kereszt</dc:creator>
  <cp:lastModifiedBy>kereszt 10</cp:lastModifiedBy>
  <cp:revision>162</cp:revision>
  <dcterms:created xsi:type="dcterms:W3CDTF">2020-06-08T08:41:58Z</dcterms:created>
  <dcterms:modified xsi:type="dcterms:W3CDTF">2021-05-07T20:55:37Z</dcterms:modified>
</cp:coreProperties>
</file>