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269D-BBA6-7F3B-36E4-1EBFC4E5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6422F-17C4-41EA-5398-64C78AF5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31457-2DEB-04AB-1117-267A497A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C405C-11CF-F260-543F-8B243986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23DE4-2830-F726-C930-D31439E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8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34F7B-282D-3698-30D1-EEB69A50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2AD8CA-F866-210D-4751-DFDEF5E86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38F41E-4D37-7FA9-8ADA-878B17CB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9C36C-6D93-45C7-71CB-EBA8835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2898C-58FC-9700-FB5E-F0B44CEF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F790B-3391-6E60-436F-BCCE0F4F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9D04B6-C3BA-2BB2-A9D2-BE2E5866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D5A2B-4A10-3666-D62B-9B326C9A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DE498-E24A-9B6F-700E-1FA3847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FA575-57E4-BC11-83A9-7F5A527E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67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D60EA-E615-C122-D2A1-211D33D4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7566A-EBC2-4233-2510-66F00EF9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F7BDF-135D-02AF-921A-5C8CDD50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FB8C1-6977-16E1-88A4-498704CC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8AB83-16AC-835E-720B-EDC8F04B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8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A793-37AB-A721-B521-54E3B26B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8EBBA-5535-7880-A4DB-19794692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95C8F-D939-0979-3AB5-5F3C006C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8D70F-EE03-E7FF-EA6C-0B2B8B07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A787E-2F95-D847-47EC-0C65B7C7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87B7-E9B8-E1AF-1AFF-AB0283C3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52755-B58D-4A6D-52F1-3663E8A88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825737-15F8-B98B-BA2C-72745B20F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F2A75-54AE-5DD1-C8F0-1E60EDB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7B645A-86F3-D01E-5D09-281ADE8E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F8906-F17D-26B6-47E5-E42EA6EF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4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CD1A-4110-9143-D4C8-B89D1409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00A3A6-E53F-9AB9-201F-44D09B8E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908DE-3D31-AFDE-363A-BA3DCB3E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A9D71C-4C3E-5468-253E-7E9DDC8A6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A86380-CA6C-BB73-0ADB-92FD70EC0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7DF0F1-6337-21EB-0780-7EAB5B00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6CA4F5-0D55-D635-52DF-AEB6907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79652D-FEF4-26F4-705F-BAFAC25C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8A7EC-6F34-462E-C33B-1E767C5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22DB4A-AB19-974C-F846-131732DE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F57AFC-F005-F288-CF08-5F208115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4F9AD0-363C-2812-AF9E-5F1BC21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15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0468DE-95E8-891C-7F1F-40092929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A95E57-D6D9-0E19-E81E-6A20C646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C7F658-D054-CECD-3455-9C43983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48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A9C81-00C2-32DB-F46B-F2ACF177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253B5-E668-11B2-E50E-2E3D34C3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B95C3D-8C19-7F5D-429E-7A0DD9767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EE5E8-63A8-7C2F-D4FD-00A1ACEF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01263C-825E-D4AE-C3EB-0BD0E92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0A668-6D82-ECD3-D782-597382AF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81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0DF5-EC4F-67F5-11B4-639B0D32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528772-FF40-FB4D-F986-CC441266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DD3F0-4817-F7D6-0025-40BD7BB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FA387-C94A-7204-CD5A-DC55890D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02A0DC-6648-2050-C49D-F6F1BE9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FED09-6BE3-2E56-875A-7C8D75B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AC58DB-BCE2-1034-FCBE-E12C5C2D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41C840-4C6B-96AA-8397-263D5EB0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65CE7-6B53-BBB5-B18A-8598FADA3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2677-9783-4790-90A5-3EE45876FB70}" type="datetimeFigureOut">
              <a:rPr lang="es-ES" smtClean="0"/>
              <a:t>21/01/2023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5CDAF-6E20-3631-9DFF-5D39C3715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8702E-3A36-2153-86D9-DB75583B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07B8-7ED7-493D-8946-31D9F4FD18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1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48291A9-59E8-4BDA-190B-735D30B81DE3}"/>
              </a:ext>
            </a:extLst>
          </p:cNvPr>
          <p:cNvSpPr/>
          <p:nvPr/>
        </p:nvSpPr>
        <p:spPr>
          <a:xfrm>
            <a:off x="1054359" y="1095375"/>
            <a:ext cx="10086392" cy="4752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Un hombre con una gorra negra&#10;&#10;Descripción generada automáticamente">
            <a:extLst>
              <a:ext uri="{FF2B5EF4-FFF2-40B4-BE49-F238E27FC236}">
                <a16:creationId xmlns:a16="http://schemas.microsoft.com/office/drawing/2014/main" id="{B7982582-1FE4-A1C1-C082-CF2060A6C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7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14000"/>
                    </a14:imgEffect>
                    <a14:imgEffect>
                      <a14:brightnessContrast bright="-7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47" t="8096" b="24198"/>
          <a:stretch/>
        </p:blipFill>
        <p:spPr>
          <a:xfrm flipH="1">
            <a:off x="6705698" y="1095375"/>
            <a:ext cx="4440256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5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DE1F0FC-AB19-AE5E-052B-58978F5DFB39}"/>
              </a:ext>
            </a:extLst>
          </p:cNvPr>
          <p:cNvSpPr/>
          <p:nvPr/>
        </p:nvSpPr>
        <p:spPr>
          <a:xfrm>
            <a:off x="7013644" y="-30787"/>
            <a:ext cx="3978612" cy="6549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Un hombre con lentes y una camisa gris&#10;&#10;Descripción generada automáticamente con confianza media">
            <a:extLst>
              <a:ext uri="{FF2B5EF4-FFF2-40B4-BE49-F238E27FC236}">
                <a16:creationId xmlns:a16="http://schemas.microsoft.com/office/drawing/2014/main" id="{BC4C51E9-646C-D1D7-9204-641EE1E3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1" y="4862496"/>
            <a:ext cx="1138855" cy="1413177"/>
          </a:xfrm>
          <a:prstGeom prst="rect">
            <a:avLst/>
          </a:prstGeom>
        </p:spPr>
      </p:pic>
      <p:pic>
        <p:nvPicPr>
          <p:cNvPr id="4" name="Imagen 3" descr="Un hombre con una gorra negra&#10;&#10;Descripción generada automáticamente">
            <a:extLst>
              <a:ext uri="{FF2B5EF4-FFF2-40B4-BE49-F238E27FC236}">
                <a16:creationId xmlns:a16="http://schemas.microsoft.com/office/drawing/2014/main" id="{D13D1A71-105B-861E-00D8-24FE4E0D2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7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harpenSoften amount="14000"/>
                    </a14:imgEffect>
                    <a14:imgEffect>
                      <a14:brightnessContrast bright="-7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32" t="8096" b="24198"/>
          <a:stretch/>
        </p:blipFill>
        <p:spPr>
          <a:xfrm flipH="1">
            <a:off x="7688193" y="1766162"/>
            <a:ext cx="330406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4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Oliveros</dc:creator>
  <cp:lastModifiedBy>Daniel Oliveros</cp:lastModifiedBy>
  <cp:revision>2</cp:revision>
  <dcterms:created xsi:type="dcterms:W3CDTF">2023-01-18T09:22:54Z</dcterms:created>
  <dcterms:modified xsi:type="dcterms:W3CDTF">2023-01-21T11:20:59Z</dcterms:modified>
</cp:coreProperties>
</file>