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4" r:id="rId9"/>
    <p:sldId id="265" r:id="rId10"/>
    <p:sldId id="27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62" r:id="rId20"/>
    <p:sldId id="263" r:id="rId21"/>
    <p:sldId id="276" r:id="rId2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5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6CCBE-2C53-4D22-A581-8E144DEDD376}" type="datetimeFigureOut">
              <a:rPr lang="en-FI" smtClean="0"/>
              <a:t>12/03/2025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413C-C6E3-4AC1-A630-160E4860B3B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7855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04900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90295-1ECB-958C-D91B-80F5C60CD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F4296D-DB51-5273-E206-9597C7D74B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25D6B0-1863-E01E-AB4E-BD74667DB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53C2F-7DF1-B969-CD34-2D57BC3B2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11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09478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62CB4-C910-9096-3315-357295022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AC9543-F1CE-0B60-9441-F22D69D8EA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6F90BA-4C31-8459-3105-563765749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70C4-541B-F153-83E0-4FAEEABDA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12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354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FDD5B-54D8-D9A3-36E9-5251C694F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B6A617-BF95-057A-636A-FC7C39738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E50E09-7612-5076-6B2D-069310C58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DD8CC-79C9-3013-9409-1A9837ADC7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13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9952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A9413-196C-741F-C215-C014B5420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56FAAA-A545-19E2-5EDF-B59DF922A4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A00EFB-7D70-34DB-74AD-4EEE7CD1C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04466-D33D-40AB-9CB2-6BA241216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14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39374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39AAE-7312-283E-AE0F-390B55B03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C81EEE-4CFF-4149-4CA4-BAFD58046B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72F4A-77C7-B683-36FB-D848DB9CE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C65A8-DFC5-E984-4522-428CBA0A6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15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31460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49BB2-3084-C08C-A151-D19A465B7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949D80-34CD-2A34-971D-D65775608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80C11B-C134-CCF9-3873-64DAE94E1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3B145-4FFE-270F-B3D5-84813B16B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16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73008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2342B-8A68-7A30-E9F1-A027EA117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5E1D3C-7937-B51A-7BB4-972FE3A575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F0A5E6-24AA-D59F-A6D6-AA4D46BB6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FA87B-B7CC-2409-60D6-6EA7FF0DE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17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15704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2FE30-642B-30C7-5554-CE5C7749F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FFF217-537B-F4CC-10E9-BA1C2008DA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81BE79-5433-7830-F4B3-71826C253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C1E7E-9927-5D9C-F864-1821206EA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18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54284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C1AB6-2897-0DA6-3564-6EFADA8B5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4ADD65-94B4-126A-E76F-B9D342E7D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14E4D0-2C1C-4FF2-E6A2-766F335CB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9CEE0-4F31-C5FD-9D3F-5D0F48873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19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5835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8ABE3-2107-E5B0-A72D-7C42CC6F6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3520D0-E171-46C3-955A-C240A2D269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98C55-A700-88EB-F94B-1DC3867D0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5A6E7-05F7-CC71-F9C4-A6D65D332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20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5724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4D4A-6E48-0DC9-3C7E-5A21CF4B8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13C420-499E-CFC5-10E7-445EDB2E7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839C5B-9041-D47C-7878-B3E9D0358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4F852-1ADC-D322-3B0F-8EE5BBBA8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54430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B32E7-B218-3275-95C1-289FDF889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B6AD94-9CDC-892F-6978-64AA51A3CE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7A003-9AAD-215D-28B8-324FD19DA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854F8-95D7-D7B7-E340-CC5A3D1012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21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5449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CEB08-6156-A55E-7167-3F6899C69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FC1A9F-C71B-3F61-7C0B-374591B46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6C5CFE-BB06-EA19-2EE5-CD5AFAE48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D767C-7B42-EE02-D372-78270FD8C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65661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5666C-94DB-CDA5-32B4-2B781431A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9EC476-E2C7-DEDD-0F65-31F0F26FA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E828ED-1E29-33EC-2F7B-8EB0EF79E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4BF97-48F6-680D-8F04-96074DB5A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7689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72E65-21C7-8349-DFBD-4AF5F0379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50A888-0D0E-ECA4-AE6A-576C60585E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C7CEFE-FEC3-CC4D-FE6A-F40069565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56BC4-A3C3-84C9-B15B-A759A51B6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12377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5C960-BFA8-86F6-7A42-FB373ECFA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155B64-57A8-91D7-5860-4E62489CB0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B1C1B-6736-763D-E124-E5AB467C0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09D5D-2F87-F0CE-2986-7FB5A625B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04019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1E130-A283-4DE9-D1A1-F21D89C5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502E16-FEB6-16C8-BC5C-6EA063560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7E399E-F6CC-767B-0D53-379E20A6F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83546-EF50-E10F-43DA-4EA75D8FA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56257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8E564-23EE-F4E9-744D-07727F834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55DE8C-597A-9F40-A3A1-11441A2F97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3B6988-419C-F21A-6ED8-BA6C893C5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17D6B-25CD-724E-4C35-663D8F115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21058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A16CB-F76B-F7A9-EC40-79036FCCE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1D60D2-ADFA-1403-55DB-EF9180677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3480D5-7911-C1EC-AC85-C5106FC06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A0940-86E6-6C8F-92AA-A5F3A21FF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413C-C6E3-4AC1-A630-160E4860B3B6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1506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FCFE-9190-9AA0-134D-8816C7FAE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B4975-F0FB-649D-684C-0C9429733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5A27-30D8-64C1-55C6-58253D84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A33F-1157-4D69-8288-569F4410DA5B}" type="datetimeFigureOut">
              <a:rPr lang="en-FI" smtClean="0"/>
              <a:t>12/03/2025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617E3-2D0E-2C0A-E885-FD675573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1629-9803-DB91-3F3E-6B4E3F73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AA3-3AFF-4115-8EDD-44EFA042F50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2647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1D92-AFDD-4E47-6E5A-B355A10C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5ADA1-6C57-B27C-C40A-3459FCA9F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D49D-256E-CB51-82B0-8A0B9C5C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A33F-1157-4D69-8288-569F4410DA5B}" type="datetimeFigureOut">
              <a:rPr lang="en-FI" smtClean="0"/>
              <a:t>12/03/2025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5920-8858-BE20-42BE-6AE79C8A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FD83-DC0C-40B9-B66C-92F90ECF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AA3-3AFF-4115-8EDD-44EFA042F50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209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7C72-130D-274C-A879-9F51DD803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ED809-5EF9-7F5C-8064-0A4974F09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1561-6EC4-A6A4-70DF-DAD33A59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A33F-1157-4D69-8288-569F4410DA5B}" type="datetimeFigureOut">
              <a:rPr lang="en-FI" smtClean="0"/>
              <a:t>12/03/2025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24FB-F761-1F81-5201-C739E8F4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6C15-B9E1-1C07-9727-4E363FDC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AA3-3AFF-4115-8EDD-44EFA042F50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5306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7EAF-0E14-26DA-7063-BF53E4DE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F172-55A5-1AB5-344C-119C3979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6141-8D6E-3409-B226-016B1196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A33F-1157-4D69-8288-569F4410DA5B}" type="datetimeFigureOut">
              <a:rPr lang="en-FI" smtClean="0"/>
              <a:t>12/03/2025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EE388-DF7D-C8CA-B0C3-AE28C7E2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31022-E18F-791E-354D-2722D3EF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AA3-3AFF-4115-8EDD-44EFA042F50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0985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7BD2-D73C-C718-1CB3-B9385F9E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3529-72B6-8D5C-3C7D-4E015C32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7696-C81D-04E6-F787-EC5CB400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A33F-1157-4D69-8288-569F4410DA5B}" type="datetimeFigureOut">
              <a:rPr lang="en-FI" smtClean="0"/>
              <a:t>12/03/2025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2FC9-8A61-3111-B850-E8E25A09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72A6-BAFE-4B01-8D14-B35A6359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AA3-3AFF-4115-8EDD-44EFA042F50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3660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CA01-E5C0-BAB4-230E-7B0313DF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D86F-9698-7F46-B877-FFD0B408E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F3FB3-E622-CD97-8141-BC052109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B11EB-F1C4-AD5F-8A72-B47A3E40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A33F-1157-4D69-8288-569F4410DA5B}" type="datetimeFigureOut">
              <a:rPr lang="en-FI" smtClean="0"/>
              <a:t>12/03/2025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9528-03D9-42E2-9F72-74300A42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BC5A7-83B5-3988-E931-61D2E7E9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AA3-3AFF-4115-8EDD-44EFA042F50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8002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52FA-DEC4-E6CB-C2BD-25AA90BF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932A8-F2CB-E1F0-071A-63BB0FC73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8DE95-6FDD-97CD-7BB9-29407022C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49D1-C4BA-B011-7AF1-6F9082C64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BC887-ED42-9CC5-F887-42C45FF0E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2295-3232-C6D8-7450-421AABC0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A33F-1157-4D69-8288-569F4410DA5B}" type="datetimeFigureOut">
              <a:rPr lang="en-FI" smtClean="0"/>
              <a:t>12/03/2025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97A5B-6A5D-B445-A859-24FD6CFB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44100-991B-1DF7-E94B-4F22AE2F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AA3-3AFF-4115-8EDD-44EFA042F50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142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35F8-AA18-88A4-DE8E-B6D464E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43CEA-1881-08CA-F0AB-9EF5D87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A33F-1157-4D69-8288-569F4410DA5B}" type="datetimeFigureOut">
              <a:rPr lang="en-FI" smtClean="0"/>
              <a:t>12/03/2025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0EB82-7A23-F0B1-AF95-0F54013E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96E27-30CA-8497-7759-C2B2E8BC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AA3-3AFF-4115-8EDD-44EFA042F50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1274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67651-3890-F361-1CA2-91FAE026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A33F-1157-4D69-8288-569F4410DA5B}" type="datetimeFigureOut">
              <a:rPr lang="en-FI" smtClean="0"/>
              <a:t>12/03/2025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F5086-E648-2B39-CDA2-057A4FFF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93932-BBB2-6EDC-2613-656DFC46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AA3-3AFF-4115-8EDD-44EFA042F50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7056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78A0-1D95-0140-2B59-15A203E3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8C1F-8ED8-BBB4-C14E-638F89C6C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CA0E4-1177-FF77-AF35-9F7554422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847A-A5FC-AE6E-8695-05F6CBD5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A33F-1157-4D69-8288-569F4410DA5B}" type="datetimeFigureOut">
              <a:rPr lang="en-FI" smtClean="0"/>
              <a:t>12/03/2025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2FD3D-7C96-18D6-E493-257C34D9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11D22-E02E-3FCE-AE23-082E163A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AA3-3AFF-4115-8EDD-44EFA042F50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5959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DAA0-015A-0C52-ABF6-AE507B5E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51FC3-E2C3-2FE6-0289-FD2842761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93B0A-F792-8118-4A41-DAD6B2625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0DF3A-468E-AE53-F50F-78800F62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A33F-1157-4D69-8288-569F4410DA5B}" type="datetimeFigureOut">
              <a:rPr lang="en-FI" smtClean="0"/>
              <a:t>12/03/2025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67BFC-B584-159F-0B8C-4585ED2F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B6EC6-6556-38CD-A906-4FF58EC5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AA3-3AFF-4115-8EDD-44EFA042F50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0922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DC84B-3BFE-4191-2104-62C68D63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87A4-17CE-BC9F-B129-211CE42B2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CE6D2-3CA9-2255-3A61-C7FE32FAC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AA33F-1157-4D69-8288-569F4410DA5B}" type="datetimeFigureOut">
              <a:rPr lang="en-FI" smtClean="0"/>
              <a:t>12/03/2025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65A4-393E-A106-C534-B15CBA08C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68D0A-383E-07E4-9D18-91AAA69FD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CFAA3-3AFF-4115-8EDD-44EFA042F50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9205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3F4B-AA25-9A21-DB83-3790FA18B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I" dirty="0" err="1">
                <a:latin typeface="Gill Sans MT" panose="020B0502020104020203" pitchFamily="34" charset="0"/>
              </a:rPr>
              <a:t>Chartview</a:t>
            </a:r>
            <a:endParaRPr lang="en-FI" dirty="0"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D4CE9-A6E5-8E21-9966-7509D34FE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FI" dirty="0">
                <a:latin typeface="Gill Sans MT" panose="020B0502020104020203" pitchFamily="34" charset="0"/>
              </a:rPr>
              <a:t>A Fast VSRG (</a:t>
            </a:r>
            <a:r>
              <a:rPr lang="en-FI" b="1" dirty="0">
                <a:latin typeface="Gill Sans MT" panose="020B0502020104020203" pitchFamily="34" charset="0"/>
              </a:rPr>
              <a:t>V</a:t>
            </a:r>
            <a:r>
              <a:rPr lang="en-FI" dirty="0">
                <a:latin typeface="Gill Sans MT" panose="020B0502020104020203" pitchFamily="34" charset="0"/>
              </a:rPr>
              <a:t>ertically </a:t>
            </a:r>
            <a:r>
              <a:rPr lang="en-FI" b="1" dirty="0">
                <a:latin typeface="Gill Sans MT" panose="020B0502020104020203" pitchFamily="34" charset="0"/>
              </a:rPr>
              <a:t>S</a:t>
            </a:r>
            <a:r>
              <a:rPr lang="en-FI" dirty="0">
                <a:latin typeface="Gill Sans MT" panose="020B0502020104020203" pitchFamily="34" charset="0"/>
              </a:rPr>
              <a:t>crolling </a:t>
            </a:r>
            <a:r>
              <a:rPr lang="en-FI" b="1" dirty="0">
                <a:latin typeface="Gill Sans MT" panose="020B0502020104020203" pitchFamily="34" charset="0"/>
              </a:rPr>
              <a:t>R</a:t>
            </a:r>
            <a:r>
              <a:rPr lang="en-FI" dirty="0">
                <a:latin typeface="Gill Sans MT" panose="020B0502020104020203" pitchFamily="34" charset="0"/>
              </a:rPr>
              <a:t>hythm </a:t>
            </a:r>
            <a:r>
              <a:rPr lang="en-FI" b="1" dirty="0">
                <a:latin typeface="Gill Sans MT" panose="020B0502020104020203" pitchFamily="34" charset="0"/>
              </a:rPr>
              <a:t>G</a:t>
            </a:r>
            <a:r>
              <a:rPr lang="en-FI" dirty="0">
                <a:latin typeface="Gill Sans MT" panose="020B0502020104020203" pitchFamily="34" charset="0"/>
              </a:rPr>
              <a:t>ame) chart viewer</a:t>
            </a:r>
          </a:p>
          <a:p>
            <a:endParaRPr lang="en-FI" dirty="0">
              <a:latin typeface="Gill Sans MT" panose="020B0502020104020203" pitchFamily="34" charset="0"/>
            </a:endParaRPr>
          </a:p>
          <a:p>
            <a:endParaRPr lang="en-FI" dirty="0">
              <a:latin typeface="Gill Sans MT" panose="020B0502020104020203" pitchFamily="34" charset="0"/>
            </a:endParaRPr>
          </a:p>
          <a:p>
            <a:r>
              <a:rPr lang="en-FI" dirty="0">
                <a:latin typeface="Gill Sans MT" panose="020B0502020104020203" pitchFamily="34" charset="0"/>
              </a:rPr>
              <a:t>by Oliver Pitkänen</a:t>
            </a:r>
          </a:p>
        </p:txBody>
      </p:sp>
    </p:spTree>
    <p:extLst>
      <p:ext uri="{BB962C8B-B14F-4D97-AF65-F5344CB8AC3E}">
        <p14:creationId xmlns:p14="http://schemas.microsoft.com/office/powerpoint/2010/main" val="370280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A863C-DEF1-2307-9E0F-A40528286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C508-5812-5A9C-6E4F-8AF0CD14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5C187-705C-ECC0-3DD2-5E2008E30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48" y="1690688"/>
            <a:ext cx="3466994" cy="4667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95B01-7F49-D618-8FC4-44C3D3143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803" y="1690688"/>
            <a:ext cx="1745886" cy="46673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453786-F9DC-92AA-3997-79E2ADDF1A6B}"/>
              </a:ext>
            </a:extLst>
          </p:cNvPr>
          <p:cNvSpPr/>
          <p:nvPr/>
        </p:nvSpPr>
        <p:spPr>
          <a:xfrm>
            <a:off x="3754803" y="5664554"/>
            <a:ext cx="1745886" cy="608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246D2-83B6-1823-05D3-0B2EFADAF99B}"/>
              </a:ext>
            </a:extLst>
          </p:cNvPr>
          <p:cNvSpPr/>
          <p:nvPr/>
        </p:nvSpPr>
        <p:spPr>
          <a:xfrm>
            <a:off x="5864018" y="5664554"/>
            <a:ext cx="2895933" cy="608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39C40-3E2E-7F34-E3E1-F90DFDA7C8D0}"/>
              </a:ext>
            </a:extLst>
          </p:cNvPr>
          <p:cNvSpPr txBox="1"/>
          <p:nvPr/>
        </p:nvSpPr>
        <p:spPr>
          <a:xfrm>
            <a:off x="3960736" y="578400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>
                <a:solidFill>
                  <a:schemeClr val="bg1"/>
                </a:solidFill>
              </a:rPr>
              <a:t>4 lanes (4K)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9715E-61FE-7EAD-4BA1-2E075E2FC192}"/>
              </a:ext>
            </a:extLst>
          </p:cNvPr>
          <p:cNvSpPr txBox="1"/>
          <p:nvPr/>
        </p:nvSpPr>
        <p:spPr>
          <a:xfrm>
            <a:off x="6644974" y="578400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>
                <a:solidFill>
                  <a:schemeClr val="bg1"/>
                </a:solidFill>
              </a:rPr>
              <a:t>7 lanes (7K)</a:t>
            </a:r>
          </a:p>
        </p:txBody>
      </p:sp>
    </p:spTree>
    <p:extLst>
      <p:ext uri="{BB962C8B-B14F-4D97-AF65-F5344CB8AC3E}">
        <p14:creationId xmlns:p14="http://schemas.microsoft.com/office/powerpoint/2010/main" val="86534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1C46F-B7B9-5216-0439-79FB8A2CE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41ED-567C-34B3-973B-D5745338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30889-EA91-48B4-84AB-D214A7365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4" y="1690688"/>
            <a:ext cx="8667752" cy="46168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0A99F8-5AD6-9FF5-7614-3E5B7CFB3AEE}"/>
              </a:ext>
            </a:extLst>
          </p:cNvPr>
          <p:cNvCxnSpPr/>
          <p:nvPr/>
        </p:nvCxnSpPr>
        <p:spPr>
          <a:xfrm flipH="1">
            <a:off x="6931152" y="4297680"/>
            <a:ext cx="8138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AE565-074C-3BEB-C494-8FCA9F26C5B3}"/>
              </a:ext>
            </a:extLst>
          </p:cNvPr>
          <p:cNvCxnSpPr/>
          <p:nvPr/>
        </p:nvCxnSpPr>
        <p:spPr>
          <a:xfrm flipH="1">
            <a:off x="6608064" y="2795016"/>
            <a:ext cx="8138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9C1C8A-B1DE-34FC-8BAE-2CABF5F782C2}"/>
              </a:ext>
            </a:extLst>
          </p:cNvPr>
          <p:cNvSpPr txBox="1"/>
          <p:nvPr/>
        </p:nvSpPr>
        <p:spPr>
          <a:xfrm>
            <a:off x="7435939" y="2610350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>
                <a:solidFill>
                  <a:schemeClr val="bg1"/>
                </a:solidFill>
              </a:rPr>
              <a:t>Hit object (hold)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86E9F-D291-AB51-A8A5-266C9AD43897}"/>
              </a:ext>
            </a:extLst>
          </p:cNvPr>
          <p:cNvSpPr txBox="1"/>
          <p:nvPr/>
        </p:nvSpPr>
        <p:spPr>
          <a:xfrm>
            <a:off x="7744968" y="41130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>
                <a:solidFill>
                  <a:schemeClr val="bg1"/>
                </a:solidFill>
              </a:rPr>
              <a:t>Hit object</a:t>
            </a:r>
          </a:p>
        </p:txBody>
      </p:sp>
    </p:spTree>
    <p:extLst>
      <p:ext uri="{BB962C8B-B14F-4D97-AF65-F5344CB8AC3E}">
        <p14:creationId xmlns:p14="http://schemas.microsoft.com/office/powerpoint/2010/main" val="364222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98C1B-E08E-BDCC-CEFA-0E233F82A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CF56-11E0-8AAE-C526-BBDDE68F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A507A-41DF-023D-2FBB-8C3363773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4" y="1690688"/>
            <a:ext cx="8667752" cy="46168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B0CC72-7898-5F45-4324-80BF7268DA0A}"/>
              </a:ext>
            </a:extLst>
          </p:cNvPr>
          <p:cNvCxnSpPr>
            <a:cxnSpLocks/>
          </p:cNvCxnSpPr>
          <p:nvPr/>
        </p:nvCxnSpPr>
        <p:spPr>
          <a:xfrm>
            <a:off x="7054596" y="5458968"/>
            <a:ext cx="0" cy="521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3D8877-A758-DBA9-041B-CD610BCECD73}"/>
              </a:ext>
            </a:extLst>
          </p:cNvPr>
          <p:cNvSpPr txBox="1"/>
          <p:nvPr/>
        </p:nvSpPr>
        <p:spPr>
          <a:xfrm>
            <a:off x="6908566" y="5089636"/>
            <a:ext cx="300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>
                <a:solidFill>
                  <a:schemeClr val="bg1"/>
                </a:solidFill>
              </a:rPr>
              <a:t>Timing point (tempo change)</a:t>
            </a:r>
          </a:p>
        </p:txBody>
      </p:sp>
    </p:spTree>
    <p:extLst>
      <p:ext uri="{BB962C8B-B14F-4D97-AF65-F5344CB8AC3E}">
        <p14:creationId xmlns:p14="http://schemas.microsoft.com/office/powerpoint/2010/main" val="425384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AD889-AEE2-CBAC-9B9B-68A886AE3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0E3E-F7AA-47F7-1E62-9C10A6B7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Functionality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7EF3D-2328-662F-75FC-C355808D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503" y="1690688"/>
            <a:ext cx="3466994" cy="46168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BAAD44-98B1-EE94-B130-CAE310755B5E}"/>
              </a:ext>
            </a:extLst>
          </p:cNvPr>
          <p:cNvSpPr/>
          <p:nvPr/>
        </p:nvSpPr>
        <p:spPr>
          <a:xfrm>
            <a:off x="6510529" y="1577493"/>
            <a:ext cx="941832" cy="3480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6DEAD-3704-999A-CA58-6B86A4C06072}"/>
              </a:ext>
            </a:extLst>
          </p:cNvPr>
          <p:cNvSpPr txBox="1"/>
          <p:nvPr/>
        </p:nvSpPr>
        <p:spPr>
          <a:xfrm>
            <a:off x="5596462" y="3136612"/>
            <a:ext cx="795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3200" dirty="0">
                <a:solidFill>
                  <a:schemeClr val="bg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21093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BC63B-E7D2-A3CB-3849-4D4784F77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1147-77CA-9886-86CB-583793E3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F8E23-EBD8-48F3-1C5F-D1AB35EB6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4" y="1690688"/>
            <a:ext cx="8667752" cy="46168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8B9AE3-8B45-DC65-4AAE-E965DE67E5E6}"/>
              </a:ext>
            </a:extLst>
          </p:cNvPr>
          <p:cNvCxnSpPr>
            <a:cxnSpLocks/>
          </p:cNvCxnSpPr>
          <p:nvPr/>
        </p:nvCxnSpPr>
        <p:spPr>
          <a:xfrm flipH="1">
            <a:off x="6853428" y="4471416"/>
            <a:ext cx="6172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A1B9BF-884A-E788-D448-A5870A934C49}"/>
              </a:ext>
            </a:extLst>
          </p:cNvPr>
          <p:cNvSpPr txBox="1"/>
          <p:nvPr/>
        </p:nvSpPr>
        <p:spPr>
          <a:xfrm>
            <a:off x="7470648" y="4286750"/>
            <a:ext cx="224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>
                <a:solidFill>
                  <a:schemeClr val="bg1"/>
                </a:solidFill>
              </a:rPr>
              <a:t>Time signature (1/1)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3C418E-A52E-F07E-62BF-0C81055E2C82}"/>
              </a:ext>
            </a:extLst>
          </p:cNvPr>
          <p:cNvCxnSpPr>
            <a:cxnSpLocks/>
          </p:cNvCxnSpPr>
          <p:nvPr/>
        </p:nvCxnSpPr>
        <p:spPr>
          <a:xfrm flipH="1">
            <a:off x="6868668" y="4084320"/>
            <a:ext cx="6172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AE28DC-1BD4-3474-4FE8-11D11D20F2E4}"/>
              </a:ext>
            </a:extLst>
          </p:cNvPr>
          <p:cNvSpPr txBox="1"/>
          <p:nvPr/>
        </p:nvSpPr>
        <p:spPr>
          <a:xfrm>
            <a:off x="7485888" y="3899654"/>
            <a:ext cx="224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>
                <a:solidFill>
                  <a:schemeClr val="bg1"/>
                </a:solidFill>
              </a:rPr>
              <a:t>Time signature (</a:t>
            </a:r>
            <a:r>
              <a:rPr lang="en-FI" dirty="0">
                <a:solidFill>
                  <a:srgbClr val="00B0F0"/>
                </a:solidFill>
              </a:rPr>
              <a:t>1/4</a:t>
            </a:r>
            <a:r>
              <a:rPr lang="en-FI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DE60F7-4148-9F43-A3F4-2AD58BE3453C}"/>
              </a:ext>
            </a:extLst>
          </p:cNvPr>
          <p:cNvCxnSpPr>
            <a:cxnSpLocks/>
          </p:cNvCxnSpPr>
          <p:nvPr/>
        </p:nvCxnSpPr>
        <p:spPr>
          <a:xfrm flipH="1">
            <a:off x="6865620" y="3697224"/>
            <a:ext cx="6172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397CB0-FACD-7D03-24D1-14D05BFC8355}"/>
              </a:ext>
            </a:extLst>
          </p:cNvPr>
          <p:cNvSpPr txBox="1"/>
          <p:nvPr/>
        </p:nvSpPr>
        <p:spPr>
          <a:xfrm>
            <a:off x="7482840" y="3512558"/>
            <a:ext cx="224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>
                <a:solidFill>
                  <a:schemeClr val="bg1"/>
                </a:solidFill>
              </a:rPr>
              <a:t>Time signature (</a:t>
            </a:r>
            <a:r>
              <a:rPr lang="en-FI" dirty="0">
                <a:solidFill>
                  <a:srgbClr val="FF0000"/>
                </a:solidFill>
              </a:rPr>
              <a:t>1/2</a:t>
            </a:r>
            <a:r>
              <a:rPr lang="en-FI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D21716-9808-3F95-90A4-88704958ABD2}"/>
              </a:ext>
            </a:extLst>
          </p:cNvPr>
          <p:cNvCxnSpPr>
            <a:cxnSpLocks/>
          </p:cNvCxnSpPr>
          <p:nvPr/>
        </p:nvCxnSpPr>
        <p:spPr>
          <a:xfrm>
            <a:off x="5065776" y="5093208"/>
            <a:ext cx="9372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AD8978-3B8D-2E40-F7DC-56D73E1EA444}"/>
              </a:ext>
            </a:extLst>
          </p:cNvPr>
          <p:cNvSpPr txBox="1"/>
          <p:nvPr/>
        </p:nvSpPr>
        <p:spPr>
          <a:xfrm>
            <a:off x="1962912" y="4881110"/>
            <a:ext cx="316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 err="1">
                <a:solidFill>
                  <a:schemeClr val="bg1"/>
                </a:solidFill>
              </a:rPr>
              <a:t>Color</a:t>
            </a:r>
            <a:r>
              <a:rPr lang="en-FI" dirty="0">
                <a:solidFill>
                  <a:schemeClr val="bg1"/>
                </a:solidFill>
              </a:rPr>
              <a:t> depending on signature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0861DC-000B-8190-2FEE-93357FF684C2}"/>
              </a:ext>
            </a:extLst>
          </p:cNvPr>
          <p:cNvSpPr txBox="1"/>
          <p:nvPr/>
        </p:nvSpPr>
        <p:spPr>
          <a:xfrm>
            <a:off x="1970447" y="4332916"/>
            <a:ext cx="2645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>
                <a:solidFill>
                  <a:schemeClr val="bg1"/>
                </a:solidFill>
              </a:rPr>
              <a:t>1/1 </a:t>
            </a:r>
            <a:r>
              <a:rPr lang="en-FI" dirty="0">
                <a:solidFill>
                  <a:srgbClr val="FF0000"/>
                </a:solidFill>
              </a:rPr>
              <a:t>1/2</a:t>
            </a:r>
            <a:r>
              <a:rPr lang="en-FI" dirty="0">
                <a:solidFill>
                  <a:schemeClr val="bg1"/>
                </a:solidFill>
              </a:rPr>
              <a:t> </a:t>
            </a:r>
            <a:r>
              <a:rPr lang="en-FI" dirty="0">
                <a:solidFill>
                  <a:schemeClr val="accent2"/>
                </a:solidFill>
              </a:rPr>
              <a:t>1/3 (+ 1/6 &amp; 1/12)</a:t>
            </a:r>
          </a:p>
          <a:p>
            <a:r>
              <a:rPr lang="en-FI" dirty="0">
                <a:solidFill>
                  <a:srgbClr val="00B0F0"/>
                </a:solidFill>
              </a:rPr>
              <a:t>1/4</a:t>
            </a:r>
            <a:r>
              <a:rPr lang="en-FI" dirty="0">
                <a:solidFill>
                  <a:schemeClr val="bg1"/>
                </a:solidFill>
              </a:rPr>
              <a:t> </a:t>
            </a:r>
            <a:r>
              <a:rPr lang="en-FI" dirty="0">
                <a:solidFill>
                  <a:srgbClr val="FFFF00"/>
                </a:solidFill>
              </a:rPr>
              <a:t>1/8</a:t>
            </a:r>
            <a:r>
              <a:rPr lang="en-FI" dirty="0">
                <a:solidFill>
                  <a:schemeClr val="bg1"/>
                </a:solidFill>
              </a:rPr>
              <a:t> </a:t>
            </a:r>
            <a:r>
              <a:rPr lang="en-FI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1/16</a:t>
            </a:r>
          </a:p>
        </p:txBody>
      </p:sp>
    </p:spTree>
    <p:extLst>
      <p:ext uri="{BB962C8B-B14F-4D97-AF65-F5344CB8AC3E}">
        <p14:creationId xmlns:p14="http://schemas.microsoft.com/office/powerpoint/2010/main" val="376832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297C9-A80F-0F7A-0830-FD8366BA1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D022-6719-5474-17C3-C1F57374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F7A1B-6B60-6373-5B6F-6413EAED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4" y="1690688"/>
            <a:ext cx="8667752" cy="46168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524A0F-DC6B-DDAE-513E-23969EED88F2}"/>
              </a:ext>
            </a:extLst>
          </p:cNvPr>
          <p:cNvSpPr/>
          <p:nvPr/>
        </p:nvSpPr>
        <p:spPr>
          <a:xfrm>
            <a:off x="5179314" y="1836040"/>
            <a:ext cx="261366" cy="4526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43C69-2825-60DF-4774-A9E98F03F4D5}"/>
              </a:ext>
            </a:extLst>
          </p:cNvPr>
          <p:cNvSpPr txBox="1"/>
          <p:nvPr/>
        </p:nvSpPr>
        <p:spPr>
          <a:xfrm>
            <a:off x="4125820" y="391457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M</a:t>
            </a:r>
            <a:r>
              <a:rPr lang="en-FI" dirty="0" err="1">
                <a:solidFill>
                  <a:schemeClr val="bg1"/>
                </a:solidFill>
              </a:rPr>
              <a:t>inimap</a:t>
            </a:r>
            <a:endParaRPr lang="en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4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51C9D-2E92-6C0A-F816-44B4CFB69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9EF9-93ED-DC7F-25E6-B3D6BAA7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D9A41-0824-E3F3-61E4-EA4AB9CF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4" y="1690688"/>
            <a:ext cx="8667752" cy="46168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0D45CB-CA4E-2C32-87C1-AF08B38DBCF0}"/>
              </a:ext>
            </a:extLst>
          </p:cNvPr>
          <p:cNvSpPr/>
          <p:nvPr/>
        </p:nvSpPr>
        <p:spPr>
          <a:xfrm>
            <a:off x="1682496" y="5993102"/>
            <a:ext cx="255117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EACF2-9301-6190-1780-92031FC505DA}"/>
              </a:ext>
            </a:extLst>
          </p:cNvPr>
          <p:cNvSpPr txBox="1"/>
          <p:nvPr/>
        </p:nvSpPr>
        <p:spPr>
          <a:xfrm>
            <a:off x="3750069" y="5623770"/>
            <a:ext cx="56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I</a:t>
            </a:r>
            <a:r>
              <a:rPr lang="en-FI" dirty="0" err="1">
                <a:solidFill>
                  <a:schemeClr val="bg1"/>
                </a:solidFill>
              </a:rPr>
              <a:t>nfo</a:t>
            </a:r>
            <a:endParaRPr lang="en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0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E84D-544E-1891-4987-7EAFBF494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E2F1-34CB-6054-D9D1-72A1A87A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47C13-2033-D654-7A62-0E0CE0A78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4" y="1690688"/>
            <a:ext cx="8667752" cy="46168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C84057-1EA1-1B57-DF88-0BF0CFBA9D42}"/>
              </a:ext>
            </a:extLst>
          </p:cNvPr>
          <p:cNvSpPr/>
          <p:nvPr/>
        </p:nvSpPr>
        <p:spPr>
          <a:xfrm>
            <a:off x="8129016" y="1805150"/>
            <a:ext cx="2322576" cy="228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4D7E9-0EE1-EC56-B8D3-C780D3409998}"/>
              </a:ext>
            </a:extLst>
          </p:cNvPr>
          <p:cNvSpPr txBox="1"/>
          <p:nvPr/>
        </p:nvSpPr>
        <p:spPr>
          <a:xfrm>
            <a:off x="8037576" y="2033185"/>
            <a:ext cx="16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C</a:t>
            </a:r>
            <a:r>
              <a:rPr lang="en-FI" dirty="0">
                <a:solidFill>
                  <a:schemeClr val="bg1"/>
                </a:solidFill>
              </a:rPr>
              <a:t>hart selector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820CF-BACA-1EAD-1367-52F2D1A67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0" y="2420938"/>
            <a:ext cx="3867150" cy="119062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3524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0F4EB-59EF-FDF2-0966-B55DC1284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567C-08DF-0D58-F717-E9734177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8ED0F-B98C-DF15-F7E7-7B53724FC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4" y="1690688"/>
            <a:ext cx="8667752" cy="46168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57FEF2-474D-E889-33D8-DAFB82BC2589}"/>
              </a:ext>
            </a:extLst>
          </p:cNvPr>
          <p:cNvSpPr/>
          <p:nvPr/>
        </p:nvSpPr>
        <p:spPr>
          <a:xfrm>
            <a:off x="9170670" y="6110183"/>
            <a:ext cx="1354074" cy="228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15C72-4886-4341-BFEE-F3030A4F774C}"/>
              </a:ext>
            </a:extLst>
          </p:cNvPr>
          <p:cNvSpPr txBox="1"/>
          <p:nvPr/>
        </p:nvSpPr>
        <p:spPr>
          <a:xfrm>
            <a:off x="9089136" y="574085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E</a:t>
            </a:r>
            <a:r>
              <a:rPr lang="en-FI" dirty="0" err="1">
                <a:solidFill>
                  <a:schemeClr val="bg1"/>
                </a:solidFill>
              </a:rPr>
              <a:t>xport</a:t>
            </a:r>
            <a:endParaRPr lang="en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5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47A27-C4A3-66EE-195E-DC3BD618F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AF81-7117-C46F-3ADD-054B0E7B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FA9AA-7AE8-88D9-28BC-563114D94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3260"/>
            <a:ext cx="10668000" cy="1679576"/>
          </a:xfrm>
        </p:spPr>
        <p:txBody>
          <a:bodyPr>
            <a:normAutofit/>
          </a:bodyPr>
          <a:lstStyle/>
          <a:p>
            <a:endParaRPr lang="en-FI" sz="3200" dirty="0">
              <a:latin typeface="Gill Sans MT" panose="020B0502020104020203" pitchFamily="34" charset="0"/>
            </a:endParaRPr>
          </a:p>
          <a:p>
            <a:r>
              <a:rPr lang="en-FI" sz="3200" dirty="0">
                <a:latin typeface="Gill Sans MT" panose="020B0502020104020203" pitchFamily="34" charset="0"/>
              </a:rPr>
              <a:t>Would start by using a more performant language</a:t>
            </a:r>
          </a:p>
        </p:txBody>
      </p:sp>
    </p:spTree>
    <p:extLst>
      <p:ext uri="{BB962C8B-B14F-4D97-AF65-F5344CB8AC3E}">
        <p14:creationId xmlns:p14="http://schemas.microsoft.com/office/powerpoint/2010/main" val="270013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09BF-F647-0034-BE01-A47B2486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3F03-6A94-E626-9918-FC18834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72676"/>
            <a:ext cx="10668000" cy="1679576"/>
          </a:xfrm>
        </p:spPr>
        <p:txBody>
          <a:bodyPr>
            <a:normAutofit/>
          </a:bodyPr>
          <a:lstStyle/>
          <a:p>
            <a:r>
              <a:rPr lang="en-FI" sz="3200" dirty="0">
                <a:latin typeface="Gill Sans MT" panose="020B0502020104020203" pitchFamily="34" charset="0"/>
              </a:rPr>
              <a:t>Preview charts before importing into the game</a:t>
            </a:r>
          </a:p>
          <a:p>
            <a:endParaRPr lang="en-FI" sz="3200" dirty="0">
              <a:latin typeface="Gill Sans MT" panose="020B0502020104020203" pitchFamily="34" charset="0"/>
            </a:endParaRPr>
          </a:p>
          <a:p>
            <a:r>
              <a:rPr lang="en-FI" sz="3200" dirty="0">
                <a:latin typeface="Gill Sans MT" panose="020B0502020104020203" pitchFamily="34" charset="0"/>
              </a:rPr>
              <a:t>Export charts to a different format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4021695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0E2CE-831D-2BED-F1AC-CA8008509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D623-7351-F63F-215F-8B5CA220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D417-6481-2257-E611-CF8ABD316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81820"/>
            <a:ext cx="10668000" cy="2229676"/>
          </a:xfrm>
        </p:spPr>
        <p:txBody>
          <a:bodyPr>
            <a:normAutofit/>
          </a:bodyPr>
          <a:lstStyle/>
          <a:p>
            <a:r>
              <a:rPr lang="en-FI" sz="3200" dirty="0">
                <a:latin typeface="Gill Sans MT" panose="020B0502020104020203" pitchFamily="34" charset="0"/>
              </a:rPr>
              <a:t>Viewer / simulator for rhythm game chart files</a:t>
            </a:r>
          </a:p>
          <a:p>
            <a:endParaRPr lang="en-FI" sz="3200" dirty="0">
              <a:latin typeface="Gill Sans MT" panose="020B0502020104020203" pitchFamily="34" charset="0"/>
            </a:endParaRPr>
          </a:p>
          <a:p>
            <a:r>
              <a:rPr lang="en-FI" sz="3200" dirty="0">
                <a:latin typeface="Gill Sans MT" panose="020B0502020104020203" pitchFamily="34" charset="0"/>
              </a:rPr>
              <a:t>Allows exporting imported files to different formats to use in different games</a:t>
            </a:r>
          </a:p>
        </p:txBody>
      </p:sp>
    </p:spTree>
    <p:extLst>
      <p:ext uri="{BB962C8B-B14F-4D97-AF65-F5344CB8AC3E}">
        <p14:creationId xmlns:p14="http://schemas.microsoft.com/office/powerpoint/2010/main" val="1569168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F1EC0-6759-2A98-F9C1-13132A8FE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288F-C619-AF0F-CA08-DD3113EC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8D63-F88F-4462-E546-1510EAFF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526"/>
            <a:ext cx="10668000" cy="556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FI" sz="3200" dirty="0">
                <a:latin typeface="Gill Sans MT" panose="020B0502020104020203" pitchFamily="34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02768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0D3B4-37FA-00E6-2483-77E9C8F41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9AEE-A818-F12A-552C-E1C52D84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91BA-E33E-2B51-1A9B-BD632015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72676"/>
            <a:ext cx="10668000" cy="1679576"/>
          </a:xfrm>
        </p:spPr>
        <p:txBody>
          <a:bodyPr>
            <a:normAutofit/>
          </a:bodyPr>
          <a:lstStyle/>
          <a:p>
            <a:r>
              <a:rPr lang="en-FI" sz="3200" dirty="0">
                <a:latin typeface="Gill Sans MT" panose="020B0502020104020203" pitchFamily="34" charset="0"/>
              </a:rPr>
              <a:t>Some friends asked for it</a:t>
            </a:r>
          </a:p>
          <a:p>
            <a:endParaRPr lang="en-FI" sz="3200" dirty="0">
              <a:latin typeface="Gill Sans MT" panose="020B0502020104020203" pitchFamily="34" charset="0"/>
            </a:endParaRPr>
          </a:p>
          <a:p>
            <a:r>
              <a:rPr lang="en-FI" sz="3200" dirty="0">
                <a:latin typeface="Gill Sans MT" panose="020B0502020104020203" pitchFamily="34" charset="0"/>
              </a:rPr>
              <a:t>I was bored</a:t>
            </a:r>
          </a:p>
        </p:txBody>
      </p:sp>
    </p:spTree>
    <p:extLst>
      <p:ext uri="{BB962C8B-B14F-4D97-AF65-F5344CB8AC3E}">
        <p14:creationId xmlns:p14="http://schemas.microsoft.com/office/powerpoint/2010/main" val="18696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CBE33-074D-4835-F535-712776E67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5687-B43F-9B87-EF22-9F0DB843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Fulfillments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9D67-58BB-3080-587C-0E000F5C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89041"/>
            <a:ext cx="10668000" cy="2851468"/>
          </a:xfrm>
        </p:spPr>
        <p:txBody>
          <a:bodyPr>
            <a:normAutofit/>
          </a:bodyPr>
          <a:lstStyle/>
          <a:p>
            <a:r>
              <a:rPr lang="en-FI" sz="3200" dirty="0">
                <a:latin typeface="Gill Sans MT" panose="020B0502020104020203" pitchFamily="34" charset="0"/>
              </a:rPr>
              <a:t>Lightweight program</a:t>
            </a:r>
          </a:p>
          <a:p>
            <a:endParaRPr lang="en-FI" sz="3200" dirty="0">
              <a:latin typeface="Gill Sans MT" panose="020B0502020104020203" pitchFamily="34" charset="0"/>
            </a:endParaRPr>
          </a:p>
          <a:p>
            <a:r>
              <a:rPr lang="en-FI" sz="3200" dirty="0">
                <a:latin typeface="Gill Sans MT" panose="020B0502020104020203" pitchFamily="34" charset="0"/>
              </a:rPr>
              <a:t>Automatic format conversion</a:t>
            </a:r>
          </a:p>
          <a:p>
            <a:pPr marL="0" indent="0">
              <a:buNone/>
            </a:pPr>
            <a:endParaRPr lang="en-FI" sz="3200" dirty="0">
              <a:latin typeface="Gill Sans MT" panose="020B0502020104020203" pitchFamily="34" charset="0"/>
            </a:endParaRPr>
          </a:p>
          <a:p>
            <a:r>
              <a:rPr lang="en-FI" sz="3200" dirty="0">
                <a:latin typeface="Gill Sans MT" panose="020B0502020104020203" pitchFamily="34" charset="0"/>
              </a:rPr>
              <a:t>Many popular formats supported</a:t>
            </a:r>
          </a:p>
        </p:txBody>
      </p:sp>
    </p:spTree>
    <p:extLst>
      <p:ext uri="{BB962C8B-B14F-4D97-AF65-F5344CB8AC3E}">
        <p14:creationId xmlns:p14="http://schemas.microsoft.com/office/powerpoint/2010/main" val="59967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E88B-9C23-F48A-5A8F-D3E009F2C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246A-4E2F-3D90-D835-55F1427D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6CF3-5FB1-FD3F-891A-B5356DCDC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4816"/>
            <a:ext cx="10668000" cy="2917888"/>
          </a:xfrm>
        </p:spPr>
        <p:txBody>
          <a:bodyPr>
            <a:normAutofit/>
          </a:bodyPr>
          <a:lstStyle/>
          <a:p>
            <a:r>
              <a:rPr lang="en-FI" sz="3200" dirty="0">
                <a:latin typeface="Gill Sans MT" panose="020B0502020104020203" pitchFamily="34" charset="0"/>
              </a:rPr>
              <a:t>Started simple in Python with </a:t>
            </a:r>
            <a:r>
              <a:rPr lang="en-FI" sz="3200" dirty="0" err="1">
                <a:latin typeface="Gill Sans MT" panose="020B0502020104020203" pitchFamily="34" charset="0"/>
              </a:rPr>
              <a:t>PyGame</a:t>
            </a:r>
            <a:endParaRPr lang="en-FI" sz="3200" dirty="0">
              <a:latin typeface="Gill Sans MT" panose="020B0502020104020203" pitchFamily="34" charset="0"/>
            </a:endParaRPr>
          </a:p>
          <a:p>
            <a:endParaRPr lang="en-FI" sz="3200" dirty="0">
              <a:latin typeface="Gill Sans MT" panose="020B0502020104020203" pitchFamily="34" charset="0"/>
            </a:endParaRPr>
          </a:p>
          <a:p>
            <a:r>
              <a:rPr lang="en-US" sz="3200" dirty="0">
                <a:latin typeface="Gill Sans MT" panose="020B0502020104020203" pitchFamily="34" charset="0"/>
              </a:rPr>
              <a:t>Pivoted to making it in </a:t>
            </a:r>
            <a:r>
              <a:rPr lang="en-FI" sz="3200" dirty="0">
                <a:latin typeface="Gill Sans MT" panose="020B0502020104020203" pitchFamily="34" charset="0"/>
              </a:rPr>
              <a:t>Go</a:t>
            </a:r>
            <a:r>
              <a:rPr lang="en-US" sz="3200" dirty="0">
                <a:latin typeface="Gill Sans MT" panose="020B0502020104020203" pitchFamily="34" charset="0"/>
              </a:rPr>
              <a:t> instead</a:t>
            </a:r>
            <a:r>
              <a:rPr lang="en-FI" sz="3200" dirty="0">
                <a:latin typeface="Gill Sans MT" panose="020B0502020104020203" pitchFamily="34" charset="0"/>
              </a:rPr>
              <a:t>, </a:t>
            </a:r>
            <a:r>
              <a:rPr lang="en-US" sz="3200" dirty="0">
                <a:latin typeface="Gill Sans MT" panose="020B0502020104020203" pitchFamily="34" charset="0"/>
              </a:rPr>
              <a:t>and </a:t>
            </a:r>
            <a:r>
              <a:rPr lang="en-FI" sz="3200" dirty="0">
                <a:latin typeface="Gill Sans MT" panose="020B0502020104020203" pitchFamily="34" charset="0"/>
              </a:rPr>
              <a:t>to be translated to C#</a:t>
            </a:r>
          </a:p>
          <a:p>
            <a:endParaRPr lang="en-FI" sz="3200" dirty="0">
              <a:latin typeface="Gill Sans MT" panose="020B0502020104020203" pitchFamily="34" charset="0"/>
            </a:endParaRPr>
          </a:p>
          <a:p>
            <a:r>
              <a:rPr lang="en-FI" sz="3200" dirty="0">
                <a:latin typeface="Gill Sans MT" panose="020B0502020104020203" pitchFamily="34" charset="0"/>
              </a:rPr>
              <a:t>Using </a:t>
            </a:r>
            <a:r>
              <a:rPr lang="en-FI" sz="3200" dirty="0" err="1">
                <a:latin typeface="Gill Sans MT" panose="020B0502020104020203" pitchFamily="34" charset="0"/>
              </a:rPr>
              <a:t>raylib</a:t>
            </a:r>
            <a:r>
              <a:rPr lang="en-FI" sz="3200" dirty="0">
                <a:latin typeface="Gill Sans MT" panose="020B0502020104020203" pitchFamily="34" charset="0"/>
              </a:rPr>
              <a:t> for rendering</a:t>
            </a:r>
            <a:r>
              <a:rPr lang="en-US" sz="3200" dirty="0">
                <a:latin typeface="Gill Sans MT" panose="020B0502020104020203" pitchFamily="34" charset="0"/>
              </a:rPr>
              <a:t> and </a:t>
            </a:r>
            <a:r>
              <a:rPr lang="en-US" sz="3200" dirty="0" err="1">
                <a:latin typeface="Gill Sans MT" panose="020B0502020104020203" pitchFamily="34" charset="0"/>
              </a:rPr>
              <a:t>raygui</a:t>
            </a:r>
            <a:r>
              <a:rPr lang="en-US" sz="3200" dirty="0">
                <a:latin typeface="Gill Sans MT" panose="020B0502020104020203" pitchFamily="34" charset="0"/>
              </a:rPr>
              <a:t> for menu elements</a:t>
            </a:r>
            <a:endParaRPr lang="en-FI" sz="3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2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D9FBF-19E0-B1FF-82AF-106A1B04D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C39D-F547-EF1E-79C1-7D485619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Previous version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EA90D5-45AA-B3C6-A74D-276020580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168" y="702011"/>
            <a:ext cx="3635985" cy="54539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422A38-9C71-7664-E547-56A31CA1B4D3}"/>
              </a:ext>
            </a:extLst>
          </p:cNvPr>
          <p:cNvSpPr txBox="1"/>
          <p:nvPr/>
        </p:nvSpPr>
        <p:spPr>
          <a:xfrm>
            <a:off x="2427839" y="291693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en-F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E1999-4A0E-C767-E1A4-2AE6CE02E13E}"/>
              </a:ext>
            </a:extLst>
          </p:cNvPr>
          <p:cNvSpPr txBox="1"/>
          <p:nvPr/>
        </p:nvSpPr>
        <p:spPr>
          <a:xfrm>
            <a:off x="1005840" y="1631673"/>
            <a:ext cx="39959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sz="3200" dirty="0">
                <a:latin typeface="Gill Sans MT" panose="020B0502020104020203" pitchFamily="34" charset="0"/>
              </a:rPr>
              <a:t>Simplistic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sz="32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sz="3200" dirty="0">
                <a:latin typeface="Gill Sans MT" panose="020B0502020104020203" pitchFamily="34" charset="0"/>
              </a:rPr>
              <a:t>Terrible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sz="32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sz="3200" dirty="0">
                <a:latin typeface="Gill Sans MT" panose="020B0502020104020203" pitchFamily="34" charset="0"/>
              </a:rPr>
              <a:t>Out of sync audio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sz="32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sz="3200" dirty="0">
                <a:latin typeface="Gill Sans MT" panose="020B0502020104020203" pitchFamily="34" charset="0"/>
              </a:rPr>
              <a:t>Limited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sz="32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sz="3200" dirty="0">
                <a:latin typeface="Gill Sans MT" panose="020B0502020104020203" pitchFamily="34" charset="0"/>
              </a:rPr>
              <a:t>No configurability</a:t>
            </a:r>
          </a:p>
        </p:txBody>
      </p:sp>
    </p:spTree>
    <p:extLst>
      <p:ext uri="{BB962C8B-B14F-4D97-AF65-F5344CB8AC3E}">
        <p14:creationId xmlns:p14="http://schemas.microsoft.com/office/powerpoint/2010/main" val="39067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F4FB0-56C8-EA4A-B64E-3A8AEAEEE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F717-209B-0BB8-6A43-58CDDA6E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Functionality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01A94-47D2-2576-B278-29CA6BC8F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4" y="1690688"/>
            <a:ext cx="8667752" cy="46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7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129D6-28CC-8E35-E173-DD56828CE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4EC3-23C3-74C3-187F-793641E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8E5DF-84A7-4108-E216-DABA565A9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4" y="1690688"/>
            <a:ext cx="8667752" cy="46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4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0689-02B1-C9D7-373D-8FB15F7B0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0D75-1F28-3037-0FA6-AE09F1C8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latin typeface="Gill Sans MT" panose="020B0502020104020203" pitchFamily="34" charset="0"/>
              </a:rPr>
              <a:t>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E6EC0-3F54-98A3-61C2-E56D71D02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4" y="1690688"/>
            <a:ext cx="8667752" cy="46168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FAC7AE-63C3-6E9C-6914-4FDCBA312CF0}"/>
              </a:ext>
            </a:extLst>
          </p:cNvPr>
          <p:cNvSpPr/>
          <p:nvPr/>
        </p:nvSpPr>
        <p:spPr>
          <a:xfrm>
            <a:off x="5179314" y="1836040"/>
            <a:ext cx="1811634" cy="4526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CEF6C-E10E-AA49-010A-6662121A084D}"/>
              </a:ext>
            </a:extLst>
          </p:cNvPr>
          <p:cNvSpPr txBox="1"/>
          <p:nvPr/>
        </p:nvSpPr>
        <p:spPr>
          <a:xfrm>
            <a:off x="7068312" y="381446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T</a:t>
            </a:r>
            <a:r>
              <a:rPr lang="en-FI" dirty="0">
                <a:solidFill>
                  <a:schemeClr val="bg1"/>
                </a:solidFill>
              </a:rPr>
              <a:t>he lanes</a:t>
            </a:r>
          </a:p>
        </p:txBody>
      </p:sp>
    </p:spTree>
    <p:extLst>
      <p:ext uri="{BB962C8B-B14F-4D97-AF65-F5344CB8AC3E}">
        <p14:creationId xmlns:p14="http://schemas.microsoft.com/office/powerpoint/2010/main" val="110871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225</Words>
  <Application>Microsoft Office PowerPoint</Application>
  <PresentationFormat>Widescreen</PresentationFormat>
  <Paragraphs>93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Gill Sans MT</vt:lpstr>
      <vt:lpstr>Office Theme</vt:lpstr>
      <vt:lpstr>Chartview</vt:lpstr>
      <vt:lpstr>Project Idea</vt:lpstr>
      <vt:lpstr>Motivation</vt:lpstr>
      <vt:lpstr>Fulfillments</vt:lpstr>
      <vt:lpstr>Development</vt:lpstr>
      <vt:lpstr>Previous version</vt:lpstr>
      <vt:lpstr>Functionality</vt:lpstr>
      <vt:lpstr>Functionality</vt:lpstr>
      <vt:lpstr>Functionality</vt:lpstr>
      <vt:lpstr>Functionality</vt:lpstr>
      <vt:lpstr>Functionality</vt:lpstr>
      <vt:lpstr>Functionality</vt:lpstr>
      <vt:lpstr>Functionality</vt:lpstr>
      <vt:lpstr>Functionality</vt:lpstr>
      <vt:lpstr>Functionality</vt:lpstr>
      <vt:lpstr>Functionality</vt:lpstr>
      <vt:lpstr>Functionality</vt:lpstr>
      <vt:lpstr>Functionality</vt:lpstr>
      <vt:lpstr>Reflection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Pitkänen</dc:creator>
  <cp:lastModifiedBy>Oliver Pitkänen</cp:lastModifiedBy>
  <cp:revision>30</cp:revision>
  <dcterms:created xsi:type="dcterms:W3CDTF">2025-03-11T21:03:52Z</dcterms:created>
  <dcterms:modified xsi:type="dcterms:W3CDTF">2025-03-12T11:44:26Z</dcterms:modified>
</cp:coreProperties>
</file>